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6" r:id="rId3"/>
    <p:sldId id="262" r:id="rId4"/>
    <p:sldId id="257" r:id="rId5"/>
    <p:sldId id="263" r:id="rId6"/>
    <p:sldId id="258" r:id="rId7"/>
    <p:sldId id="265" r:id="rId8"/>
    <p:sldId id="264" r:id="rId9"/>
    <p:sldId id="259" r:id="rId10"/>
    <p:sldId id="266" r:id="rId11"/>
    <p:sldId id="260" r:id="rId12"/>
    <p:sldId id="283" r:id="rId13"/>
    <p:sldId id="282" r:id="rId14"/>
    <p:sldId id="261" r:id="rId15"/>
    <p:sldId id="284" r:id="rId16"/>
    <p:sldId id="285" r:id="rId17"/>
    <p:sldId id="267" r:id="rId18"/>
    <p:sldId id="286" r:id="rId19"/>
    <p:sldId id="268" r:id="rId20"/>
    <p:sldId id="288" r:id="rId21"/>
    <p:sldId id="289" r:id="rId22"/>
    <p:sldId id="269" r:id="rId23"/>
    <p:sldId id="287" r:id="rId24"/>
    <p:sldId id="270" r:id="rId25"/>
    <p:sldId id="271" r:id="rId26"/>
    <p:sldId id="272" r:id="rId27"/>
    <p:sldId id="290" r:id="rId28"/>
    <p:sldId id="273" r:id="rId29"/>
    <p:sldId id="274" r:id="rId30"/>
    <p:sldId id="292" r:id="rId31"/>
    <p:sldId id="275" r:id="rId32"/>
    <p:sldId id="277" r:id="rId33"/>
    <p:sldId id="276" r:id="rId34"/>
    <p:sldId id="278" r:id="rId35"/>
    <p:sldId id="279" r:id="rId36"/>
    <p:sldId id="280" r:id="rId37"/>
    <p:sldId id="281" r:id="rId38"/>
    <p:sldId id="293" r:id="rId39"/>
    <p:sldId id="295"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3300"/>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61" autoAdjust="0"/>
  </p:normalViewPr>
  <p:slideViewPr>
    <p:cSldViewPr>
      <p:cViewPr varScale="1">
        <p:scale>
          <a:sx n="67" d="100"/>
          <a:sy n="67" d="100"/>
        </p:scale>
        <p:origin x="13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B0C7826-FD4C-424F-AA28-BA8AA9244132}" type="slidenum">
              <a:rPr lang="en-US" altLang="en-US"/>
              <a:pPr/>
              <a:t>‹#›</a:t>
            </a:fld>
            <a:endParaRPr lang="en-US" altLang="en-US"/>
          </a:p>
        </p:txBody>
      </p:sp>
    </p:spTree>
    <p:extLst>
      <p:ext uri="{BB962C8B-B14F-4D97-AF65-F5344CB8AC3E}">
        <p14:creationId xmlns:p14="http://schemas.microsoft.com/office/powerpoint/2010/main" val="403275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F345F3A-C5A1-4300-B80A-E3A913A677BE}" type="slidenum">
              <a:rPr lang="en-US" altLang="en-US"/>
              <a:pPr/>
              <a:t>‹#›</a:t>
            </a:fld>
            <a:endParaRPr lang="en-US" altLang="en-US"/>
          </a:p>
        </p:txBody>
      </p:sp>
    </p:spTree>
    <p:extLst>
      <p:ext uri="{BB962C8B-B14F-4D97-AF65-F5344CB8AC3E}">
        <p14:creationId xmlns:p14="http://schemas.microsoft.com/office/powerpoint/2010/main" val="14604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3748CF5-9496-461B-AD91-32720ED9CF1C}" type="slidenum">
              <a:rPr lang="en-US" altLang="en-US"/>
              <a:pPr/>
              <a:t>‹#›</a:t>
            </a:fld>
            <a:endParaRPr lang="en-US" altLang="en-US"/>
          </a:p>
        </p:txBody>
      </p:sp>
    </p:spTree>
    <p:extLst>
      <p:ext uri="{BB962C8B-B14F-4D97-AF65-F5344CB8AC3E}">
        <p14:creationId xmlns:p14="http://schemas.microsoft.com/office/powerpoint/2010/main" val="3894323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3CF9A1-6DDC-4E5D-B0DC-F6A969BDA7D8}" type="slidenum">
              <a:rPr lang="en-US" altLang="en-US"/>
              <a:pPr/>
              <a:t>‹#›</a:t>
            </a:fld>
            <a:endParaRPr lang="en-US" altLang="en-US"/>
          </a:p>
        </p:txBody>
      </p:sp>
    </p:spTree>
    <p:extLst>
      <p:ext uri="{BB962C8B-B14F-4D97-AF65-F5344CB8AC3E}">
        <p14:creationId xmlns:p14="http://schemas.microsoft.com/office/powerpoint/2010/main" val="221371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5ECDD56-F947-4AD0-B329-1A8BEF3AAAE6}" type="slidenum">
              <a:rPr lang="en-US" altLang="en-US"/>
              <a:pPr/>
              <a:t>‹#›</a:t>
            </a:fld>
            <a:endParaRPr lang="en-US" altLang="en-US"/>
          </a:p>
        </p:txBody>
      </p:sp>
    </p:spTree>
    <p:extLst>
      <p:ext uri="{BB962C8B-B14F-4D97-AF65-F5344CB8AC3E}">
        <p14:creationId xmlns:p14="http://schemas.microsoft.com/office/powerpoint/2010/main" val="327291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1D1D53-BE3E-41EC-B44A-67D766452A6B}" type="slidenum">
              <a:rPr lang="en-US" altLang="en-US"/>
              <a:pPr/>
              <a:t>‹#›</a:t>
            </a:fld>
            <a:endParaRPr lang="en-US" altLang="en-US"/>
          </a:p>
        </p:txBody>
      </p:sp>
    </p:spTree>
    <p:extLst>
      <p:ext uri="{BB962C8B-B14F-4D97-AF65-F5344CB8AC3E}">
        <p14:creationId xmlns:p14="http://schemas.microsoft.com/office/powerpoint/2010/main" val="239093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499C474-DF89-47BE-9ADF-8B24FE24F2F3}" type="slidenum">
              <a:rPr lang="en-US" altLang="en-US"/>
              <a:pPr/>
              <a:t>‹#›</a:t>
            </a:fld>
            <a:endParaRPr lang="en-US" altLang="en-US"/>
          </a:p>
        </p:txBody>
      </p:sp>
    </p:spTree>
    <p:extLst>
      <p:ext uri="{BB962C8B-B14F-4D97-AF65-F5344CB8AC3E}">
        <p14:creationId xmlns:p14="http://schemas.microsoft.com/office/powerpoint/2010/main" val="272963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26FC95E-710F-45B8-A2E5-7FCFCECBCFB4}" type="slidenum">
              <a:rPr lang="en-US" altLang="en-US"/>
              <a:pPr/>
              <a:t>‹#›</a:t>
            </a:fld>
            <a:endParaRPr lang="en-US" altLang="en-US"/>
          </a:p>
        </p:txBody>
      </p:sp>
    </p:spTree>
    <p:extLst>
      <p:ext uri="{BB962C8B-B14F-4D97-AF65-F5344CB8AC3E}">
        <p14:creationId xmlns:p14="http://schemas.microsoft.com/office/powerpoint/2010/main" val="2190296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C4C2BAC-D630-4C35-8D73-55F05882255E}" type="slidenum">
              <a:rPr lang="en-US" altLang="en-US"/>
              <a:pPr/>
              <a:t>‹#›</a:t>
            </a:fld>
            <a:endParaRPr lang="en-US" altLang="en-US"/>
          </a:p>
        </p:txBody>
      </p:sp>
    </p:spTree>
    <p:extLst>
      <p:ext uri="{BB962C8B-B14F-4D97-AF65-F5344CB8AC3E}">
        <p14:creationId xmlns:p14="http://schemas.microsoft.com/office/powerpoint/2010/main" val="406082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E1BD61-76AE-4E69-94D1-CD97D2F3F425}" type="slidenum">
              <a:rPr lang="en-US" altLang="en-US"/>
              <a:pPr/>
              <a:t>‹#›</a:t>
            </a:fld>
            <a:endParaRPr lang="en-US" altLang="en-US"/>
          </a:p>
        </p:txBody>
      </p:sp>
    </p:spTree>
    <p:extLst>
      <p:ext uri="{BB962C8B-B14F-4D97-AF65-F5344CB8AC3E}">
        <p14:creationId xmlns:p14="http://schemas.microsoft.com/office/powerpoint/2010/main" val="286373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14ADF6D-CC77-4332-964C-8CC56D476D73}" type="slidenum">
              <a:rPr lang="en-US" altLang="en-US"/>
              <a:pPr/>
              <a:t>‹#›</a:t>
            </a:fld>
            <a:endParaRPr lang="en-US" altLang="en-US"/>
          </a:p>
        </p:txBody>
      </p:sp>
    </p:spTree>
    <p:extLst>
      <p:ext uri="{BB962C8B-B14F-4D97-AF65-F5344CB8AC3E}">
        <p14:creationId xmlns:p14="http://schemas.microsoft.com/office/powerpoint/2010/main" val="370069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B0E8C5F-2516-48FB-84CB-D9A24B03DC1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8852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17411" name="Rectangle 3"/>
          <p:cNvSpPr>
            <a:spLocks noGrp="1" noChangeArrowheads="1"/>
          </p:cNvSpPr>
          <p:nvPr>
            <p:ph type="body" sz="half" idx="1"/>
          </p:nvPr>
        </p:nvSpPr>
        <p:spPr>
          <a:xfrm>
            <a:off x="3124200" y="4953000"/>
            <a:ext cx="5410200" cy="1219200"/>
          </a:xfrm>
          <a:solidFill>
            <a:srgbClr val="FFFFFF">
              <a:alpha val="50000"/>
            </a:srgbClr>
          </a:solidFill>
          <a:ln>
            <a:solidFill>
              <a:schemeClr val="tx1"/>
            </a:solidFill>
            <a:miter lim="800000"/>
            <a:headEnd/>
            <a:tailEnd/>
          </a:ln>
        </p:spPr>
        <p:txBody>
          <a:bodyPr/>
          <a:lstStyle/>
          <a:p>
            <a:r>
              <a:rPr lang="en-US" altLang="en-US" sz="2800" b="1" dirty="0"/>
              <a:t>Let’s look at the </a:t>
            </a:r>
            <a:r>
              <a:rPr lang="en-US" altLang="en-US" sz="2800" b="1" dirty="0" smtClean="0">
                <a:effectLst>
                  <a:glow rad="101600">
                    <a:srgbClr val="FFFF00">
                      <a:alpha val="60000"/>
                    </a:srgbClr>
                  </a:glow>
                </a:effectLst>
              </a:rPr>
              <a:t>manner</a:t>
            </a:r>
            <a:r>
              <a:rPr lang="en-US" altLang="en-US" sz="2800" b="1" dirty="0" smtClean="0"/>
              <a:t> in which we are to pray…</a:t>
            </a:r>
            <a:endParaRPr lang="en-US" alt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0"/>
            <a:ext cx="4724400" cy="990600"/>
          </a:xfrm>
          <a:solidFill>
            <a:schemeClr val="accent2"/>
          </a:solidFill>
        </p:spPr>
        <p:txBody>
          <a:bodyPr/>
          <a:lstStyle/>
          <a:p>
            <a:r>
              <a:rPr lang="en-US" altLang="en-US" sz="6600" b="1">
                <a:solidFill>
                  <a:schemeClr val="bg1"/>
                </a:solidFill>
                <a:latin typeface="Monotype Corsiva" panose="03010101010201010101" pitchFamily="66" charset="0"/>
              </a:rPr>
              <a:t>Our Father</a:t>
            </a:r>
            <a:r>
              <a:rPr lang="en-US" altLang="en-US" sz="6600">
                <a:solidFill>
                  <a:schemeClr val="bg1"/>
                </a:solidFill>
                <a:latin typeface="Monotype Corsiva" panose="03010101010201010101" pitchFamily="66" charset="0"/>
              </a:rPr>
              <a:t> </a:t>
            </a:r>
          </a:p>
        </p:txBody>
      </p:sp>
      <p:sp>
        <p:nvSpPr>
          <p:cNvPr id="9219" name="Rectangle 3"/>
          <p:cNvSpPr>
            <a:spLocks noGrp="1" noChangeArrowheads="1"/>
          </p:cNvSpPr>
          <p:nvPr>
            <p:ph type="body" sz="half" idx="1"/>
          </p:nvPr>
        </p:nvSpPr>
        <p:spPr>
          <a:xfrm>
            <a:off x="76200" y="3505200"/>
            <a:ext cx="9067800" cy="3429000"/>
          </a:xfrm>
          <a:solidFill>
            <a:srgbClr val="FFFFFF">
              <a:alpha val="50000"/>
            </a:srgbClr>
          </a:solidFill>
          <a:ln>
            <a:solidFill>
              <a:schemeClr val="tx1"/>
            </a:solidFill>
            <a:miter lim="800000"/>
            <a:headEnd/>
            <a:tailEnd/>
          </a:ln>
        </p:spPr>
        <p:txBody>
          <a:bodyPr/>
          <a:lstStyle/>
          <a:p>
            <a:r>
              <a:rPr lang="en-US" altLang="en-US" sz="2800" b="1" dirty="0"/>
              <a:t>Jesus teaches who to address our prayers to </a:t>
            </a:r>
            <a:r>
              <a:rPr lang="en-US" altLang="en-US" sz="2800" b="1" dirty="0" smtClean="0"/>
              <a:t>here (Matthew 6:9)</a:t>
            </a:r>
            <a:endParaRPr lang="en-US" altLang="en-US" sz="2800" b="1" dirty="0"/>
          </a:p>
          <a:p>
            <a:r>
              <a:rPr lang="en-US" altLang="en-US" sz="2800" b="1" dirty="0"/>
              <a:t>But is God everyone’s Father? </a:t>
            </a:r>
          </a:p>
          <a:p>
            <a:r>
              <a:rPr lang="en-US" altLang="en-US" sz="2800" b="1" dirty="0"/>
              <a:t>Can everyone address God as their father?  </a:t>
            </a:r>
            <a:r>
              <a:rPr lang="en-US" altLang="en-US" sz="2800" b="1" dirty="0" smtClean="0"/>
              <a:t>(John 9:31; </a:t>
            </a:r>
            <a:r>
              <a:rPr lang="en-US" altLang="en-US" sz="2800" b="1" dirty="0"/>
              <a:t>1 Peter </a:t>
            </a:r>
            <a:r>
              <a:rPr lang="en-US" altLang="en-US" sz="2800" b="1" dirty="0" smtClean="0"/>
              <a:t>3:12)</a:t>
            </a:r>
            <a:endParaRPr lang="en-US" altLang="en-US" sz="2800" b="1" dirty="0"/>
          </a:p>
          <a:p>
            <a:r>
              <a:rPr lang="en-US" altLang="en-US" sz="2800" b="1" dirty="0"/>
              <a:t>God is not </a:t>
            </a:r>
            <a:r>
              <a:rPr lang="en-US" altLang="en-US" sz="2800" b="1" dirty="0" smtClean="0"/>
              <a:t>everyone’s Father, </a:t>
            </a:r>
            <a:r>
              <a:rPr lang="en-US" altLang="en-US" sz="2800" b="1" dirty="0"/>
              <a:t>only those that become His </a:t>
            </a:r>
            <a:r>
              <a:rPr lang="en-US" altLang="en-US" sz="2800" b="1" dirty="0" smtClean="0"/>
              <a:t>children (John 1:12)</a:t>
            </a:r>
            <a:endParaRPr lang="en-US"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bg/>
                                          </p:spTgt>
                                        </p:tgtEl>
                                        <p:attrNameLst>
                                          <p:attrName>style.visibility</p:attrName>
                                        </p:attrNameLst>
                                      </p:cBhvr>
                                      <p:to>
                                        <p:strVal val="visible"/>
                                      </p:to>
                                    </p:set>
                                    <p:animEffect transition="in" filter="dissolve">
                                      <p:cBhvr>
                                        <p:cTn id="7" dur="500"/>
                                        <p:tgtEl>
                                          <p:spTgt spid="921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19">
                                            <p:txEl>
                                              <p:pRg st="0" end="0"/>
                                            </p:txEl>
                                          </p:spTgt>
                                        </p:tgtEl>
                                        <p:attrNameLst>
                                          <p:attrName>style.visibility</p:attrName>
                                        </p:attrNameLst>
                                      </p:cBhvr>
                                      <p:to>
                                        <p:strVal val="visible"/>
                                      </p:to>
                                    </p:set>
                                    <p:animEffect transition="in" filter="dissolve">
                                      <p:cBhvr>
                                        <p:cTn id="10" dur="500"/>
                                        <p:tgtEl>
                                          <p:spTgt spid="92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dissolve">
                                      <p:cBhvr>
                                        <p:cTn id="15" dur="500"/>
                                        <p:tgtEl>
                                          <p:spTgt spid="921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Effect transition="in" filter="dissolve">
                                      <p:cBhvr>
                                        <p:cTn id="20" dur="500"/>
                                        <p:tgtEl>
                                          <p:spTgt spid="921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Effect transition="in" filter="wipe(down)">
                                      <p:cBhvr>
                                        <p:cTn id="25"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09800" y="0"/>
            <a:ext cx="4724400" cy="990600"/>
          </a:xfrm>
          <a:solidFill>
            <a:schemeClr val="accent2"/>
          </a:solidFill>
        </p:spPr>
        <p:txBody>
          <a:bodyPr/>
          <a:lstStyle/>
          <a:p>
            <a:r>
              <a:rPr lang="en-US" altLang="en-US" sz="6600" b="1">
                <a:solidFill>
                  <a:schemeClr val="bg1"/>
                </a:solidFill>
                <a:latin typeface="Monotype Corsiva" panose="03010101010201010101" pitchFamily="66" charset="0"/>
              </a:rPr>
              <a:t>Our Father</a:t>
            </a:r>
            <a:r>
              <a:rPr lang="en-US" altLang="en-US" sz="6600">
                <a:solidFill>
                  <a:schemeClr val="bg1"/>
                </a:solidFill>
                <a:latin typeface="Monotype Corsiva" panose="03010101010201010101" pitchFamily="66" charset="0"/>
              </a:rPr>
              <a:t> </a:t>
            </a:r>
          </a:p>
        </p:txBody>
      </p:sp>
      <p:sp>
        <p:nvSpPr>
          <p:cNvPr id="40963" name="Rectangle 3"/>
          <p:cNvSpPr>
            <a:spLocks noGrp="1" noChangeArrowheads="1"/>
          </p:cNvSpPr>
          <p:nvPr>
            <p:ph type="body" sz="half" idx="1"/>
          </p:nvPr>
        </p:nvSpPr>
        <p:spPr>
          <a:xfrm>
            <a:off x="76200" y="3962400"/>
            <a:ext cx="9067800" cy="2438400"/>
          </a:xfrm>
          <a:solidFill>
            <a:srgbClr val="FFFFFF">
              <a:alpha val="60001"/>
            </a:srgbClr>
          </a:solidFill>
          <a:ln>
            <a:solidFill>
              <a:schemeClr val="tx1"/>
            </a:solidFill>
            <a:miter lim="800000"/>
            <a:headEnd/>
            <a:tailEnd/>
          </a:ln>
        </p:spPr>
        <p:txBody>
          <a:bodyPr/>
          <a:lstStyle/>
          <a:p>
            <a:r>
              <a:rPr lang="en-US" altLang="en-US" sz="2800" b="1" dirty="0"/>
              <a:t>If we are not God’s children then can we pray acceptable to God?</a:t>
            </a:r>
          </a:p>
          <a:p>
            <a:r>
              <a:rPr lang="en-US" altLang="en-US" sz="2800" b="1" dirty="0" smtClean="0"/>
              <a:t>No! We </a:t>
            </a:r>
            <a:r>
              <a:rPr lang="en-US" altLang="en-US" sz="2800" b="1" dirty="0"/>
              <a:t>see that God is only listening to </a:t>
            </a:r>
            <a:r>
              <a:rPr lang="en-US" altLang="en-US" sz="2800" b="1" dirty="0">
                <a:effectLst>
                  <a:glow rad="101600">
                    <a:srgbClr val="FFFF00">
                      <a:alpha val="60000"/>
                    </a:srgbClr>
                  </a:glow>
                </a:effectLst>
              </a:rPr>
              <a:t>His</a:t>
            </a:r>
            <a:r>
              <a:rPr lang="en-US" altLang="en-US" sz="2800" b="1" dirty="0"/>
              <a:t> children and if we are not His we can not pray </a:t>
            </a:r>
            <a:r>
              <a:rPr lang="en-US" altLang="en-US" sz="2800" b="1" dirty="0" smtClean="0"/>
              <a:t>acceptably. </a:t>
            </a:r>
            <a:endParaRPr lang="en-US" alt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3">
                                            <p:bg/>
                                          </p:spTgt>
                                        </p:tgtEl>
                                        <p:attrNameLst>
                                          <p:attrName>style.visibility</p:attrName>
                                        </p:attrNameLst>
                                      </p:cBhvr>
                                      <p:to>
                                        <p:strVal val="visible"/>
                                      </p:to>
                                    </p:set>
                                    <p:animEffect transition="in" filter="dissolve">
                                      <p:cBhvr>
                                        <p:cTn id="7" dur="500"/>
                                        <p:tgtEl>
                                          <p:spTgt spid="4096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63">
                                            <p:txEl>
                                              <p:pRg st="0" end="0"/>
                                            </p:txEl>
                                          </p:spTgt>
                                        </p:tgtEl>
                                        <p:attrNameLst>
                                          <p:attrName>style.visibility</p:attrName>
                                        </p:attrNameLst>
                                      </p:cBhvr>
                                      <p:to>
                                        <p:strVal val="visible"/>
                                      </p:to>
                                    </p:set>
                                    <p:animEffect transition="in" filter="dissolve">
                                      <p:cBhvr>
                                        <p:cTn id="10" dur="500"/>
                                        <p:tgtEl>
                                          <p:spTgt spid="4096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40963">
                                            <p:txEl>
                                              <p:pRg st="1" end="1"/>
                                            </p:txEl>
                                          </p:spTgt>
                                        </p:tgtEl>
                                        <p:attrNameLst>
                                          <p:attrName>style.visibility</p:attrName>
                                        </p:attrNameLst>
                                      </p:cBhvr>
                                      <p:to>
                                        <p:strVal val="visible"/>
                                      </p:to>
                                    </p:set>
                                    <p:animEffect transition="in" filter="dissolve">
                                      <p:cBhvr>
                                        <p:cTn id="15" dur="5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667000" y="0"/>
            <a:ext cx="3810000" cy="990600"/>
          </a:xfrm>
          <a:solidFill>
            <a:schemeClr val="accent2"/>
          </a:solidFill>
        </p:spPr>
        <p:txBody>
          <a:bodyPr/>
          <a:lstStyle/>
          <a:p>
            <a:r>
              <a:rPr lang="en-US" altLang="en-US" sz="6600" b="1">
                <a:solidFill>
                  <a:schemeClr val="bg1"/>
                </a:solidFill>
                <a:latin typeface="Monotype Corsiva" panose="03010101010201010101" pitchFamily="66" charset="0"/>
              </a:rPr>
              <a:t>In Heaven</a:t>
            </a:r>
          </a:p>
        </p:txBody>
      </p:sp>
      <p:sp>
        <p:nvSpPr>
          <p:cNvPr id="39939" name="Rectangle 3"/>
          <p:cNvSpPr>
            <a:spLocks noGrp="1" noChangeArrowheads="1"/>
          </p:cNvSpPr>
          <p:nvPr>
            <p:ph type="body" sz="half" idx="1"/>
          </p:nvPr>
        </p:nvSpPr>
        <p:spPr>
          <a:xfrm>
            <a:off x="228600" y="3048000"/>
            <a:ext cx="8534400" cy="3429000"/>
          </a:xfrm>
          <a:solidFill>
            <a:srgbClr val="FFFFFF">
              <a:alpha val="60001"/>
            </a:srgbClr>
          </a:solidFill>
          <a:ln>
            <a:solidFill>
              <a:schemeClr val="tx1"/>
            </a:solidFill>
            <a:miter lim="800000"/>
            <a:headEnd/>
            <a:tailEnd/>
          </a:ln>
        </p:spPr>
        <p:txBody>
          <a:bodyPr/>
          <a:lstStyle/>
          <a:p>
            <a:pPr>
              <a:lnSpc>
                <a:spcPct val="90000"/>
              </a:lnSpc>
            </a:pPr>
            <a:r>
              <a:rPr lang="en-US" altLang="en-US" sz="2800" b="1" dirty="0" smtClean="0"/>
              <a:t>God’s </a:t>
            </a:r>
            <a:r>
              <a:rPr lang="en-US" altLang="en-US" sz="2800" b="1" dirty="0"/>
              <a:t>place of abode is in Heaven. </a:t>
            </a:r>
            <a:endParaRPr lang="en-US" altLang="en-US" sz="2800" b="1" dirty="0" smtClean="0"/>
          </a:p>
          <a:p>
            <a:pPr>
              <a:lnSpc>
                <a:spcPct val="90000"/>
              </a:lnSpc>
            </a:pPr>
            <a:r>
              <a:rPr lang="en-US" altLang="en-US" sz="2800" b="1" dirty="0" smtClean="0"/>
              <a:t>Psa. 11:4 – </a:t>
            </a:r>
            <a:r>
              <a:rPr lang="en-US" altLang="en-US" sz="2800" i="1" dirty="0" smtClean="0">
                <a:latin typeface="Times New Roman" panose="02020603050405020304" pitchFamily="18" charset="0"/>
                <a:cs typeface="Times New Roman" panose="02020603050405020304" pitchFamily="18" charset="0"/>
              </a:rPr>
              <a:t>“T</a:t>
            </a:r>
            <a:r>
              <a:rPr lang="en-US" altLang="en-US" i="1" dirty="0" smtClean="0">
                <a:latin typeface="Times New Roman" panose="02020603050405020304" pitchFamily="18" charset="0"/>
                <a:cs typeface="Times New Roman" panose="02020603050405020304" pitchFamily="18" charset="0"/>
              </a:rPr>
              <a:t>he </a:t>
            </a:r>
            <a:r>
              <a:rPr lang="en-US" altLang="en-US" i="1" dirty="0">
                <a:latin typeface="Times New Roman" panose="02020603050405020304" pitchFamily="18" charset="0"/>
                <a:cs typeface="Times New Roman" panose="02020603050405020304" pitchFamily="18" charset="0"/>
              </a:rPr>
              <a:t>LORD is in His holy temple, The LORD's throne is in heaven; His eyes behold, His eyelids test the sons of men</a:t>
            </a:r>
            <a:r>
              <a:rPr lang="en-US" altLang="en-US" i="1" dirty="0" smtClean="0">
                <a:latin typeface="Times New Roman" panose="02020603050405020304" pitchFamily="18" charset="0"/>
                <a:cs typeface="Times New Roman" panose="02020603050405020304" pitchFamily="18" charset="0"/>
              </a:rPr>
              <a:t>.” </a:t>
            </a:r>
            <a:endParaRPr lang="en-US" altLang="en-US" i="1" dirty="0">
              <a:latin typeface="Times New Roman" panose="02020603050405020304" pitchFamily="18" charset="0"/>
              <a:cs typeface="Times New Roman" panose="02020603050405020304" pitchFamily="18" charset="0"/>
            </a:endParaRPr>
          </a:p>
          <a:p>
            <a:pPr>
              <a:lnSpc>
                <a:spcPct val="90000"/>
              </a:lnSpc>
            </a:pPr>
            <a:r>
              <a:rPr lang="en-US" altLang="en-US" b="1" dirty="0"/>
              <a:t>Jesus ascended back to heaven and is sitting at God’s right </a:t>
            </a:r>
            <a:r>
              <a:rPr lang="en-US" altLang="en-US" b="1" dirty="0" smtClean="0"/>
              <a:t>hand (Heb. </a:t>
            </a:r>
            <a:r>
              <a:rPr lang="en-US" altLang="en-US" b="1" dirty="0"/>
              <a:t>12:2, Acts </a:t>
            </a:r>
            <a:r>
              <a:rPr lang="en-US" altLang="en-US" b="1" dirty="0" smtClean="0"/>
              <a:t>7:55-56)</a:t>
            </a:r>
            <a:endParaRPr lang="en-US" alt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bg/>
                                          </p:spTgt>
                                        </p:tgtEl>
                                        <p:attrNameLst>
                                          <p:attrName>style.visibility</p:attrName>
                                        </p:attrNameLst>
                                      </p:cBhvr>
                                      <p:to>
                                        <p:strVal val="visible"/>
                                      </p:to>
                                    </p:set>
                                    <p:animEffect transition="in" filter="dissolve">
                                      <p:cBhvr>
                                        <p:cTn id="7" dur="500"/>
                                        <p:tgtEl>
                                          <p:spTgt spid="3993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939">
                                            <p:txEl>
                                              <p:pRg st="0" end="0"/>
                                            </p:txEl>
                                          </p:spTgt>
                                        </p:tgtEl>
                                        <p:attrNameLst>
                                          <p:attrName>style.visibility</p:attrName>
                                        </p:attrNameLst>
                                      </p:cBhvr>
                                      <p:to>
                                        <p:strVal val="visible"/>
                                      </p:to>
                                    </p:set>
                                    <p:animEffect transition="in" filter="dissolve">
                                      <p:cBhvr>
                                        <p:cTn id="10" dur="500"/>
                                        <p:tgtEl>
                                          <p:spTgt spid="39939">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Effect transition="in" filter="dissolve">
                                      <p:cBhvr>
                                        <p:cTn id="13" dur="500"/>
                                        <p:tgtEl>
                                          <p:spTgt spid="39939">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dissolve">
                                      <p:cBhvr>
                                        <p:cTn id="18"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0"/>
            <a:ext cx="7620000" cy="990600"/>
          </a:xfrm>
          <a:solidFill>
            <a:schemeClr val="accent2"/>
          </a:solidFill>
        </p:spPr>
        <p:txBody>
          <a:bodyPr/>
          <a:lstStyle/>
          <a:p>
            <a:r>
              <a:rPr lang="en-US" altLang="en-US" sz="6600" b="1">
                <a:solidFill>
                  <a:schemeClr val="bg1"/>
                </a:solidFill>
                <a:latin typeface="Monotype Corsiva" panose="03010101010201010101" pitchFamily="66" charset="0"/>
              </a:rPr>
              <a:t>Hallowed be Your name</a:t>
            </a:r>
          </a:p>
        </p:txBody>
      </p:sp>
      <p:sp>
        <p:nvSpPr>
          <p:cNvPr id="10243" name="Rectangle 3"/>
          <p:cNvSpPr>
            <a:spLocks noGrp="1" noChangeArrowheads="1"/>
          </p:cNvSpPr>
          <p:nvPr>
            <p:ph type="body" sz="half" idx="1"/>
          </p:nvPr>
        </p:nvSpPr>
        <p:spPr>
          <a:xfrm>
            <a:off x="228600" y="1600200"/>
            <a:ext cx="8229600" cy="4800600"/>
          </a:xfrm>
          <a:solidFill>
            <a:srgbClr val="FFFFFF">
              <a:alpha val="70000"/>
            </a:srgbClr>
          </a:solidFill>
          <a:ln>
            <a:solidFill>
              <a:schemeClr val="tx1"/>
            </a:solidFill>
            <a:miter lim="800000"/>
            <a:headEnd/>
            <a:tailEnd/>
          </a:ln>
        </p:spPr>
        <p:txBody>
          <a:bodyPr/>
          <a:lstStyle/>
          <a:p>
            <a:pPr>
              <a:lnSpc>
                <a:spcPct val="90000"/>
              </a:lnSpc>
            </a:pPr>
            <a:r>
              <a:rPr lang="en-US" altLang="en-US" sz="3600" b="1" dirty="0">
                <a:effectLst>
                  <a:outerShdw blurRad="38100" dist="38100" dir="2700000" algn="tl">
                    <a:srgbClr val="C0C0C0"/>
                  </a:outerShdw>
                </a:effectLst>
              </a:rPr>
              <a:t>Jesus teaches us that those that can pray are to address their prayers to our </a:t>
            </a:r>
            <a:r>
              <a:rPr lang="en-US" altLang="en-US" sz="3600" b="1" dirty="0" smtClean="0">
                <a:effectLst>
                  <a:outerShdw blurRad="38100" dist="38100" dir="2700000" algn="tl">
                    <a:srgbClr val="C0C0C0"/>
                  </a:outerShdw>
                </a:effectLst>
              </a:rPr>
              <a:t>Father, </a:t>
            </a:r>
            <a:r>
              <a:rPr lang="en-US" altLang="en-US" sz="3600" b="1" dirty="0">
                <a:effectLst>
                  <a:outerShdw blurRad="38100" dist="38100" dir="2700000" algn="tl">
                    <a:srgbClr val="C0C0C0"/>
                  </a:outerShdw>
                </a:effectLst>
              </a:rPr>
              <a:t>then says that God’s name is “</a:t>
            </a:r>
            <a:r>
              <a:rPr lang="en-US" altLang="en-US" sz="3600" b="1" dirty="0" smtClean="0">
                <a:effectLst>
                  <a:outerShdw blurRad="38100" dist="38100" dir="2700000" algn="tl">
                    <a:srgbClr val="C0C0C0"/>
                  </a:outerShdw>
                </a:effectLst>
              </a:rPr>
              <a:t>Hallowed.”</a:t>
            </a:r>
            <a:endParaRPr lang="en-US" altLang="en-US" sz="3600" b="1" dirty="0">
              <a:effectLst>
                <a:outerShdw blurRad="38100" dist="38100" dir="2700000" algn="tl">
                  <a:srgbClr val="C0C0C0"/>
                </a:outerShdw>
              </a:effectLst>
            </a:endParaRPr>
          </a:p>
          <a:p>
            <a:pPr>
              <a:lnSpc>
                <a:spcPct val="90000"/>
              </a:lnSpc>
            </a:pPr>
            <a:r>
              <a:rPr lang="en-US" altLang="en-US" sz="2800" b="1" dirty="0"/>
              <a:t>Reverence, sacred  Holy is the Father, meaning separated from the evils of earth  the creator, the eternal parent, the sustainer of all life…  </a:t>
            </a:r>
            <a:r>
              <a:rPr lang="en-US" altLang="en-US" sz="2800" b="1" dirty="0" smtClean="0"/>
              <a:t>Psa. </a:t>
            </a:r>
            <a:r>
              <a:rPr lang="en-US" altLang="en-US" sz="2800" b="1" dirty="0"/>
              <a:t>8:1</a:t>
            </a:r>
          </a:p>
          <a:p>
            <a:pPr>
              <a:lnSpc>
                <a:spcPct val="90000"/>
              </a:lnSpc>
            </a:pPr>
            <a:r>
              <a:rPr lang="en-US" altLang="en-US" sz="2800" b="1" dirty="0"/>
              <a:t>Look at some of the names of God and see why His names </a:t>
            </a:r>
            <a:r>
              <a:rPr lang="en-US" altLang="en-US" sz="2800" b="1" dirty="0" smtClean="0"/>
              <a:t>are </a:t>
            </a:r>
            <a:r>
              <a:rPr lang="en-US" altLang="en-US" sz="2800" b="1" dirty="0"/>
              <a:t>to respected.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bg/>
                                          </p:spTgt>
                                        </p:tgtEl>
                                        <p:attrNameLst>
                                          <p:attrName>style.visibility</p:attrName>
                                        </p:attrNameLst>
                                      </p:cBhvr>
                                      <p:to>
                                        <p:strVal val="visible"/>
                                      </p:to>
                                    </p:set>
                                    <p:animEffect transition="in" filter="dissolve">
                                      <p:cBhvr>
                                        <p:cTn id="7" dur="500"/>
                                        <p:tgtEl>
                                          <p:spTgt spid="1024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dissolve">
                                      <p:cBhvr>
                                        <p:cTn id="17" dur="5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dissolve">
                                      <p:cBhvr>
                                        <p:cTn id="2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0"/>
            <a:ext cx="7620000" cy="990600"/>
          </a:xfrm>
          <a:solidFill>
            <a:schemeClr val="accent2"/>
          </a:solidFill>
        </p:spPr>
        <p:txBody>
          <a:bodyPr/>
          <a:lstStyle/>
          <a:p>
            <a:r>
              <a:rPr lang="en-US" altLang="en-US" sz="6600" b="1">
                <a:solidFill>
                  <a:schemeClr val="bg1"/>
                </a:solidFill>
                <a:latin typeface="Monotype Corsiva" panose="03010101010201010101" pitchFamily="66" charset="0"/>
              </a:rPr>
              <a:t>Hallowed be Your name</a:t>
            </a:r>
          </a:p>
        </p:txBody>
      </p:sp>
      <p:sp>
        <p:nvSpPr>
          <p:cNvPr id="41987" name="Rectangle 3"/>
          <p:cNvSpPr>
            <a:spLocks noGrp="1" noChangeArrowheads="1"/>
          </p:cNvSpPr>
          <p:nvPr>
            <p:ph type="body" sz="half" idx="1"/>
          </p:nvPr>
        </p:nvSpPr>
        <p:spPr>
          <a:xfrm>
            <a:off x="0" y="990600"/>
            <a:ext cx="9144000" cy="5867400"/>
          </a:xfrm>
          <a:solidFill>
            <a:srgbClr val="FFFFFF">
              <a:alpha val="70000"/>
            </a:srgbClr>
          </a:solidFill>
          <a:ln>
            <a:solidFill>
              <a:schemeClr val="tx1"/>
            </a:solidFill>
            <a:miter lim="800000"/>
            <a:headEnd/>
            <a:tailEnd/>
          </a:ln>
        </p:spPr>
        <p:txBody>
          <a:bodyPr/>
          <a:lstStyle/>
          <a:p>
            <a:pPr>
              <a:lnSpc>
                <a:spcPct val="80000"/>
              </a:lnSpc>
            </a:pPr>
            <a:r>
              <a:rPr lang="en-US" altLang="en-US" sz="2200" b="1"/>
              <a:t>Jehovah/Yahwe,  I AM </a:t>
            </a:r>
          </a:p>
          <a:p>
            <a:pPr>
              <a:lnSpc>
                <a:spcPct val="80000"/>
              </a:lnSpc>
            </a:pPr>
            <a:r>
              <a:rPr lang="en-US" altLang="en-US" sz="2200" b="1"/>
              <a:t>Jehovah-jireh - This name is translated as "The-LORD-Will-Provide," commemorating the provision of the ram in place of Isaac for Abraham's sacrifice (Gen 22:14).</a:t>
            </a:r>
          </a:p>
          <a:p>
            <a:pPr>
              <a:lnSpc>
                <a:spcPct val="80000"/>
              </a:lnSpc>
            </a:pPr>
            <a:r>
              <a:rPr lang="en-US" altLang="en-US" sz="2200" b="1"/>
              <a:t>Jehovah-nissi - This name means "The-LORD-Is-My-Banner," in honor of God's defeat of the Amalekites (Ex 17:15).</a:t>
            </a:r>
          </a:p>
          <a:p>
            <a:pPr>
              <a:lnSpc>
                <a:spcPct val="80000"/>
              </a:lnSpc>
            </a:pPr>
            <a:r>
              <a:rPr lang="en-US" altLang="en-US" sz="2200" b="1"/>
              <a:t>Jehovah-shalom - This phrase means "The-LORD-Is-Peace," the name Gideon gave the altar which he built in Ophrah (Judg 6:24). </a:t>
            </a:r>
          </a:p>
          <a:p>
            <a:pPr>
              <a:lnSpc>
                <a:spcPct val="80000"/>
              </a:lnSpc>
            </a:pPr>
            <a:r>
              <a:rPr lang="en-US" altLang="en-US" sz="2200" b="1"/>
              <a:t>Jehovah-shammah - This phrase expresses the truth that "The-LORD-Is-There," referring to the city which the prophet Ezekiel saw in his vision (Ezek 48:35). </a:t>
            </a:r>
          </a:p>
          <a:p>
            <a:pPr>
              <a:lnSpc>
                <a:spcPct val="80000"/>
              </a:lnSpc>
            </a:pPr>
            <a:r>
              <a:rPr lang="en-US" altLang="en-US" sz="2200" b="1"/>
              <a:t>Abraham planted a tamarisk tree at Beersheba "and there called on the name of the LORD (Yahweh), the Everlasting God (El Olam) (Gen 21:33). </a:t>
            </a:r>
          </a:p>
          <a:p>
            <a:pPr>
              <a:lnSpc>
                <a:spcPct val="80000"/>
              </a:lnSpc>
            </a:pPr>
            <a:r>
              <a:rPr lang="en-US" altLang="en-US" sz="2200" b="1"/>
              <a:t>Jacob built an altar on a piece of land he purchased at Shechem and called it "El Elohe Israel" ("God, the God of Israel"), commemorating his wrestling with the angel at the place he called Peni-el ("the face of God"), and receiving his new name Israel (Yisra-el, "God strives") (Gen 32:28-30; 33:20).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0"/>
            <a:ext cx="7620000" cy="990600"/>
          </a:xfrm>
          <a:solidFill>
            <a:schemeClr val="accent2"/>
          </a:solidFill>
        </p:spPr>
        <p:txBody>
          <a:bodyPr/>
          <a:lstStyle/>
          <a:p>
            <a:r>
              <a:rPr lang="en-US" altLang="en-US" sz="6600" b="1">
                <a:solidFill>
                  <a:schemeClr val="bg1"/>
                </a:solidFill>
                <a:latin typeface="Monotype Corsiva" panose="03010101010201010101" pitchFamily="66" charset="0"/>
              </a:rPr>
              <a:t>Hallowed be Your name</a:t>
            </a:r>
          </a:p>
        </p:txBody>
      </p:sp>
      <p:sp>
        <p:nvSpPr>
          <p:cNvPr id="43011" name="Rectangle 3"/>
          <p:cNvSpPr>
            <a:spLocks noGrp="1" noChangeArrowheads="1"/>
          </p:cNvSpPr>
          <p:nvPr>
            <p:ph type="body" sz="half" idx="1"/>
          </p:nvPr>
        </p:nvSpPr>
        <p:spPr>
          <a:xfrm>
            <a:off x="0" y="3505200"/>
            <a:ext cx="9144000" cy="3352800"/>
          </a:xfrm>
          <a:solidFill>
            <a:srgbClr val="FFFFFF">
              <a:alpha val="70000"/>
            </a:srgbClr>
          </a:solidFill>
          <a:ln>
            <a:solidFill>
              <a:schemeClr val="tx1"/>
            </a:solidFill>
            <a:miter lim="800000"/>
            <a:headEnd/>
            <a:tailEnd/>
          </a:ln>
        </p:spPr>
        <p:txBody>
          <a:bodyPr/>
          <a:lstStyle/>
          <a:p>
            <a:pPr>
              <a:lnSpc>
                <a:spcPct val="80000"/>
              </a:lnSpc>
            </a:pPr>
            <a:r>
              <a:rPr lang="en-US" altLang="en-US" b="1" dirty="0"/>
              <a:t>Jesus is teaching that when those that </a:t>
            </a:r>
            <a:r>
              <a:rPr lang="en-US" altLang="en-US" b="1" dirty="0" smtClean="0"/>
              <a:t>pray </a:t>
            </a:r>
            <a:r>
              <a:rPr lang="en-US" altLang="en-US" b="1" dirty="0"/>
              <a:t>need to give the respect and honor to God as you </a:t>
            </a:r>
            <a:r>
              <a:rPr lang="en-US" altLang="en-US" b="1" dirty="0" smtClean="0"/>
              <a:t>commune </a:t>
            </a:r>
            <a:r>
              <a:rPr lang="en-US" altLang="en-US" b="1" dirty="0"/>
              <a:t>with Him, remembering who you are talking to.</a:t>
            </a:r>
          </a:p>
          <a:p>
            <a:pPr>
              <a:lnSpc>
                <a:spcPct val="80000"/>
              </a:lnSpc>
            </a:pPr>
            <a:r>
              <a:rPr lang="en-US" altLang="en-US" b="1" dirty="0"/>
              <a:t>Bad examples:</a:t>
            </a:r>
          </a:p>
          <a:p>
            <a:pPr lvl="1">
              <a:lnSpc>
                <a:spcPct val="80000"/>
              </a:lnSpc>
            </a:pPr>
            <a:r>
              <a:rPr lang="en-US" altLang="en-US" b="1" dirty="0"/>
              <a:t>The Man upstairs, Big Daddy, </a:t>
            </a:r>
            <a:r>
              <a:rPr lang="en-US" altLang="en-US" b="1" dirty="0" smtClean="0"/>
              <a:t>“</a:t>
            </a:r>
            <a:r>
              <a:rPr lang="en-US" altLang="en-US" b="1" dirty="0" err="1"/>
              <a:t>Yo</a:t>
            </a:r>
            <a:r>
              <a:rPr lang="en-US" altLang="en-US" b="1" dirty="0"/>
              <a:t>-Big Dude”…</a:t>
            </a:r>
          </a:p>
          <a:p>
            <a:pPr lvl="1">
              <a:lnSpc>
                <a:spcPct val="80000"/>
              </a:lnSpc>
            </a:pPr>
            <a:r>
              <a:rPr lang="en-US" altLang="en-US" b="1" dirty="0"/>
              <a:t>God’s name is to be glorified, praised “Hollowed”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0"/>
            <a:ext cx="7162800" cy="990600"/>
          </a:xfrm>
          <a:solidFill>
            <a:schemeClr val="accent2"/>
          </a:solidFill>
        </p:spPr>
        <p:txBody>
          <a:bodyPr/>
          <a:lstStyle/>
          <a:p>
            <a:r>
              <a:rPr lang="en-US" altLang="en-US" sz="6600">
                <a:solidFill>
                  <a:schemeClr val="bg1"/>
                </a:solidFill>
                <a:latin typeface="Monotype Corsiva" panose="03010101010201010101" pitchFamily="66" charset="0"/>
              </a:rPr>
              <a:t>Your Kingdom Come…</a:t>
            </a:r>
          </a:p>
        </p:txBody>
      </p:sp>
      <p:sp>
        <p:nvSpPr>
          <p:cNvPr id="18435" name="Rectangle 3"/>
          <p:cNvSpPr>
            <a:spLocks noGrp="1" noChangeArrowheads="1"/>
          </p:cNvSpPr>
          <p:nvPr>
            <p:ph type="body" sz="half" idx="1"/>
          </p:nvPr>
        </p:nvSpPr>
        <p:spPr>
          <a:xfrm>
            <a:off x="228600" y="3352800"/>
            <a:ext cx="8534400" cy="2514600"/>
          </a:xfrm>
          <a:solidFill>
            <a:srgbClr val="FFFFFF">
              <a:alpha val="70000"/>
            </a:srgbClr>
          </a:solidFill>
          <a:ln>
            <a:solidFill>
              <a:schemeClr val="tx1"/>
            </a:solidFill>
            <a:miter lim="800000"/>
            <a:headEnd/>
            <a:tailEnd/>
          </a:ln>
        </p:spPr>
        <p:txBody>
          <a:bodyPr/>
          <a:lstStyle/>
          <a:p>
            <a:r>
              <a:rPr lang="en-US" altLang="en-US" b="1" dirty="0"/>
              <a:t>God’s Kingdom has already come, </a:t>
            </a:r>
            <a:r>
              <a:rPr lang="en-US" altLang="en-US" b="1" dirty="0" smtClean="0"/>
              <a:t>right?</a:t>
            </a:r>
          </a:p>
          <a:p>
            <a:r>
              <a:rPr lang="en-US" altLang="en-US" b="1" dirty="0" smtClean="0">
                <a:effectLst>
                  <a:outerShdw blurRad="38100" dist="38100" dir="2700000" algn="tl">
                    <a:srgbClr val="C0C0C0"/>
                  </a:outerShdw>
                </a:effectLst>
              </a:rPr>
              <a:t>Col. </a:t>
            </a:r>
            <a:r>
              <a:rPr lang="en-US" altLang="en-US" b="1" dirty="0">
                <a:effectLst>
                  <a:outerShdw blurRad="38100" dist="38100" dir="2700000" algn="tl">
                    <a:srgbClr val="C0C0C0"/>
                  </a:outerShdw>
                </a:effectLst>
              </a:rPr>
              <a:t>1:13 </a:t>
            </a:r>
            <a:r>
              <a:rPr lang="en-US" altLang="en-US" b="1" dirty="0">
                <a:effectLst>
                  <a:outerShdw blurRad="38100" dist="38100" dir="2700000" algn="tl">
                    <a:srgbClr val="C0C0C0"/>
                  </a:outerShdw>
                </a:effectLst>
                <a:latin typeface="Script MT Bold" pitchFamily="66" charset="0"/>
              </a:rPr>
              <a:t>“He has delivered us from the power of darkness and conveyed us into the kingdom of the Son of His love</a:t>
            </a:r>
            <a:r>
              <a:rPr lang="en-US" altLang="en-US" b="1" dirty="0" smtClean="0">
                <a:effectLst>
                  <a:outerShdw blurRad="38100" dist="38100" dir="2700000" algn="tl">
                    <a:srgbClr val="C0C0C0"/>
                  </a:outerShdw>
                </a:effectLst>
                <a:latin typeface="Script MT Bold" pitchFamily="66" charset="0"/>
              </a:rPr>
              <a:t>…”</a:t>
            </a:r>
            <a:endParaRPr lang="en-US" altLang="en-US" b="1" dirty="0">
              <a:effectLst>
                <a:outerShdw blurRad="38100" dist="38100" dir="2700000" algn="tl">
                  <a:srgbClr val="C0C0C0"/>
                </a:outerShdw>
              </a:effectLst>
              <a:latin typeface="Script MT Bold"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95400" y="0"/>
            <a:ext cx="7162800" cy="990600"/>
          </a:xfrm>
          <a:solidFill>
            <a:schemeClr val="accent2"/>
          </a:solidFill>
        </p:spPr>
        <p:txBody>
          <a:bodyPr/>
          <a:lstStyle/>
          <a:p>
            <a:r>
              <a:rPr lang="en-US" altLang="en-US" sz="6600" b="1">
                <a:solidFill>
                  <a:schemeClr val="bg1"/>
                </a:solidFill>
                <a:latin typeface="Monotype Corsiva" panose="03010101010201010101" pitchFamily="66" charset="0"/>
              </a:rPr>
              <a:t>Your Kingdom Come…</a:t>
            </a:r>
          </a:p>
        </p:txBody>
      </p:sp>
      <p:sp>
        <p:nvSpPr>
          <p:cNvPr id="44035" name="Rectangle 3"/>
          <p:cNvSpPr>
            <a:spLocks noGrp="1" noChangeArrowheads="1"/>
          </p:cNvSpPr>
          <p:nvPr>
            <p:ph type="body" sz="half" idx="1"/>
          </p:nvPr>
        </p:nvSpPr>
        <p:spPr>
          <a:xfrm>
            <a:off x="228600" y="5410200"/>
            <a:ext cx="8534400" cy="1143000"/>
          </a:xfrm>
          <a:solidFill>
            <a:srgbClr val="FFFFFF">
              <a:alpha val="60001"/>
            </a:srgbClr>
          </a:solidFill>
          <a:ln>
            <a:solidFill>
              <a:schemeClr val="tx1"/>
            </a:solidFill>
            <a:miter lim="800000"/>
            <a:headEnd/>
            <a:tailEnd/>
          </a:ln>
        </p:spPr>
        <p:txBody>
          <a:bodyPr/>
          <a:lstStyle/>
          <a:p>
            <a:pPr marL="0" indent="0">
              <a:buNone/>
            </a:pPr>
            <a:r>
              <a:rPr lang="en-US" altLang="en-US" b="1" dirty="0"/>
              <a:t>But we can pray for the furtherance of the Kingdom and put it </a:t>
            </a:r>
            <a:r>
              <a:rPr lang="en-US" altLang="en-US" b="1" dirty="0" smtClean="0"/>
              <a:t>first (</a:t>
            </a:r>
            <a:r>
              <a:rPr lang="en-US" altLang="en-US" b="1" dirty="0" smtClean="0">
                <a:latin typeface="Script MT Bold" pitchFamily="66" charset="0"/>
              </a:rPr>
              <a:t>Matt. 6:33)</a:t>
            </a:r>
            <a:endParaRPr lang="en-US" altLang="en-US" b="1" dirty="0">
              <a:latin typeface="Script MT Bold"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bg/>
                                          </p:spTgt>
                                        </p:tgtEl>
                                        <p:attrNameLst>
                                          <p:attrName>style.visibility</p:attrName>
                                        </p:attrNameLst>
                                      </p:cBhvr>
                                      <p:to>
                                        <p:strVal val="visible"/>
                                      </p:to>
                                    </p:set>
                                    <p:animEffect transition="in" filter="dissolve">
                                      <p:cBhvr>
                                        <p:cTn id="7" dur="500"/>
                                        <p:tgtEl>
                                          <p:spTgt spid="4403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4035">
                                            <p:txEl>
                                              <p:pRg st="0" end="0"/>
                                            </p:txEl>
                                          </p:spTgt>
                                        </p:tgtEl>
                                        <p:attrNameLst>
                                          <p:attrName>style.visibility</p:attrName>
                                        </p:attrNameLst>
                                      </p:cBhvr>
                                      <p:to>
                                        <p:strVal val="visible"/>
                                      </p:to>
                                    </p:set>
                                    <p:animEffect transition="in" filter="dissolve">
                                      <p:cBhvr>
                                        <p:cTn id="10"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71600" y="0"/>
            <a:ext cx="6096000" cy="1447800"/>
          </a:xfrm>
          <a:solidFill>
            <a:schemeClr val="accent2"/>
          </a:solidFill>
        </p:spPr>
        <p:txBody>
          <a:bodyPr/>
          <a:lstStyle/>
          <a:p>
            <a:r>
              <a:rPr lang="en-US" altLang="en-US" sz="6600" b="1">
                <a:solidFill>
                  <a:schemeClr val="bg1"/>
                </a:solidFill>
                <a:latin typeface="Monotype Corsiva" panose="03010101010201010101" pitchFamily="66" charset="0"/>
              </a:rPr>
              <a:t>Your Will Be Done</a:t>
            </a:r>
          </a:p>
        </p:txBody>
      </p:sp>
      <p:sp>
        <p:nvSpPr>
          <p:cNvPr id="19459" name="Rectangle 3"/>
          <p:cNvSpPr>
            <a:spLocks noGrp="1" noChangeArrowheads="1"/>
          </p:cNvSpPr>
          <p:nvPr>
            <p:ph type="body" sz="half" idx="1"/>
          </p:nvPr>
        </p:nvSpPr>
        <p:spPr>
          <a:xfrm>
            <a:off x="0" y="3200400"/>
            <a:ext cx="9144000" cy="3657600"/>
          </a:xfrm>
          <a:solidFill>
            <a:srgbClr val="FFFFFF">
              <a:alpha val="60001"/>
            </a:srgbClr>
          </a:solidFill>
          <a:ln>
            <a:solidFill>
              <a:schemeClr val="tx1"/>
            </a:solidFill>
            <a:miter lim="800000"/>
            <a:headEnd/>
            <a:tailEnd/>
          </a:ln>
        </p:spPr>
        <p:txBody>
          <a:bodyPr/>
          <a:lstStyle/>
          <a:p>
            <a:r>
              <a:rPr lang="en-US" altLang="en-US" b="1" dirty="0"/>
              <a:t>Jesus is teaching us to pray for God’s will to be </a:t>
            </a:r>
            <a:r>
              <a:rPr lang="en-US" altLang="en-US" b="1" dirty="0" smtClean="0"/>
              <a:t>done, </a:t>
            </a:r>
            <a:r>
              <a:rPr lang="en-US" altLang="en-US" b="1" dirty="0"/>
              <a:t>not ours. </a:t>
            </a:r>
            <a:r>
              <a:rPr lang="en-US" altLang="en-US" sz="2600" b="1" dirty="0"/>
              <a:t>(Then we must accept </a:t>
            </a:r>
            <a:r>
              <a:rPr lang="en-US" altLang="en-US" sz="2600" b="1" dirty="0" smtClean="0"/>
              <a:t>it.)</a:t>
            </a:r>
            <a:endParaRPr lang="en-US" altLang="en-US" sz="2600" b="1" dirty="0"/>
          </a:p>
          <a:p>
            <a:r>
              <a:rPr lang="en-US" altLang="en-US" b="1" dirty="0"/>
              <a:t>But, what is God’s will? </a:t>
            </a:r>
          </a:p>
          <a:p>
            <a:r>
              <a:rPr lang="en-US" altLang="en-US" b="1" dirty="0"/>
              <a:t>All be saved? </a:t>
            </a:r>
            <a:r>
              <a:rPr lang="en-US" altLang="en-US" sz="2800" b="1" dirty="0"/>
              <a:t>1 Tim 2:4 </a:t>
            </a:r>
            <a:r>
              <a:rPr lang="en-US" altLang="en-US" sz="2400" b="1" dirty="0" smtClean="0"/>
              <a:t>– </a:t>
            </a:r>
            <a:r>
              <a:rPr lang="en-US" altLang="en-US" sz="3600" b="1" dirty="0" smtClean="0">
                <a:solidFill>
                  <a:srgbClr val="000066"/>
                </a:solidFill>
                <a:latin typeface="Times New Roman" panose="02020603050405020304" pitchFamily="18" charset="0"/>
                <a:cs typeface="Times New Roman" panose="02020603050405020304" pitchFamily="18" charset="0"/>
              </a:rPr>
              <a:t>“Who </a:t>
            </a:r>
            <a:r>
              <a:rPr lang="en-US" altLang="en-US" sz="3600" b="1" dirty="0">
                <a:solidFill>
                  <a:srgbClr val="000066"/>
                </a:solidFill>
                <a:latin typeface="Times New Roman" panose="02020603050405020304" pitchFamily="18" charset="0"/>
                <a:cs typeface="Times New Roman" panose="02020603050405020304" pitchFamily="18" charset="0"/>
              </a:rPr>
              <a:t>will have all men to be saved, and to come unto the knowledge of the truth</a:t>
            </a:r>
            <a:r>
              <a:rPr lang="en-US" altLang="en-US" sz="3600" b="1" dirty="0" smtClean="0">
                <a:solidFill>
                  <a:srgbClr val="000066"/>
                </a:solidFill>
                <a:latin typeface="Times New Roman" panose="02020603050405020304" pitchFamily="18" charset="0"/>
                <a:cs typeface="Times New Roman" panose="02020603050405020304" pitchFamily="18" charset="0"/>
              </a:rPr>
              <a:t>.”  </a:t>
            </a:r>
            <a:endParaRPr lang="en-US" altLang="en-US" sz="3600" b="1" dirty="0">
              <a:solidFill>
                <a:srgbClr val="00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bg/>
                                          </p:spTgt>
                                        </p:tgtEl>
                                        <p:attrNameLst>
                                          <p:attrName>style.visibility</p:attrName>
                                        </p:attrNameLst>
                                      </p:cBhvr>
                                      <p:to>
                                        <p:strVal val="visible"/>
                                      </p:to>
                                    </p:set>
                                    <p:animEffect transition="in" filter="dissolve">
                                      <p:cBhvr>
                                        <p:cTn id="7" dur="500"/>
                                        <p:tgtEl>
                                          <p:spTgt spid="1945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459">
                                            <p:txEl>
                                              <p:pRg st="0" end="0"/>
                                            </p:txEl>
                                          </p:spTgt>
                                        </p:tgtEl>
                                        <p:attrNameLst>
                                          <p:attrName>style.visibility</p:attrName>
                                        </p:attrNameLst>
                                      </p:cBhvr>
                                      <p:to>
                                        <p:strVal val="visible"/>
                                      </p:to>
                                    </p:set>
                                    <p:animEffect transition="in" filter="dissolve">
                                      <p:cBhvr>
                                        <p:cTn id="10" dur="500"/>
                                        <p:tgtEl>
                                          <p:spTgt spid="1945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dissolve">
                                      <p:cBhvr>
                                        <p:cTn id="15" dur="500"/>
                                        <p:tgtEl>
                                          <p:spTgt spid="1945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9459">
                                            <p:txEl>
                                              <p:pRg st="2" end="2"/>
                                            </p:txEl>
                                          </p:spTgt>
                                        </p:tgtEl>
                                        <p:attrNameLst>
                                          <p:attrName>style.visibility</p:attrName>
                                        </p:attrNameLst>
                                      </p:cBhvr>
                                      <p:to>
                                        <p:strVal val="visible"/>
                                      </p:to>
                                    </p:set>
                                    <p:animEffect transition="in" filter="dissolve">
                                      <p:cBhvr>
                                        <p:cTn id="20"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76200"/>
            <a:ext cx="9144000" cy="1447800"/>
          </a:xfrm>
        </p:spPr>
        <p:txBody>
          <a:bodyPr anchor="ctr"/>
          <a:lstStyle/>
          <a:p>
            <a:r>
              <a:rPr lang="en-US" altLang="en-US" b="1" dirty="0">
                <a:solidFill>
                  <a:srgbClr val="FFFF00"/>
                </a:solidFill>
                <a:effectLst>
                  <a:glow rad="101600">
                    <a:srgbClr val="FF0000">
                      <a:alpha val="60000"/>
                    </a:srgbClr>
                  </a:glow>
                </a:effectLst>
                <a:latin typeface="Monotype Corsiva" panose="03010101010201010101" pitchFamily="66" charset="0"/>
              </a:rPr>
              <a:t>“Lord, Teach Us How To Pray”</a:t>
            </a:r>
            <a:r>
              <a:rPr lang="en-US" altLang="en-US" sz="5400" dirty="0">
                <a:solidFill>
                  <a:srgbClr val="FFFF00"/>
                </a:solidFill>
                <a:latin typeface="Monotype Corsiva" panose="03010101010201010101" pitchFamily="66" charset="0"/>
              </a:rPr>
              <a:t/>
            </a:r>
            <a:br>
              <a:rPr lang="en-US" altLang="en-US" sz="5400" dirty="0">
                <a:solidFill>
                  <a:srgbClr val="FFFF00"/>
                </a:solidFill>
                <a:latin typeface="Monotype Corsiva" panose="03010101010201010101" pitchFamily="66" charset="0"/>
              </a:rPr>
            </a:br>
            <a:r>
              <a:rPr lang="en-US" altLang="en-US" sz="4400" b="1" dirty="0" smtClean="0">
                <a:solidFill>
                  <a:srgbClr val="FFFF00"/>
                </a:solidFill>
                <a:latin typeface="Monotype Corsiva" panose="03010101010201010101" pitchFamily="66" charset="0"/>
              </a:rPr>
              <a:t>Luke 11:1</a:t>
            </a:r>
            <a:endParaRPr lang="en-US" altLang="en-US" sz="4400" b="1" dirty="0">
              <a:solidFill>
                <a:srgbClr val="FFFF00"/>
              </a:solidFill>
              <a:latin typeface="Monotype Corsiva" panose="03010101010201010101" pitchFamily="66" charset="0"/>
            </a:endParaRPr>
          </a:p>
        </p:txBody>
      </p:sp>
      <p:sp>
        <p:nvSpPr>
          <p:cNvPr id="2051" name="Rectangle 3"/>
          <p:cNvSpPr>
            <a:spLocks noGrp="1" noChangeArrowheads="1"/>
          </p:cNvSpPr>
          <p:nvPr>
            <p:ph type="subTitle" idx="1"/>
          </p:nvPr>
        </p:nvSpPr>
        <p:spPr>
          <a:xfrm>
            <a:off x="0" y="1828800"/>
            <a:ext cx="9144000" cy="685800"/>
          </a:xfrm>
        </p:spPr>
        <p:txBody>
          <a:bodyPr/>
          <a:lstStyle/>
          <a:p>
            <a:r>
              <a:rPr lang="en-US" altLang="en-US" sz="3600" b="1" dirty="0" smtClean="0">
                <a:solidFill>
                  <a:srgbClr val="FFFF00"/>
                </a:solidFill>
                <a:latin typeface="Script MT Bold" pitchFamily="66" charset="0"/>
              </a:rPr>
              <a:t>Matthew </a:t>
            </a:r>
            <a:r>
              <a:rPr lang="en-US" altLang="en-US" sz="3600" b="1" dirty="0">
                <a:solidFill>
                  <a:srgbClr val="FFFF00"/>
                </a:solidFill>
                <a:latin typeface="Script MT Bold" pitchFamily="66" charset="0"/>
              </a:rPr>
              <a:t>6:9-15</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371600" y="0"/>
            <a:ext cx="6096000" cy="1447800"/>
          </a:xfrm>
          <a:solidFill>
            <a:schemeClr val="accent2"/>
          </a:solidFill>
        </p:spPr>
        <p:txBody>
          <a:bodyPr/>
          <a:lstStyle/>
          <a:p>
            <a:r>
              <a:rPr lang="en-US" altLang="en-US" sz="6600" b="1">
                <a:solidFill>
                  <a:schemeClr val="bg1"/>
                </a:solidFill>
                <a:latin typeface="Monotype Corsiva" panose="03010101010201010101" pitchFamily="66" charset="0"/>
              </a:rPr>
              <a:t>Your Will Be Done</a:t>
            </a:r>
          </a:p>
        </p:txBody>
      </p:sp>
      <p:sp>
        <p:nvSpPr>
          <p:cNvPr id="46083" name="Rectangle 3"/>
          <p:cNvSpPr>
            <a:spLocks noGrp="1" noChangeArrowheads="1"/>
          </p:cNvSpPr>
          <p:nvPr>
            <p:ph type="body" sz="half" idx="1"/>
          </p:nvPr>
        </p:nvSpPr>
        <p:spPr>
          <a:xfrm>
            <a:off x="0" y="3200400"/>
            <a:ext cx="9144000" cy="3657600"/>
          </a:xfrm>
          <a:solidFill>
            <a:srgbClr val="FFFFFF">
              <a:alpha val="70000"/>
            </a:srgbClr>
          </a:solidFill>
          <a:ln>
            <a:solidFill>
              <a:schemeClr val="tx1"/>
            </a:solidFill>
            <a:miter lim="800000"/>
            <a:headEnd/>
            <a:tailEnd/>
          </a:ln>
        </p:spPr>
        <p:txBody>
          <a:bodyPr/>
          <a:lstStyle/>
          <a:p>
            <a:pPr marL="0" indent="0">
              <a:buNone/>
            </a:pPr>
            <a:r>
              <a:rPr lang="en-US" altLang="en-US" b="1" dirty="0"/>
              <a:t>Live in peace. </a:t>
            </a:r>
            <a:r>
              <a:rPr lang="en-US" altLang="en-US" sz="2800" b="1" dirty="0"/>
              <a:t>1 Tim </a:t>
            </a:r>
            <a:r>
              <a:rPr lang="en-US" altLang="en-US" sz="2800" b="1" dirty="0" smtClean="0"/>
              <a:t>2:1-3 – </a:t>
            </a:r>
            <a:r>
              <a:rPr lang="en-US" altLang="en-US" sz="2800" b="1" i="1" dirty="0" smtClean="0">
                <a:latin typeface="Times New Roman" panose="02020603050405020304" pitchFamily="18" charset="0"/>
                <a:cs typeface="Times New Roman" panose="02020603050405020304" pitchFamily="18" charset="0"/>
              </a:rPr>
              <a:t>“</a:t>
            </a:r>
            <a:r>
              <a:rPr lang="en-US" altLang="en-US" sz="3300" b="1" i="1"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Therefore </a:t>
            </a:r>
            <a:r>
              <a:rPr lang="en-US" altLang="en-US" sz="3300" b="1" i="1"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 exhort first of all that supplications, prayers, intercessions, and giving of thanks be made for all men, </a:t>
            </a:r>
            <a:r>
              <a:rPr lang="en-US" altLang="en-US" sz="3300" b="1" i="1" baseline="30000"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a:t>
            </a:r>
            <a:r>
              <a:rPr lang="en-US" altLang="en-US" sz="3300" b="1" i="1"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for </a:t>
            </a:r>
            <a:r>
              <a:rPr lang="en-US" altLang="en-US" sz="3300" b="1" i="1"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kings and all who are in authority, that we may lead a quiet and peaceable life in all godliness and reverence. </a:t>
            </a:r>
            <a:r>
              <a:rPr lang="en-US" altLang="en-US" sz="3300" b="1" i="1" baseline="30000"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3</a:t>
            </a:r>
            <a:r>
              <a:rPr lang="en-US" altLang="en-US" sz="3300" b="1" i="1"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For </a:t>
            </a:r>
            <a:r>
              <a:rPr lang="en-US" altLang="en-US" sz="3300" b="1" i="1"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this is good and acceptable in the sight of God our </a:t>
            </a:r>
            <a:r>
              <a:rPr lang="en-US" altLang="en-US" sz="3300" b="1" i="1" dirty="0" smtClean="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Savior.”</a:t>
            </a:r>
            <a:endParaRPr lang="en-US" altLang="en-US" sz="3300" b="1" i="1"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6083">
                                            <p:bg/>
                                          </p:spTgt>
                                        </p:tgtEl>
                                        <p:attrNameLst>
                                          <p:attrName>style.visibility</p:attrName>
                                        </p:attrNameLst>
                                      </p:cBhvr>
                                      <p:to>
                                        <p:strVal val="visible"/>
                                      </p:to>
                                    </p:set>
                                    <p:animEffect transition="in" filter="dissolve">
                                      <p:cBhvr>
                                        <p:cTn id="7" dur="500"/>
                                        <p:tgtEl>
                                          <p:spTgt spid="4608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6083">
                                            <p:txEl>
                                              <p:pRg st="0" end="0"/>
                                            </p:txEl>
                                          </p:spTgt>
                                        </p:tgtEl>
                                        <p:attrNameLst>
                                          <p:attrName>style.visibility</p:attrName>
                                        </p:attrNameLst>
                                      </p:cBhvr>
                                      <p:to>
                                        <p:strVal val="visible"/>
                                      </p:to>
                                    </p:set>
                                    <p:animEffect transition="in" filter="dissolve">
                                      <p:cBhvr>
                                        <p:cTn id="10"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371600" y="0"/>
            <a:ext cx="6096000" cy="1447800"/>
          </a:xfrm>
          <a:solidFill>
            <a:schemeClr val="accent2"/>
          </a:solidFill>
        </p:spPr>
        <p:txBody>
          <a:bodyPr/>
          <a:lstStyle/>
          <a:p>
            <a:r>
              <a:rPr lang="en-US" altLang="en-US" sz="6600" b="1">
                <a:solidFill>
                  <a:schemeClr val="bg1"/>
                </a:solidFill>
                <a:latin typeface="Monotype Corsiva" panose="03010101010201010101" pitchFamily="66" charset="0"/>
              </a:rPr>
              <a:t>Your Will Be Done</a:t>
            </a:r>
          </a:p>
        </p:txBody>
      </p:sp>
      <p:sp>
        <p:nvSpPr>
          <p:cNvPr id="47107" name="Rectangle 3"/>
          <p:cNvSpPr>
            <a:spLocks noGrp="1" noChangeArrowheads="1"/>
          </p:cNvSpPr>
          <p:nvPr>
            <p:ph type="body" sz="half" idx="1"/>
          </p:nvPr>
        </p:nvSpPr>
        <p:spPr>
          <a:xfrm>
            <a:off x="0" y="3886200"/>
            <a:ext cx="9144000" cy="3048000"/>
          </a:xfrm>
          <a:solidFill>
            <a:srgbClr val="FFFFFF">
              <a:alpha val="70000"/>
            </a:srgbClr>
          </a:solidFill>
          <a:ln>
            <a:solidFill>
              <a:schemeClr val="tx1"/>
            </a:solidFill>
            <a:miter lim="800000"/>
            <a:headEnd/>
            <a:tailEnd/>
          </a:ln>
        </p:spPr>
        <p:txBody>
          <a:bodyPr/>
          <a:lstStyle/>
          <a:p>
            <a:pPr>
              <a:lnSpc>
                <a:spcPct val="90000"/>
              </a:lnSpc>
            </a:pPr>
            <a:r>
              <a:rPr lang="en-US" altLang="en-US" sz="2800" b="1" dirty="0"/>
              <a:t>God’s will is that all have: love, joy, peace, longsuffering, kindness, goodness, faithfulness, gentleness, </a:t>
            </a:r>
            <a:r>
              <a:rPr lang="en-US" altLang="en-US" sz="2800" b="1" dirty="0" smtClean="0"/>
              <a:t>self-control (Gal. 5:22-23) </a:t>
            </a:r>
            <a:endParaRPr lang="en-US" altLang="en-US" sz="2800" b="1" dirty="0"/>
          </a:p>
          <a:p>
            <a:pPr>
              <a:lnSpc>
                <a:spcPct val="90000"/>
              </a:lnSpc>
            </a:pPr>
            <a:r>
              <a:rPr lang="en-US" altLang="en-US" sz="2800" b="1" dirty="0"/>
              <a:t>God’s will is that we treat others the way we desire to be </a:t>
            </a:r>
            <a:r>
              <a:rPr lang="en-US" altLang="en-US" sz="2800" b="1" dirty="0" smtClean="0"/>
              <a:t>treated (Matt. 7:12)</a:t>
            </a:r>
            <a:endParaRPr lang="en-US" altLang="en-US" sz="2800" b="1" dirty="0"/>
          </a:p>
          <a:p>
            <a:pPr>
              <a:lnSpc>
                <a:spcPct val="90000"/>
              </a:lnSpc>
            </a:pPr>
            <a:r>
              <a:rPr lang="en-US" altLang="en-US" sz="2800" b="1" dirty="0"/>
              <a:t>God’s will is that His Children be </a:t>
            </a:r>
            <a:r>
              <a:rPr lang="en-US" altLang="en-US" sz="2800" b="1" dirty="0" smtClean="0"/>
              <a:t>lights (Matt. 6:14-16)</a:t>
            </a:r>
            <a:endParaRPr lang="en-US" alt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107">
                                            <p:bg/>
                                          </p:spTgt>
                                        </p:tgtEl>
                                        <p:attrNameLst>
                                          <p:attrName>style.visibility</p:attrName>
                                        </p:attrNameLst>
                                      </p:cBhvr>
                                      <p:to>
                                        <p:strVal val="visible"/>
                                      </p:to>
                                    </p:set>
                                    <p:animEffect transition="in" filter="dissolve">
                                      <p:cBhvr>
                                        <p:cTn id="7" dur="500"/>
                                        <p:tgtEl>
                                          <p:spTgt spid="4710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107">
                                            <p:txEl>
                                              <p:pRg st="0" end="0"/>
                                            </p:txEl>
                                          </p:spTgt>
                                        </p:tgtEl>
                                        <p:attrNameLst>
                                          <p:attrName>style.visibility</p:attrName>
                                        </p:attrNameLst>
                                      </p:cBhvr>
                                      <p:to>
                                        <p:strVal val="visible"/>
                                      </p:to>
                                    </p:set>
                                    <p:animEffect transition="in" filter="dissolve">
                                      <p:cBhvr>
                                        <p:cTn id="10" dur="500"/>
                                        <p:tgtEl>
                                          <p:spTgt spid="4710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animEffect transition="in" filter="dissolve">
                                      <p:cBhvr>
                                        <p:cTn id="15" dur="500"/>
                                        <p:tgtEl>
                                          <p:spTgt spid="4710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107">
                                            <p:txEl>
                                              <p:pRg st="2" end="2"/>
                                            </p:txEl>
                                          </p:spTgt>
                                        </p:tgtEl>
                                        <p:attrNameLst>
                                          <p:attrName>style.visibility</p:attrName>
                                        </p:attrNameLst>
                                      </p:cBhvr>
                                      <p:to>
                                        <p:strVal val="visible"/>
                                      </p:to>
                                    </p:set>
                                    <p:animEffect transition="in" filter="dissolve">
                                      <p:cBhvr>
                                        <p:cTn id="20"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447800" y="0"/>
            <a:ext cx="5943600" cy="1447800"/>
          </a:xfrm>
          <a:solidFill>
            <a:schemeClr val="accent2"/>
          </a:solidFill>
        </p:spPr>
        <p:txBody>
          <a:bodyPr/>
          <a:lstStyle/>
          <a:p>
            <a:r>
              <a:rPr lang="en-US" altLang="en-US" sz="6600" b="1">
                <a:solidFill>
                  <a:schemeClr val="bg1"/>
                </a:solidFill>
                <a:latin typeface="Monotype Corsiva" panose="03010101010201010101" pitchFamily="66" charset="0"/>
              </a:rPr>
              <a:t>Your Will Be Done</a:t>
            </a:r>
          </a:p>
        </p:txBody>
      </p:sp>
      <p:sp>
        <p:nvSpPr>
          <p:cNvPr id="21507" name="Rectangle 3"/>
          <p:cNvSpPr>
            <a:spLocks noGrp="1" noChangeArrowheads="1"/>
          </p:cNvSpPr>
          <p:nvPr>
            <p:ph type="body" sz="half" idx="1"/>
          </p:nvPr>
        </p:nvSpPr>
        <p:spPr>
          <a:xfrm>
            <a:off x="152400" y="1905000"/>
            <a:ext cx="8839200" cy="4724400"/>
          </a:xfrm>
          <a:solidFill>
            <a:srgbClr val="FFFFFF">
              <a:alpha val="60001"/>
            </a:srgbClr>
          </a:solidFill>
          <a:ln>
            <a:solidFill>
              <a:schemeClr val="tx1"/>
            </a:solidFill>
            <a:miter lim="800000"/>
            <a:headEnd/>
            <a:tailEnd/>
          </a:ln>
        </p:spPr>
        <p:txBody>
          <a:bodyPr/>
          <a:lstStyle/>
          <a:p>
            <a:r>
              <a:rPr lang="en-US" altLang="en-US" b="1" dirty="0"/>
              <a:t>God’s will is that all be saved so God sent His only son into the world for this very reason, Jesus left the last will and </a:t>
            </a:r>
            <a:r>
              <a:rPr lang="en-US" altLang="en-US" b="1" dirty="0" smtClean="0"/>
              <a:t>testament (John </a:t>
            </a:r>
            <a:r>
              <a:rPr lang="en-US" altLang="en-US" b="1" dirty="0"/>
              <a:t>3:16, Luke </a:t>
            </a:r>
            <a:r>
              <a:rPr lang="en-US" altLang="en-US" b="1" dirty="0" smtClean="0"/>
              <a:t>19:10) </a:t>
            </a:r>
            <a:endParaRPr lang="en-US" altLang="en-US" b="1" dirty="0"/>
          </a:p>
          <a:p>
            <a:r>
              <a:rPr lang="en-US" altLang="en-US" b="1" dirty="0"/>
              <a:t>God’s will is that we do the same seeking.</a:t>
            </a:r>
          </a:p>
          <a:p>
            <a:r>
              <a:rPr lang="en-US" altLang="en-US" b="1" dirty="0" smtClean="0"/>
              <a:t>Your </a:t>
            </a:r>
            <a:r>
              <a:rPr lang="en-US" altLang="en-US" b="1" dirty="0"/>
              <a:t>will Oh Lord, not mine</a:t>
            </a:r>
            <a:r>
              <a:rPr lang="en-US" altLang="en-US" sz="3600" b="1" dirty="0"/>
              <a:t>. </a:t>
            </a:r>
            <a:r>
              <a:rPr lang="en-US" altLang="en-US" sz="2800" b="1" dirty="0"/>
              <a:t>Luke 22:41-43                 </a:t>
            </a:r>
            <a:r>
              <a:rPr lang="en-US" altLang="en-US" sz="3100" b="1" dirty="0">
                <a:solidFill>
                  <a:srgbClr val="000066"/>
                </a:solidFill>
                <a:latin typeface="Script MT Bold" pitchFamily="66" charset="0"/>
              </a:rPr>
              <a:t>42 saying, "Father, if it is Your will , take this cup away from Me; </a:t>
            </a:r>
            <a:r>
              <a:rPr lang="en-US" altLang="en-US" sz="3100" b="1" u="sng" dirty="0">
                <a:solidFill>
                  <a:srgbClr val="000066"/>
                </a:solidFill>
                <a:latin typeface="Script MT Bold" pitchFamily="66" charset="0"/>
              </a:rPr>
              <a:t>nevertheless not My will, but Yours, be done</a:t>
            </a:r>
            <a:r>
              <a:rPr lang="en-US" altLang="en-US" sz="3100" b="1" dirty="0">
                <a:solidFill>
                  <a:srgbClr val="000066"/>
                </a:solidFill>
                <a:latin typeface="Script MT Bold" pitchFamily="66" charset="0"/>
              </a:rPr>
              <a:t>."</a:t>
            </a:r>
            <a:r>
              <a:rPr lang="en-US" altLang="en-US" sz="2800" b="1" dirty="0">
                <a:solidFill>
                  <a:srgbClr val="000066"/>
                </a:solidFill>
                <a:latin typeface="Script MT Bold" pitchFamily="66" charset="0"/>
              </a:rPr>
              <a:t> </a:t>
            </a:r>
            <a:endParaRPr lang="en-US" altLang="en-US" sz="3600" b="1" dirty="0">
              <a:solidFill>
                <a:srgbClr val="000066"/>
              </a:solidFill>
              <a:latin typeface="Script MT Bold"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07">
                                            <p:bg/>
                                          </p:spTgt>
                                        </p:tgtEl>
                                        <p:attrNameLst>
                                          <p:attrName>style.visibility</p:attrName>
                                        </p:attrNameLst>
                                      </p:cBhvr>
                                      <p:to>
                                        <p:strVal val="visible"/>
                                      </p:to>
                                    </p:set>
                                    <p:animEffect transition="in" filter="dissolve">
                                      <p:cBhvr>
                                        <p:cTn id="7" dur="500"/>
                                        <p:tgtEl>
                                          <p:spTgt spid="2150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dissolve">
                                      <p:cBhvr>
                                        <p:cTn id="10" dur="500"/>
                                        <p:tgtEl>
                                          <p:spTgt spid="2150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dissolve">
                                      <p:cBhvr>
                                        <p:cTn id="15" dur="500"/>
                                        <p:tgtEl>
                                          <p:spTgt spid="2150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507">
                                            <p:txEl>
                                              <p:pRg st="2" end="2"/>
                                            </p:txEl>
                                          </p:spTgt>
                                        </p:tgtEl>
                                        <p:attrNameLst>
                                          <p:attrName>style.visibility</p:attrName>
                                        </p:attrNameLst>
                                      </p:cBhvr>
                                      <p:to>
                                        <p:strVal val="visible"/>
                                      </p:to>
                                    </p:set>
                                    <p:animEffect transition="in" filter="dissolve">
                                      <p:cBhvr>
                                        <p:cTn id="20"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47800"/>
          </a:xfrm>
          <a:solidFill>
            <a:schemeClr val="accent2"/>
          </a:solidFill>
        </p:spPr>
        <p:txBody>
          <a:bodyPr/>
          <a:lstStyle/>
          <a:p>
            <a:r>
              <a:rPr lang="en-US" altLang="en-US" sz="5400" b="1">
                <a:solidFill>
                  <a:schemeClr val="bg1"/>
                </a:solidFill>
                <a:latin typeface="Monotype Corsiva" panose="03010101010201010101" pitchFamily="66" charset="0"/>
              </a:rPr>
              <a:t>On Earth As It Is In Heaven</a:t>
            </a:r>
            <a:br>
              <a:rPr lang="en-US" altLang="en-US" sz="5400" b="1">
                <a:solidFill>
                  <a:schemeClr val="bg1"/>
                </a:solidFill>
                <a:latin typeface="Monotype Corsiva" panose="03010101010201010101" pitchFamily="66" charset="0"/>
              </a:rPr>
            </a:br>
            <a:r>
              <a:rPr lang="en-US" altLang="en-US" sz="3600" b="1">
                <a:solidFill>
                  <a:schemeClr val="bg1"/>
                </a:solidFill>
                <a:latin typeface="Monotype Corsiva" panose="03010101010201010101" pitchFamily="66" charset="0"/>
              </a:rPr>
              <a:t>(just like it is in heaven)</a:t>
            </a:r>
          </a:p>
        </p:txBody>
      </p:sp>
      <p:sp>
        <p:nvSpPr>
          <p:cNvPr id="45059" name="Rectangle 3"/>
          <p:cNvSpPr>
            <a:spLocks noGrp="1" noChangeArrowheads="1"/>
          </p:cNvSpPr>
          <p:nvPr>
            <p:ph type="body" sz="half" idx="1"/>
          </p:nvPr>
        </p:nvSpPr>
        <p:spPr>
          <a:xfrm>
            <a:off x="381000" y="4724400"/>
            <a:ext cx="8534400" cy="1828800"/>
          </a:xfrm>
          <a:solidFill>
            <a:srgbClr val="FFFFFF">
              <a:alpha val="60001"/>
            </a:srgbClr>
          </a:solidFill>
          <a:ln>
            <a:solidFill>
              <a:schemeClr val="tx1"/>
            </a:solidFill>
            <a:miter lim="800000"/>
            <a:headEnd/>
            <a:tailEnd/>
          </a:ln>
        </p:spPr>
        <p:txBody>
          <a:bodyPr/>
          <a:lstStyle/>
          <a:p>
            <a:r>
              <a:rPr lang="en-US" altLang="en-US" b="1"/>
              <a:t>Jesus teaches us to pray that God’s will on earth be like it is in heaven.</a:t>
            </a:r>
          </a:p>
          <a:p>
            <a:r>
              <a:rPr lang="en-US" altLang="en-US" b="1"/>
              <a:t>How is God’s will in heaven?</a:t>
            </a:r>
          </a:p>
        </p:txBody>
      </p:sp>
      <p:sp>
        <p:nvSpPr>
          <p:cNvPr id="45060" name="Text Box 4"/>
          <p:cNvSpPr txBox="1">
            <a:spLocks noChangeArrowheads="1"/>
          </p:cNvSpPr>
          <p:nvPr/>
        </p:nvSpPr>
        <p:spPr bwMode="auto">
          <a:xfrm>
            <a:off x="3211513" y="533400"/>
            <a:ext cx="4460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5059">
                                            <p:bg/>
                                          </p:spTgt>
                                        </p:tgtEl>
                                        <p:attrNameLst>
                                          <p:attrName>style.visibility</p:attrName>
                                        </p:attrNameLst>
                                      </p:cBhvr>
                                      <p:to>
                                        <p:strVal val="visible"/>
                                      </p:to>
                                    </p:set>
                                    <p:animEffect transition="in" filter="dissolve">
                                      <p:cBhvr>
                                        <p:cTn id="7" dur="500"/>
                                        <p:tgtEl>
                                          <p:spTgt spid="4505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059">
                                            <p:txEl>
                                              <p:pRg st="0" end="0"/>
                                            </p:txEl>
                                          </p:spTgt>
                                        </p:tgtEl>
                                        <p:attrNameLst>
                                          <p:attrName>style.visibility</p:attrName>
                                        </p:attrNameLst>
                                      </p:cBhvr>
                                      <p:to>
                                        <p:strVal val="visible"/>
                                      </p:to>
                                    </p:set>
                                    <p:animEffect transition="in" filter="dissolve">
                                      <p:cBhvr>
                                        <p:cTn id="10" dur="500"/>
                                        <p:tgtEl>
                                          <p:spTgt spid="4505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dissolve">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0"/>
            <a:ext cx="8382000" cy="1219200"/>
          </a:xfrm>
          <a:solidFill>
            <a:schemeClr val="accent2"/>
          </a:solidFill>
        </p:spPr>
        <p:txBody>
          <a:bodyPr/>
          <a:lstStyle/>
          <a:p>
            <a:r>
              <a:rPr lang="en-US" altLang="en-US" sz="5200" b="1">
                <a:solidFill>
                  <a:schemeClr val="bg1"/>
                </a:solidFill>
                <a:latin typeface="Monotype Corsiva" panose="03010101010201010101" pitchFamily="66" charset="0"/>
              </a:rPr>
              <a:t> “Give us this day...”</a:t>
            </a:r>
          </a:p>
        </p:txBody>
      </p:sp>
      <p:sp>
        <p:nvSpPr>
          <p:cNvPr id="22531" name="Rectangle 3"/>
          <p:cNvSpPr>
            <a:spLocks noGrp="1" noChangeArrowheads="1"/>
          </p:cNvSpPr>
          <p:nvPr>
            <p:ph type="body" sz="half" idx="1"/>
          </p:nvPr>
        </p:nvSpPr>
        <p:spPr>
          <a:xfrm>
            <a:off x="0" y="3581400"/>
            <a:ext cx="9144000" cy="3200400"/>
          </a:xfrm>
          <a:solidFill>
            <a:srgbClr val="FFFFFF">
              <a:alpha val="70000"/>
            </a:srgbClr>
          </a:solidFill>
          <a:ln>
            <a:solidFill>
              <a:schemeClr val="tx1"/>
            </a:solidFill>
            <a:miter lim="800000"/>
            <a:headEnd/>
            <a:tailEnd/>
          </a:ln>
        </p:spPr>
        <p:txBody>
          <a:bodyPr/>
          <a:lstStyle/>
          <a:p>
            <a:pPr>
              <a:lnSpc>
                <a:spcPct val="80000"/>
              </a:lnSpc>
            </a:pPr>
            <a:r>
              <a:rPr lang="en-US" altLang="en-US" b="1" dirty="0"/>
              <a:t>Are we promised tomorrow? James </a:t>
            </a:r>
            <a:r>
              <a:rPr lang="en-US" altLang="en-US" b="1" dirty="0" smtClean="0"/>
              <a:t>4:13-14 </a:t>
            </a:r>
            <a:endParaRPr lang="en-US" altLang="en-US" b="1" dirty="0"/>
          </a:p>
          <a:p>
            <a:pPr>
              <a:lnSpc>
                <a:spcPct val="80000"/>
              </a:lnSpc>
            </a:pPr>
            <a:r>
              <a:rPr lang="en-US" altLang="en-US" b="1" i="1" dirty="0">
                <a:solidFill>
                  <a:srgbClr val="000066"/>
                </a:solidFill>
                <a:latin typeface="Times New Roman" panose="02020603050405020304" pitchFamily="18" charset="0"/>
                <a:cs typeface="Times New Roman" panose="02020603050405020304" pitchFamily="18" charset="0"/>
              </a:rPr>
              <a:t>Come now, you who say, "Today or tomorrow we will go to such and such a city, spend a year there, buy and sell, and make a profit"; </a:t>
            </a:r>
            <a:r>
              <a:rPr lang="en-US" altLang="en-US" b="1" i="1" baseline="30000" dirty="0">
                <a:solidFill>
                  <a:srgbClr val="000066"/>
                </a:solidFill>
                <a:latin typeface="Times New Roman" panose="02020603050405020304" pitchFamily="18" charset="0"/>
                <a:cs typeface="Times New Roman" panose="02020603050405020304" pitchFamily="18" charset="0"/>
              </a:rPr>
              <a:t>14</a:t>
            </a:r>
            <a:r>
              <a:rPr lang="en-US" altLang="en-US" b="1" i="1" dirty="0">
                <a:solidFill>
                  <a:srgbClr val="000066"/>
                </a:solidFill>
                <a:latin typeface="Times New Roman" panose="02020603050405020304" pitchFamily="18" charset="0"/>
                <a:cs typeface="Times New Roman" panose="02020603050405020304" pitchFamily="18" charset="0"/>
              </a:rPr>
              <a:t> whereas you do not know what will happen tomorrow. For what is your life? It is even a vapor that appears for a little time and then vanishes away. </a:t>
            </a:r>
          </a:p>
        </p:txBody>
      </p:sp>
      <p:sp>
        <p:nvSpPr>
          <p:cNvPr id="22532" name="Line 4"/>
          <p:cNvSpPr>
            <a:spLocks noChangeShapeType="1"/>
          </p:cNvSpPr>
          <p:nvPr/>
        </p:nvSpPr>
        <p:spPr bwMode="auto">
          <a:xfrm>
            <a:off x="4648200" y="914400"/>
            <a:ext cx="914400" cy="0"/>
          </a:xfrm>
          <a:prstGeom prst="line">
            <a:avLst/>
          </a:prstGeom>
          <a:noFill/>
          <a:ln w="7620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531">
                                            <p:bg/>
                                          </p:spTgt>
                                        </p:tgtEl>
                                        <p:attrNameLst>
                                          <p:attrName>style.visibility</p:attrName>
                                        </p:attrNameLst>
                                      </p:cBhvr>
                                      <p:to>
                                        <p:strVal val="visible"/>
                                      </p:to>
                                    </p:set>
                                    <p:animEffect transition="in" filter="dissolve">
                                      <p:cBhvr>
                                        <p:cTn id="7" dur="500"/>
                                        <p:tgtEl>
                                          <p:spTgt spid="22531">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2531">
                                            <p:txEl>
                                              <p:pRg st="0" end="0"/>
                                            </p:txEl>
                                          </p:spTgt>
                                        </p:tgtEl>
                                        <p:attrNameLst>
                                          <p:attrName>style.visibility</p:attrName>
                                        </p:attrNameLst>
                                      </p:cBhvr>
                                      <p:to>
                                        <p:strVal val="visible"/>
                                      </p:to>
                                    </p:set>
                                    <p:animEffect transition="in" filter="dissolve">
                                      <p:cBhvr>
                                        <p:cTn id="10" dur="500"/>
                                        <p:tgtEl>
                                          <p:spTgt spid="2253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dissolve">
                                      <p:cBhvr>
                                        <p:cTn id="15"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0"/>
            <a:ext cx="8382000" cy="1219200"/>
          </a:xfrm>
          <a:solidFill>
            <a:schemeClr val="accent2"/>
          </a:solidFill>
        </p:spPr>
        <p:txBody>
          <a:bodyPr/>
          <a:lstStyle/>
          <a:p>
            <a:r>
              <a:rPr lang="en-US" altLang="en-US" sz="5200" b="1">
                <a:solidFill>
                  <a:schemeClr val="bg1"/>
                </a:solidFill>
                <a:latin typeface="Monotype Corsiva" panose="03010101010201010101" pitchFamily="66" charset="0"/>
              </a:rPr>
              <a:t> “Give us this day”</a:t>
            </a:r>
          </a:p>
        </p:txBody>
      </p:sp>
      <p:sp>
        <p:nvSpPr>
          <p:cNvPr id="23555" name="Rectangle 3"/>
          <p:cNvSpPr>
            <a:spLocks noGrp="1" noChangeArrowheads="1"/>
          </p:cNvSpPr>
          <p:nvPr>
            <p:ph type="body" sz="half" idx="1"/>
          </p:nvPr>
        </p:nvSpPr>
        <p:spPr>
          <a:xfrm>
            <a:off x="457200" y="4114800"/>
            <a:ext cx="8305800" cy="1905000"/>
          </a:xfrm>
          <a:solidFill>
            <a:srgbClr val="FFFFFF">
              <a:alpha val="50000"/>
            </a:srgbClr>
          </a:solidFill>
          <a:ln>
            <a:solidFill>
              <a:schemeClr val="tx1"/>
            </a:solidFill>
            <a:miter lim="800000"/>
            <a:headEnd/>
            <a:tailEnd/>
          </a:ln>
        </p:spPr>
        <p:txBody>
          <a:bodyPr/>
          <a:lstStyle/>
          <a:p>
            <a:pPr>
              <a:buFont typeface="Wingdings" panose="05000000000000000000" pitchFamily="2" charset="2"/>
              <a:buChar char="§"/>
            </a:pPr>
            <a:r>
              <a:rPr lang="en-US" altLang="en-US" b="1" dirty="0"/>
              <a:t>Each day is given by …Whom?             </a:t>
            </a:r>
            <a:endParaRPr lang="en-US" altLang="en-US" b="1" dirty="0" smtClean="0"/>
          </a:p>
          <a:p>
            <a:pPr>
              <a:buFont typeface="Wingdings" panose="05000000000000000000" pitchFamily="2" charset="2"/>
              <a:buChar char="§"/>
            </a:pPr>
            <a:r>
              <a:rPr lang="en-US" altLang="en-US" b="1" dirty="0" smtClean="0"/>
              <a:t>Psa. 118:24 -- </a:t>
            </a:r>
            <a:r>
              <a:rPr lang="en-US" altLang="en-US" b="1" i="1" dirty="0" smtClean="0">
                <a:solidFill>
                  <a:srgbClr val="000066"/>
                </a:solidFill>
                <a:latin typeface="Times New Roman" panose="02020603050405020304" pitchFamily="18" charset="0"/>
                <a:cs typeface="Times New Roman" panose="02020603050405020304" pitchFamily="18" charset="0"/>
              </a:rPr>
              <a:t>“This </a:t>
            </a:r>
            <a:r>
              <a:rPr lang="en-US" altLang="en-US" b="1" i="1" dirty="0">
                <a:solidFill>
                  <a:srgbClr val="000066"/>
                </a:solidFill>
                <a:latin typeface="Times New Roman" panose="02020603050405020304" pitchFamily="18" charset="0"/>
                <a:cs typeface="Times New Roman" panose="02020603050405020304" pitchFamily="18" charset="0"/>
              </a:rPr>
              <a:t>is the day the LORD has </a:t>
            </a:r>
            <a:r>
              <a:rPr lang="en-US" altLang="en-US" b="1" i="1" dirty="0" smtClean="0">
                <a:solidFill>
                  <a:srgbClr val="000066"/>
                </a:solidFill>
                <a:latin typeface="Times New Roman" panose="02020603050405020304" pitchFamily="18" charset="0"/>
                <a:cs typeface="Times New Roman" panose="02020603050405020304" pitchFamily="18" charset="0"/>
              </a:rPr>
              <a:t>made; </a:t>
            </a:r>
            <a:r>
              <a:rPr lang="en-US" altLang="en-US" b="1" i="1" dirty="0">
                <a:solidFill>
                  <a:srgbClr val="000066"/>
                </a:solidFill>
                <a:latin typeface="Times New Roman" panose="02020603050405020304" pitchFamily="18" charset="0"/>
                <a:cs typeface="Times New Roman" panose="02020603050405020304" pitchFamily="18" charset="0"/>
              </a:rPr>
              <a:t>We will rejoice and be glad in it</a:t>
            </a:r>
            <a:r>
              <a:rPr lang="en-US" altLang="en-US" b="1" i="1" dirty="0" smtClean="0">
                <a:solidFill>
                  <a:srgbClr val="000066"/>
                </a:solidFill>
                <a:latin typeface="Times New Roman" panose="02020603050405020304" pitchFamily="18" charset="0"/>
                <a:cs typeface="Times New Roman" panose="02020603050405020304" pitchFamily="18" charset="0"/>
              </a:rPr>
              <a:t>.” </a:t>
            </a:r>
            <a:endParaRPr lang="en-US" altLang="en-US" b="1" i="1" dirty="0">
              <a:solidFill>
                <a:srgbClr val="000066"/>
              </a:solidFill>
              <a:latin typeface="Times New Roman" panose="02020603050405020304" pitchFamily="18" charset="0"/>
              <a:cs typeface="Times New Roman" panose="02020603050405020304" pitchFamily="18" charset="0"/>
            </a:endParaRPr>
          </a:p>
        </p:txBody>
      </p:sp>
      <p:sp>
        <p:nvSpPr>
          <p:cNvPr id="23556" name="Line 4"/>
          <p:cNvSpPr>
            <a:spLocks noChangeShapeType="1"/>
          </p:cNvSpPr>
          <p:nvPr/>
        </p:nvSpPr>
        <p:spPr bwMode="auto">
          <a:xfrm>
            <a:off x="4876800" y="914400"/>
            <a:ext cx="838200" cy="0"/>
          </a:xfrm>
          <a:prstGeom prst="line">
            <a:avLst/>
          </a:prstGeom>
          <a:noFill/>
          <a:ln w="76200">
            <a:solidFill>
              <a:srgbClr val="FFFF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5">
                                            <p:bg/>
                                          </p:spTgt>
                                        </p:tgtEl>
                                        <p:attrNameLst>
                                          <p:attrName>style.visibility</p:attrName>
                                        </p:attrNameLst>
                                      </p:cBhvr>
                                      <p:to>
                                        <p:strVal val="visible"/>
                                      </p:to>
                                    </p:set>
                                    <p:animEffect transition="in" filter="wipe(left)">
                                      <p:cBhvr>
                                        <p:cTn id="7" dur="500"/>
                                        <p:tgtEl>
                                          <p:spTgt spid="2355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3555">
                                            <p:txEl>
                                              <p:pRg st="0" end="0"/>
                                            </p:txEl>
                                          </p:spTgt>
                                        </p:tgtEl>
                                        <p:attrNameLst>
                                          <p:attrName>style.visibility</p:attrName>
                                        </p:attrNameLst>
                                      </p:cBhvr>
                                      <p:to>
                                        <p:strVal val="visible"/>
                                      </p:to>
                                    </p:set>
                                    <p:animEffect transition="in" filter="wipe(left)">
                                      <p:cBhvr>
                                        <p:cTn id="10" dur="500"/>
                                        <p:tgtEl>
                                          <p:spTgt spid="235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Effect transition="in" filter="wipe(left)">
                                      <p:cBhvr>
                                        <p:cTn id="15"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 y="0"/>
            <a:ext cx="8991600" cy="1219200"/>
          </a:xfrm>
          <a:solidFill>
            <a:schemeClr val="accent2"/>
          </a:solidFill>
        </p:spPr>
        <p:txBody>
          <a:bodyPr/>
          <a:lstStyle/>
          <a:p>
            <a:r>
              <a:rPr lang="en-US" altLang="en-US" sz="5500" b="1">
                <a:solidFill>
                  <a:schemeClr val="bg1"/>
                </a:solidFill>
                <a:latin typeface="Monotype Corsiva" panose="03010101010201010101" pitchFamily="66" charset="0"/>
              </a:rPr>
              <a:t> “Our daily bread.”</a:t>
            </a:r>
          </a:p>
        </p:txBody>
      </p:sp>
      <p:sp>
        <p:nvSpPr>
          <p:cNvPr id="25603" name="Rectangle 3"/>
          <p:cNvSpPr>
            <a:spLocks noGrp="1" noChangeArrowheads="1"/>
          </p:cNvSpPr>
          <p:nvPr>
            <p:ph type="body" sz="half" idx="1"/>
          </p:nvPr>
        </p:nvSpPr>
        <p:spPr>
          <a:xfrm>
            <a:off x="76200" y="2895600"/>
            <a:ext cx="8991600" cy="3962400"/>
          </a:xfrm>
          <a:solidFill>
            <a:srgbClr val="FFFFFF">
              <a:alpha val="50000"/>
            </a:srgbClr>
          </a:solidFill>
          <a:ln>
            <a:solidFill>
              <a:schemeClr val="tx1"/>
            </a:solidFill>
            <a:miter lim="800000"/>
            <a:headEnd/>
            <a:tailEnd/>
          </a:ln>
        </p:spPr>
        <p:txBody>
          <a:bodyPr/>
          <a:lstStyle/>
          <a:p>
            <a:r>
              <a:rPr lang="en-US" altLang="en-US" sz="3600" b="1" dirty="0"/>
              <a:t>Jesus is teaching we must be fully </a:t>
            </a:r>
            <a:r>
              <a:rPr lang="en-US" altLang="en-US" sz="3600" b="1" dirty="0" err="1"/>
              <a:t>dependant</a:t>
            </a:r>
            <a:r>
              <a:rPr lang="en-US" altLang="en-US" sz="3600" b="1" dirty="0"/>
              <a:t> on God for our “daily” supplies. </a:t>
            </a:r>
            <a:endParaRPr lang="en-US" altLang="en-US" sz="3600" b="1" dirty="0" smtClean="0"/>
          </a:p>
          <a:p>
            <a:r>
              <a:rPr lang="en-US" altLang="en-US" sz="3600" b="1" dirty="0" smtClean="0"/>
              <a:t>2 </a:t>
            </a:r>
            <a:r>
              <a:rPr lang="en-US" altLang="en-US" sz="3600" b="1" dirty="0"/>
              <a:t>Peter </a:t>
            </a:r>
            <a:r>
              <a:rPr lang="en-US" altLang="en-US" sz="3600" b="1" dirty="0" smtClean="0"/>
              <a:t>1:3 -- </a:t>
            </a:r>
            <a:r>
              <a:rPr lang="en-US" altLang="en-US" b="1" dirty="0" smtClean="0">
                <a:solidFill>
                  <a:srgbClr val="000066"/>
                </a:solidFill>
                <a:latin typeface="Times New Roman" panose="02020603050405020304" pitchFamily="18" charset="0"/>
                <a:cs typeface="Times New Roman" panose="02020603050405020304" pitchFamily="18" charset="0"/>
              </a:rPr>
              <a:t>“as </a:t>
            </a:r>
            <a:r>
              <a:rPr lang="en-US" altLang="en-US" b="1" dirty="0">
                <a:solidFill>
                  <a:srgbClr val="000066"/>
                </a:solidFill>
                <a:latin typeface="Times New Roman" panose="02020603050405020304" pitchFamily="18" charset="0"/>
                <a:cs typeface="Times New Roman" panose="02020603050405020304" pitchFamily="18" charset="0"/>
              </a:rPr>
              <a:t>His divine power has given to us all things that pertain to life and godliness, through the knowledge of Him who called us by glory and </a:t>
            </a:r>
            <a:r>
              <a:rPr lang="en-US" altLang="en-US" b="1" dirty="0" smtClean="0">
                <a:solidFill>
                  <a:srgbClr val="000066"/>
                </a:solidFill>
                <a:latin typeface="Times New Roman" panose="02020603050405020304" pitchFamily="18" charset="0"/>
                <a:cs typeface="Times New Roman" panose="02020603050405020304" pitchFamily="18" charset="0"/>
              </a:rPr>
              <a:t>virtue”</a:t>
            </a:r>
            <a:endParaRPr lang="en-US" altLang="en-US" b="1" dirty="0">
              <a:solidFill>
                <a:srgbClr val="00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03">
                                            <p:bg/>
                                          </p:spTgt>
                                        </p:tgtEl>
                                        <p:attrNameLst>
                                          <p:attrName>style.visibility</p:attrName>
                                        </p:attrNameLst>
                                      </p:cBhvr>
                                      <p:to>
                                        <p:strVal val="visible"/>
                                      </p:to>
                                    </p:set>
                                    <p:animEffect transition="in" filter="wipe(left)">
                                      <p:cBhvr>
                                        <p:cTn id="7" dur="500"/>
                                        <p:tgtEl>
                                          <p:spTgt spid="2560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603">
                                            <p:txEl>
                                              <p:pRg st="0" end="0"/>
                                            </p:txEl>
                                          </p:spTgt>
                                        </p:tgtEl>
                                        <p:attrNameLst>
                                          <p:attrName>style.visibility</p:attrName>
                                        </p:attrNameLst>
                                      </p:cBhvr>
                                      <p:to>
                                        <p:strVal val="visible"/>
                                      </p:to>
                                    </p:set>
                                    <p:animEffect transition="in" filter="wipe(left)">
                                      <p:cBhvr>
                                        <p:cTn id="10" dur="500"/>
                                        <p:tgtEl>
                                          <p:spTgt spid="2560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wipe(left)">
                                      <p:cBhvr>
                                        <p:cTn id="15"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 y="0"/>
            <a:ext cx="8991600" cy="1219200"/>
          </a:xfrm>
          <a:solidFill>
            <a:schemeClr val="accent2"/>
          </a:solidFill>
        </p:spPr>
        <p:txBody>
          <a:bodyPr/>
          <a:lstStyle/>
          <a:p>
            <a:r>
              <a:rPr lang="en-US" altLang="en-US" sz="5500" b="1">
                <a:solidFill>
                  <a:schemeClr val="bg1"/>
                </a:solidFill>
                <a:latin typeface="Monotype Corsiva" panose="03010101010201010101" pitchFamily="66" charset="0"/>
              </a:rPr>
              <a:t> “Our daily bread.”</a:t>
            </a:r>
          </a:p>
        </p:txBody>
      </p:sp>
      <p:sp>
        <p:nvSpPr>
          <p:cNvPr id="49155" name="Rectangle 3"/>
          <p:cNvSpPr>
            <a:spLocks noGrp="1" noChangeArrowheads="1"/>
          </p:cNvSpPr>
          <p:nvPr>
            <p:ph type="body" sz="half" idx="1"/>
          </p:nvPr>
        </p:nvSpPr>
        <p:spPr>
          <a:xfrm>
            <a:off x="76200" y="4648200"/>
            <a:ext cx="8991600" cy="1905000"/>
          </a:xfrm>
          <a:solidFill>
            <a:srgbClr val="FFFFFF">
              <a:alpha val="50000"/>
            </a:srgbClr>
          </a:solidFill>
          <a:ln>
            <a:solidFill>
              <a:schemeClr val="tx1"/>
            </a:solidFill>
            <a:miter lim="800000"/>
            <a:headEnd/>
            <a:tailEnd/>
          </a:ln>
        </p:spPr>
        <p:txBody>
          <a:bodyPr/>
          <a:lstStyle/>
          <a:p>
            <a:pPr>
              <a:lnSpc>
                <a:spcPct val="80000"/>
              </a:lnSpc>
            </a:pPr>
            <a:r>
              <a:rPr lang="en-US" altLang="en-US" b="1"/>
              <a:t>Jesus taught Satan &amp; us; </a:t>
            </a:r>
            <a:r>
              <a:rPr lang="en-US" altLang="en-US" b="1">
                <a:solidFill>
                  <a:srgbClr val="000066"/>
                </a:solidFill>
                <a:latin typeface="Script MT Bold" pitchFamily="66" charset="0"/>
              </a:rPr>
              <a:t>“man does not live by bread alone”</a:t>
            </a:r>
            <a:r>
              <a:rPr lang="en-US" altLang="en-US" b="1"/>
              <a:t> John 4:4</a:t>
            </a:r>
          </a:p>
          <a:p>
            <a:pPr>
              <a:lnSpc>
                <a:spcPct val="80000"/>
              </a:lnSpc>
            </a:pPr>
            <a:r>
              <a:rPr lang="en-US" altLang="en-US" b="1"/>
              <a:t>So we need to be thankful for God’s daily supply of His word, if we look at it.</a:t>
            </a:r>
            <a:endParaRPr lang="en-US" altLang="en-US" sz="2800" b="1">
              <a:solidFill>
                <a:srgbClr val="000066"/>
              </a:solidFill>
              <a:latin typeface="Script MT Bold"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155">
                                            <p:bg/>
                                          </p:spTgt>
                                        </p:tgtEl>
                                        <p:attrNameLst>
                                          <p:attrName>style.visibility</p:attrName>
                                        </p:attrNameLst>
                                      </p:cBhvr>
                                      <p:to>
                                        <p:strVal val="visible"/>
                                      </p:to>
                                    </p:set>
                                    <p:animEffect transition="in" filter="wipe(left)">
                                      <p:cBhvr>
                                        <p:cTn id="7" dur="500"/>
                                        <p:tgtEl>
                                          <p:spTgt spid="49155">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9155">
                                            <p:txEl>
                                              <p:pRg st="0" end="0"/>
                                            </p:txEl>
                                          </p:spTgt>
                                        </p:tgtEl>
                                        <p:attrNameLst>
                                          <p:attrName>style.visibility</p:attrName>
                                        </p:attrNameLst>
                                      </p:cBhvr>
                                      <p:to>
                                        <p:strVal val="visible"/>
                                      </p:to>
                                    </p:set>
                                    <p:animEffect transition="in" filter="wipe(left)">
                                      <p:cBhvr>
                                        <p:cTn id="10" dur="500"/>
                                        <p:tgtEl>
                                          <p:spTgt spid="491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animEffect transition="in" filter="wipe(left)">
                                      <p:cBhvr>
                                        <p:cTn id="15"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0"/>
            <a:ext cx="8458200" cy="1295400"/>
          </a:xfrm>
          <a:solidFill>
            <a:schemeClr val="accent2"/>
          </a:solidFill>
        </p:spPr>
        <p:txBody>
          <a:bodyPr/>
          <a:lstStyle/>
          <a:p>
            <a:r>
              <a:rPr lang="en-US" altLang="en-US" sz="6000" b="1">
                <a:solidFill>
                  <a:schemeClr val="bg1"/>
                </a:solidFill>
                <a:latin typeface="Monotype Corsiva" panose="03010101010201010101" pitchFamily="66" charset="0"/>
              </a:rPr>
              <a:t>“And forgive us our debts…”</a:t>
            </a:r>
          </a:p>
        </p:txBody>
      </p:sp>
      <p:sp>
        <p:nvSpPr>
          <p:cNvPr id="27651" name="Rectangle 3"/>
          <p:cNvSpPr>
            <a:spLocks noGrp="1" noChangeArrowheads="1"/>
          </p:cNvSpPr>
          <p:nvPr>
            <p:ph type="body" sz="half" idx="1"/>
          </p:nvPr>
        </p:nvSpPr>
        <p:spPr>
          <a:xfrm>
            <a:off x="304800" y="3733800"/>
            <a:ext cx="8686800" cy="2743200"/>
          </a:xfrm>
          <a:solidFill>
            <a:srgbClr val="FFFFFF">
              <a:alpha val="50000"/>
            </a:srgbClr>
          </a:solidFill>
          <a:ln>
            <a:solidFill>
              <a:schemeClr val="tx1"/>
            </a:solidFill>
            <a:miter lim="800000"/>
            <a:headEnd/>
            <a:tailEnd/>
          </a:ln>
        </p:spPr>
        <p:txBody>
          <a:bodyPr/>
          <a:lstStyle/>
          <a:p>
            <a:r>
              <a:rPr lang="en-US" altLang="en-US" sz="3800" b="1" dirty="0">
                <a:latin typeface="Monotype Corsiva" panose="03010101010201010101" pitchFamily="66" charset="0"/>
              </a:rPr>
              <a:t>“Our </a:t>
            </a:r>
            <a:r>
              <a:rPr lang="en-US" altLang="en-US" sz="3800" b="1" dirty="0" smtClean="0">
                <a:latin typeface="Monotype Corsiva" panose="03010101010201010101" pitchFamily="66" charset="0"/>
              </a:rPr>
              <a:t>debts </a:t>
            </a:r>
            <a:r>
              <a:rPr lang="en-US" altLang="en-US" sz="3800" b="1" dirty="0">
                <a:latin typeface="Monotype Corsiva" panose="03010101010201010101" pitchFamily="66" charset="0"/>
              </a:rPr>
              <a:t>are our sins”.</a:t>
            </a:r>
          </a:p>
          <a:p>
            <a:r>
              <a:rPr lang="en-US" altLang="en-US" b="1" dirty="0"/>
              <a:t>Jesus is teaching us we need to continually pray and ask for forgiveness because we continually sinning.          Rom 3:23, 1John 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651">
                                            <p:bg/>
                                          </p:spTgt>
                                        </p:tgtEl>
                                        <p:attrNameLst>
                                          <p:attrName>style.visibility</p:attrName>
                                        </p:attrNameLst>
                                      </p:cBhvr>
                                      <p:to>
                                        <p:strVal val="visible"/>
                                      </p:to>
                                    </p:set>
                                    <p:animEffect transition="in" filter="dissolve">
                                      <p:cBhvr>
                                        <p:cTn id="7" dur="500"/>
                                        <p:tgtEl>
                                          <p:spTgt spid="27651">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7651">
                                            <p:txEl>
                                              <p:pRg st="0" end="0"/>
                                            </p:txEl>
                                          </p:spTgt>
                                        </p:tgtEl>
                                        <p:attrNameLst>
                                          <p:attrName>style.visibility</p:attrName>
                                        </p:attrNameLst>
                                      </p:cBhvr>
                                      <p:to>
                                        <p:strVal val="visible"/>
                                      </p:to>
                                    </p:set>
                                    <p:animEffect transition="in" filter="dissolve">
                                      <p:cBhvr>
                                        <p:cTn id="10" dur="500"/>
                                        <p:tgtEl>
                                          <p:spTgt spid="276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dissolve">
                                      <p:cBhvr>
                                        <p:cTn id="15"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0"/>
            <a:ext cx="8458200" cy="1143000"/>
          </a:xfrm>
          <a:solidFill>
            <a:schemeClr val="accent2"/>
          </a:solidFill>
        </p:spPr>
        <p:txBody>
          <a:bodyPr/>
          <a:lstStyle/>
          <a:p>
            <a:r>
              <a:rPr lang="en-US" altLang="en-US" sz="6000" b="1">
                <a:solidFill>
                  <a:schemeClr val="bg1"/>
                </a:solidFill>
                <a:latin typeface="Monotype Corsiva" panose="03010101010201010101" pitchFamily="66" charset="0"/>
              </a:rPr>
              <a:t>“As we forgive our debtors…”</a:t>
            </a:r>
            <a:r>
              <a:rPr lang="en-US" altLang="en-US" sz="5400" b="1">
                <a:solidFill>
                  <a:schemeClr val="bg1"/>
                </a:solidFill>
                <a:latin typeface="Monotype Corsiva" panose="03010101010201010101" pitchFamily="66" charset="0"/>
              </a:rPr>
              <a:t>  </a:t>
            </a:r>
          </a:p>
        </p:txBody>
      </p:sp>
      <p:sp>
        <p:nvSpPr>
          <p:cNvPr id="29699" name="Rectangle 3"/>
          <p:cNvSpPr>
            <a:spLocks noGrp="1" noChangeArrowheads="1"/>
          </p:cNvSpPr>
          <p:nvPr>
            <p:ph type="body" sz="half" idx="1"/>
          </p:nvPr>
        </p:nvSpPr>
        <p:spPr>
          <a:xfrm>
            <a:off x="0" y="1295400"/>
            <a:ext cx="9144000" cy="5562600"/>
          </a:xfrm>
          <a:solidFill>
            <a:srgbClr val="FFFFFF">
              <a:alpha val="60001"/>
            </a:srgbClr>
          </a:solidFill>
          <a:ln>
            <a:solidFill>
              <a:schemeClr val="tx1"/>
            </a:solidFill>
            <a:miter lim="800000"/>
            <a:headEnd/>
            <a:tailEnd/>
          </a:ln>
        </p:spPr>
        <p:txBody>
          <a:bodyPr/>
          <a:lstStyle/>
          <a:p>
            <a:pPr>
              <a:lnSpc>
                <a:spcPct val="80000"/>
              </a:lnSpc>
            </a:pPr>
            <a:r>
              <a:rPr lang="en-US" altLang="en-US" sz="3800" b="1" dirty="0">
                <a:latin typeface="Monotype Corsiva" panose="03010101010201010101" pitchFamily="66" charset="0"/>
              </a:rPr>
              <a:t>“As”…</a:t>
            </a:r>
            <a:r>
              <a:rPr lang="en-US" altLang="en-US" sz="3800" b="1" dirty="0"/>
              <a:t> ?</a:t>
            </a:r>
          </a:p>
          <a:p>
            <a:pPr>
              <a:lnSpc>
                <a:spcPct val="80000"/>
              </a:lnSpc>
            </a:pPr>
            <a:r>
              <a:rPr lang="en-US" altLang="en-US" sz="2800" b="1" dirty="0">
                <a:latin typeface="Monotype Corsiva" panose="03010101010201010101" pitchFamily="66" charset="0"/>
              </a:rPr>
              <a:t>“</a:t>
            </a:r>
            <a:r>
              <a:rPr lang="en-US" altLang="en-US" sz="3800" b="1" dirty="0">
                <a:latin typeface="Monotype Corsiva" panose="03010101010201010101" pitchFamily="66" charset="0"/>
              </a:rPr>
              <a:t>As”</a:t>
            </a:r>
            <a:r>
              <a:rPr lang="en-US" altLang="en-US" sz="2800" b="1" dirty="0"/>
              <a:t> </a:t>
            </a:r>
            <a:r>
              <a:rPr lang="en-US" altLang="en-US" sz="2800" b="1" dirty="0" smtClean="0"/>
              <a:t>we ask </a:t>
            </a:r>
            <a:r>
              <a:rPr lang="en-US" altLang="en-US" sz="2800" b="1" dirty="0"/>
              <a:t>for our forgiveness we need to remember others. </a:t>
            </a:r>
            <a:r>
              <a:rPr lang="en-US" altLang="en-US" sz="2800" b="1" dirty="0">
                <a:solidFill>
                  <a:srgbClr val="000066"/>
                </a:solidFill>
              </a:rPr>
              <a:t>Matt 5:43-48 </a:t>
            </a:r>
            <a:r>
              <a:rPr lang="en-US" altLang="en-US" sz="2800" b="1" i="1" dirty="0">
                <a:solidFill>
                  <a:srgbClr val="000066"/>
                </a:solidFill>
                <a:latin typeface="Times New Roman" panose="02020603050405020304" pitchFamily="18" charset="0"/>
                <a:cs typeface="Times New Roman" panose="02020603050405020304" pitchFamily="18" charset="0"/>
              </a:rPr>
              <a:t>"You have heard that it was said, 'You shall love your neighbor and hate your enemy.'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44</a:t>
            </a:r>
            <a:r>
              <a:rPr lang="en-US" altLang="en-US" sz="2800" b="1" i="1" dirty="0" smtClean="0">
                <a:solidFill>
                  <a:srgbClr val="000066"/>
                </a:solidFill>
                <a:latin typeface="Times New Roman" panose="02020603050405020304" pitchFamily="18" charset="0"/>
                <a:cs typeface="Times New Roman" panose="02020603050405020304" pitchFamily="18" charset="0"/>
              </a:rPr>
              <a:t>But </a:t>
            </a:r>
            <a:r>
              <a:rPr lang="en-US" altLang="en-US" sz="2800" b="1" i="1" dirty="0">
                <a:solidFill>
                  <a:srgbClr val="000066"/>
                </a:solidFill>
                <a:latin typeface="Times New Roman" panose="02020603050405020304" pitchFamily="18" charset="0"/>
                <a:cs typeface="Times New Roman" panose="02020603050405020304" pitchFamily="18" charset="0"/>
              </a:rPr>
              <a:t>I say to you, love your enemies, bless those who curse you, do good to those who hate you, and pray for those who spitefully use you and persecute you,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45</a:t>
            </a:r>
            <a:r>
              <a:rPr lang="en-US" altLang="en-US" sz="2800" b="1" i="1" dirty="0" smtClean="0">
                <a:solidFill>
                  <a:srgbClr val="000066"/>
                </a:solidFill>
                <a:latin typeface="Times New Roman" panose="02020603050405020304" pitchFamily="18" charset="0"/>
                <a:cs typeface="Times New Roman" panose="02020603050405020304" pitchFamily="18" charset="0"/>
              </a:rPr>
              <a:t>that </a:t>
            </a:r>
            <a:r>
              <a:rPr lang="en-US" altLang="en-US" sz="2800" b="1" i="1" dirty="0">
                <a:solidFill>
                  <a:srgbClr val="000066"/>
                </a:solidFill>
                <a:latin typeface="Times New Roman" panose="02020603050405020304" pitchFamily="18" charset="0"/>
                <a:cs typeface="Times New Roman" panose="02020603050405020304" pitchFamily="18" charset="0"/>
              </a:rPr>
              <a:t>you may be sons of your Father in heaven; for He makes His sun rise on the evil and on the good, and sends rain on the just and on the unjust.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46</a:t>
            </a:r>
            <a:r>
              <a:rPr lang="en-US" altLang="en-US" sz="2800" b="1" i="1" dirty="0" smtClean="0">
                <a:solidFill>
                  <a:srgbClr val="000066"/>
                </a:solidFill>
                <a:latin typeface="Times New Roman" panose="02020603050405020304" pitchFamily="18" charset="0"/>
                <a:cs typeface="Times New Roman" panose="02020603050405020304" pitchFamily="18" charset="0"/>
              </a:rPr>
              <a:t>For </a:t>
            </a:r>
            <a:r>
              <a:rPr lang="en-US" altLang="en-US" sz="2800" b="1" i="1" dirty="0">
                <a:solidFill>
                  <a:srgbClr val="000066"/>
                </a:solidFill>
                <a:latin typeface="Times New Roman" panose="02020603050405020304" pitchFamily="18" charset="0"/>
                <a:cs typeface="Times New Roman" panose="02020603050405020304" pitchFamily="18" charset="0"/>
              </a:rPr>
              <a:t>if you love those who love you, what reward have you? Do not even the tax collectors do the same?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47</a:t>
            </a:r>
            <a:r>
              <a:rPr lang="en-US" altLang="en-US" sz="2800" b="1" i="1" dirty="0">
                <a:solidFill>
                  <a:srgbClr val="000066"/>
                </a:solidFill>
                <a:latin typeface="Times New Roman" panose="02020603050405020304" pitchFamily="18" charset="0"/>
                <a:cs typeface="Times New Roman" panose="02020603050405020304" pitchFamily="18" charset="0"/>
              </a:rPr>
              <a:t>a</a:t>
            </a:r>
            <a:r>
              <a:rPr lang="en-US" altLang="en-US" sz="2800" b="1" i="1" dirty="0" smtClean="0">
                <a:solidFill>
                  <a:srgbClr val="000066"/>
                </a:solidFill>
                <a:latin typeface="Times New Roman" panose="02020603050405020304" pitchFamily="18" charset="0"/>
                <a:cs typeface="Times New Roman" panose="02020603050405020304" pitchFamily="18" charset="0"/>
              </a:rPr>
              <a:t>nd </a:t>
            </a:r>
            <a:r>
              <a:rPr lang="en-US" altLang="en-US" sz="2800" b="1" i="1" dirty="0">
                <a:solidFill>
                  <a:srgbClr val="000066"/>
                </a:solidFill>
                <a:latin typeface="Times New Roman" panose="02020603050405020304" pitchFamily="18" charset="0"/>
                <a:cs typeface="Times New Roman" panose="02020603050405020304" pitchFamily="18" charset="0"/>
              </a:rPr>
              <a:t>if you greet your brethren only, what do you do more than others? Do not even the tax collectors do so?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48</a:t>
            </a:r>
            <a:r>
              <a:rPr lang="en-US" altLang="en-US" sz="2800" b="1" i="1" dirty="0" smtClean="0">
                <a:solidFill>
                  <a:srgbClr val="000066"/>
                </a:solidFill>
                <a:latin typeface="Times New Roman" panose="02020603050405020304" pitchFamily="18" charset="0"/>
                <a:cs typeface="Times New Roman" panose="02020603050405020304" pitchFamily="18" charset="0"/>
              </a:rPr>
              <a:t>Therefore </a:t>
            </a:r>
            <a:r>
              <a:rPr lang="en-US" altLang="en-US" sz="2800" b="1" i="1" dirty="0">
                <a:solidFill>
                  <a:srgbClr val="000066"/>
                </a:solidFill>
                <a:latin typeface="Times New Roman" panose="02020603050405020304" pitchFamily="18" charset="0"/>
                <a:cs typeface="Times New Roman" panose="02020603050405020304" pitchFamily="18" charset="0"/>
              </a:rPr>
              <a:t>you shall be perfect, just as your Father in heaven is </a:t>
            </a:r>
            <a:r>
              <a:rPr lang="en-US" altLang="en-US" sz="2800" b="1" i="1" dirty="0" smtClean="0">
                <a:solidFill>
                  <a:srgbClr val="000066"/>
                </a:solidFill>
                <a:latin typeface="Times New Roman" panose="02020603050405020304" pitchFamily="18" charset="0"/>
                <a:cs typeface="Times New Roman" panose="02020603050405020304" pitchFamily="18" charset="0"/>
              </a:rPr>
              <a:t>perfect.” </a:t>
            </a:r>
            <a:endParaRPr lang="en-US" altLang="en-US" sz="2800" b="1" i="1" dirty="0">
              <a:solidFill>
                <a:srgbClr val="00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9699">
                                            <p:bg/>
                                          </p:spTgt>
                                        </p:tgtEl>
                                        <p:attrNameLst>
                                          <p:attrName>style.visibility</p:attrName>
                                        </p:attrNameLst>
                                      </p:cBhvr>
                                      <p:to>
                                        <p:strVal val="visible"/>
                                      </p:to>
                                    </p:set>
                                    <p:animEffect transition="in" filter="dissolve">
                                      <p:cBhvr>
                                        <p:cTn id="7" dur="500"/>
                                        <p:tgtEl>
                                          <p:spTgt spid="2969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9699">
                                            <p:txEl>
                                              <p:pRg st="0" end="0"/>
                                            </p:txEl>
                                          </p:spTgt>
                                        </p:tgtEl>
                                        <p:attrNameLst>
                                          <p:attrName>style.visibility</p:attrName>
                                        </p:attrNameLst>
                                      </p:cBhvr>
                                      <p:to>
                                        <p:strVal val="visible"/>
                                      </p:to>
                                    </p:set>
                                    <p:animEffect transition="in" filter="dissolve">
                                      <p:cBhvr>
                                        <p:cTn id="10" dur="500"/>
                                        <p:tgtEl>
                                          <p:spTgt spid="296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Effect transition="in" filter="dissolve">
                                      <p:cBhvr>
                                        <p:cTn id="15"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52600" y="0"/>
            <a:ext cx="5638800" cy="990600"/>
          </a:xfrm>
        </p:spPr>
        <p:txBody>
          <a:bodyPr/>
          <a:lstStyle/>
          <a:p>
            <a:r>
              <a:rPr lang="en-US" altLang="en-US" sz="6600" b="1">
                <a:solidFill>
                  <a:schemeClr val="bg1"/>
                </a:solidFill>
                <a:latin typeface="Monotype Corsiva" panose="03010101010201010101" pitchFamily="66" charset="0"/>
              </a:rPr>
              <a:t>Introduction</a:t>
            </a:r>
          </a:p>
        </p:txBody>
      </p:sp>
      <p:sp>
        <p:nvSpPr>
          <p:cNvPr id="12291" name="Rectangle 3"/>
          <p:cNvSpPr>
            <a:spLocks noGrp="1" noChangeArrowheads="1"/>
          </p:cNvSpPr>
          <p:nvPr>
            <p:ph type="body" sz="half" idx="1"/>
          </p:nvPr>
        </p:nvSpPr>
        <p:spPr>
          <a:xfrm>
            <a:off x="4953000" y="5181600"/>
            <a:ext cx="4038600" cy="1447800"/>
          </a:xfrm>
          <a:solidFill>
            <a:srgbClr val="FFFFFF">
              <a:alpha val="50000"/>
            </a:srgbClr>
          </a:solidFill>
          <a:ln>
            <a:solidFill>
              <a:schemeClr val="tx1"/>
            </a:solidFill>
            <a:miter lim="800000"/>
            <a:headEnd/>
            <a:tailEnd/>
          </a:ln>
        </p:spPr>
        <p:txBody>
          <a:bodyPr/>
          <a:lstStyle/>
          <a:p>
            <a:r>
              <a:rPr lang="en-US" altLang="en-US" sz="2800" b="1"/>
              <a:t>Prayer is the most wonderful privilege we can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Effect transition="in" filter="dissolve">
                                      <p:cBhvr>
                                        <p:cTn id="7" dur="500"/>
                                        <p:tgtEl>
                                          <p:spTgt spid="12291">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291">
                                            <p:txEl>
                                              <p:pRg st="0" end="0"/>
                                            </p:txEl>
                                          </p:spTgt>
                                        </p:tgtEl>
                                        <p:attrNameLst>
                                          <p:attrName>style.visibility</p:attrName>
                                        </p:attrNameLst>
                                      </p:cBhvr>
                                      <p:to>
                                        <p:strVal val="visible"/>
                                      </p:to>
                                    </p:set>
                                    <p:animEffect transition="in" filter="dissolve">
                                      <p:cBhvr>
                                        <p:cTn id="10"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1000" y="0"/>
            <a:ext cx="8458200" cy="1143000"/>
          </a:xfrm>
          <a:solidFill>
            <a:schemeClr val="accent2"/>
          </a:solidFill>
        </p:spPr>
        <p:txBody>
          <a:bodyPr/>
          <a:lstStyle/>
          <a:p>
            <a:r>
              <a:rPr lang="en-US" altLang="en-US" sz="6000" b="1">
                <a:solidFill>
                  <a:schemeClr val="bg1"/>
                </a:solidFill>
                <a:latin typeface="Monotype Corsiva" panose="03010101010201010101" pitchFamily="66" charset="0"/>
              </a:rPr>
              <a:t>“As we forgive our debtors…”</a:t>
            </a:r>
            <a:r>
              <a:rPr lang="en-US" altLang="en-US" sz="5400" b="1">
                <a:solidFill>
                  <a:schemeClr val="bg1"/>
                </a:solidFill>
                <a:latin typeface="Monotype Corsiva" panose="03010101010201010101" pitchFamily="66" charset="0"/>
              </a:rPr>
              <a:t>  </a:t>
            </a:r>
          </a:p>
        </p:txBody>
      </p:sp>
      <p:sp>
        <p:nvSpPr>
          <p:cNvPr id="51203" name="Rectangle 3"/>
          <p:cNvSpPr>
            <a:spLocks noGrp="1" noChangeArrowheads="1"/>
          </p:cNvSpPr>
          <p:nvPr>
            <p:ph type="body" sz="half" idx="1"/>
          </p:nvPr>
        </p:nvSpPr>
        <p:spPr>
          <a:xfrm>
            <a:off x="228600" y="2667000"/>
            <a:ext cx="8686800" cy="4038600"/>
          </a:xfrm>
          <a:solidFill>
            <a:srgbClr val="FFFFFF">
              <a:alpha val="60001"/>
            </a:srgbClr>
          </a:solidFill>
          <a:ln>
            <a:solidFill>
              <a:schemeClr val="tx1"/>
            </a:solidFill>
            <a:miter lim="800000"/>
            <a:headEnd/>
            <a:tailEnd/>
          </a:ln>
        </p:spPr>
        <p:txBody>
          <a:bodyPr/>
          <a:lstStyle/>
          <a:p>
            <a:pPr>
              <a:lnSpc>
                <a:spcPct val="90000"/>
              </a:lnSpc>
            </a:pPr>
            <a:r>
              <a:rPr lang="en-US" altLang="en-US" sz="4600" b="1" dirty="0">
                <a:latin typeface="Monotype Corsiva" panose="03010101010201010101" pitchFamily="66" charset="0"/>
              </a:rPr>
              <a:t>For “AS”</a:t>
            </a:r>
            <a:r>
              <a:rPr lang="en-US" altLang="en-US" sz="3600" b="1" dirty="0"/>
              <a:t> our forgiveness depends on our love like God has for us and our willingness  to be like God, to forgive. </a:t>
            </a:r>
            <a:r>
              <a:rPr lang="en-US" altLang="en-US" sz="2800" b="1" dirty="0"/>
              <a:t>Matt 6:14-15 </a:t>
            </a:r>
            <a:r>
              <a:rPr lang="en-US" altLang="en-US" sz="2800" b="1" dirty="0" smtClean="0"/>
              <a:t>-- </a:t>
            </a:r>
            <a:r>
              <a:rPr lang="en-US" altLang="en-US" b="1" i="1" dirty="0" smtClean="0">
                <a:solidFill>
                  <a:srgbClr val="000066"/>
                </a:solidFill>
                <a:latin typeface="Times New Roman" panose="02020603050405020304" pitchFamily="18" charset="0"/>
                <a:cs typeface="Times New Roman" panose="02020603050405020304" pitchFamily="18" charset="0"/>
              </a:rPr>
              <a:t>"</a:t>
            </a:r>
            <a:r>
              <a:rPr lang="en-US" altLang="en-US" b="1" i="1" dirty="0">
                <a:solidFill>
                  <a:srgbClr val="000066"/>
                </a:solidFill>
                <a:latin typeface="Times New Roman" panose="02020603050405020304" pitchFamily="18" charset="0"/>
                <a:cs typeface="Times New Roman" panose="02020603050405020304" pitchFamily="18" charset="0"/>
              </a:rPr>
              <a:t>For if you forgive men their trespasses, your heavenly Father will also forgive you.  </a:t>
            </a:r>
            <a:r>
              <a:rPr lang="en-US" altLang="en-US" b="1" i="1" baseline="30000" dirty="0" smtClean="0">
                <a:solidFill>
                  <a:srgbClr val="000066"/>
                </a:solidFill>
                <a:latin typeface="Times New Roman" panose="02020603050405020304" pitchFamily="18" charset="0"/>
                <a:cs typeface="Times New Roman" panose="02020603050405020304" pitchFamily="18" charset="0"/>
              </a:rPr>
              <a:t>15</a:t>
            </a:r>
            <a:r>
              <a:rPr lang="en-US" altLang="en-US" b="1" i="1" dirty="0" smtClean="0">
                <a:solidFill>
                  <a:srgbClr val="000066"/>
                </a:solidFill>
                <a:latin typeface="Times New Roman" panose="02020603050405020304" pitchFamily="18" charset="0"/>
                <a:cs typeface="Times New Roman" panose="02020603050405020304" pitchFamily="18" charset="0"/>
              </a:rPr>
              <a:t>But </a:t>
            </a:r>
            <a:r>
              <a:rPr lang="en-US" altLang="en-US" b="1" i="1" dirty="0">
                <a:solidFill>
                  <a:srgbClr val="000066"/>
                </a:solidFill>
                <a:latin typeface="Times New Roman" panose="02020603050405020304" pitchFamily="18" charset="0"/>
                <a:cs typeface="Times New Roman" panose="02020603050405020304" pitchFamily="18" charset="0"/>
              </a:rPr>
              <a:t>if you do not forgive men their trespasses, neither will your Father forgive your trespasses</a:t>
            </a:r>
            <a:r>
              <a:rPr lang="en-US" altLang="en-US" b="1" i="1" dirty="0" smtClean="0">
                <a:solidFill>
                  <a:srgbClr val="000066"/>
                </a:solidFill>
                <a:latin typeface="Times New Roman" panose="02020603050405020304" pitchFamily="18" charset="0"/>
                <a:cs typeface="Times New Roman" panose="02020603050405020304" pitchFamily="18" charset="0"/>
              </a:rPr>
              <a:t>.”</a:t>
            </a:r>
            <a:r>
              <a:rPr lang="en-US" altLang="en-US" sz="2800" b="1" i="1" dirty="0" smtClean="0">
                <a:latin typeface="Times New Roman" panose="02020603050405020304" pitchFamily="18" charset="0"/>
                <a:cs typeface="Times New Roman" panose="02020603050405020304" pitchFamily="18" charset="0"/>
              </a:rPr>
              <a:t>  </a:t>
            </a:r>
            <a:endParaRPr lang="en-US" altLang="en-US" sz="3600"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 y="0"/>
            <a:ext cx="8839200" cy="1066800"/>
          </a:xfrm>
          <a:solidFill>
            <a:schemeClr val="accent2"/>
          </a:solidFill>
        </p:spPr>
        <p:txBody>
          <a:bodyPr/>
          <a:lstStyle/>
          <a:p>
            <a:r>
              <a:rPr lang="en-US" altLang="en-US" sz="5100" b="1">
                <a:solidFill>
                  <a:schemeClr val="bg1"/>
                </a:solidFill>
                <a:latin typeface="Monotype Corsiva" panose="03010101010201010101" pitchFamily="66" charset="0"/>
              </a:rPr>
              <a:t>“And do not lead us into temptation”</a:t>
            </a:r>
          </a:p>
        </p:txBody>
      </p:sp>
      <p:sp>
        <p:nvSpPr>
          <p:cNvPr id="30723" name="Rectangle 3"/>
          <p:cNvSpPr>
            <a:spLocks noGrp="1" noChangeArrowheads="1"/>
          </p:cNvSpPr>
          <p:nvPr>
            <p:ph type="body" sz="half" idx="1"/>
          </p:nvPr>
        </p:nvSpPr>
        <p:spPr>
          <a:xfrm>
            <a:off x="228600" y="3886200"/>
            <a:ext cx="8686800" cy="2590800"/>
          </a:xfrm>
          <a:solidFill>
            <a:srgbClr val="FFFFFF">
              <a:alpha val="60001"/>
            </a:srgbClr>
          </a:solidFill>
          <a:ln>
            <a:solidFill>
              <a:schemeClr val="tx1"/>
            </a:solidFill>
            <a:miter lim="800000"/>
            <a:headEnd/>
            <a:tailEnd/>
          </a:ln>
        </p:spPr>
        <p:txBody>
          <a:bodyPr/>
          <a:lstStyle/>
          <a:p>
            <a:pPr marL="0" indent="0">
              <a:buNone/>
            </a:pPr>
            <a:r>
              <a:rPr lang="en-US" altLang="en-US" sz="3600" b="1" dirty="0"/>
              <a:t>God tempts no man. </a:t>
            </a:r>
            <a:endParaRPr lang="en-US" altLang="en-US" sz="3600" b="1" dirty="0" smtClean="0"/>
          </a:p>
          <a:p>
            <a:pPr marL="0" indent="0">
              <a:buNone/>
            </a:pPr>
            <a:r>
              <a:rPr lang="en-US" altLang="en-US" b="1" dirty="0" smtClean="0"/>
              <a:t>James </a:t>
            </a:r>
            <a:r>
              <a:rPr lang="en-US" altLang="en-US" b="1" dirty="0"/>
              <a:t>1:13</a:t>
            </a:r>
            <a:r>
              <a:rPr lang="en-US" altLang="en-US" sz="3600" b="1" dirty="0"/>
              <a:t> </a:t>
            </a:r>
            <a:r>
              <a:rPr lang="en-US" altLang="en-US" sz="3600" b="1" dirty="0" smtClean="0"/>
              <a:t>-- </a:t>
            </a:r>
            <a:r>
              <a:rPr lang="en-US" altLang="en-US" b="1" dirty="0" smtClean="0">
                <a:solidFill>
                  <a:srgbClr val="000066"/>
                </a:solidFill>
                <a:latin typeface="Monotype Corsiva" panose="03010101010201010101" pitchFamily="66" charset="0"/>
              </a:rPr>
              <a:t>Let </a:t>
            </a:r>
            <a:r>
              <a:rPr lang="en-US" altLang="en-US" b="1" dirty="0">
                <a:solidFill>
                  <a:srgbClr val="000066"/>
                </a:solidFill>
                <a:latin typeface="Monotype Corsiva" panose="03010101010201010101" pitchFamily="66" charset="0"/>
              </a:rPr>
              <a:t>no one say when he is tempted, "I am tempted by God"; for God cannot be tempted by evil, nor does He Himself tempt anyone.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23">
                                            <p:bg/>
                                          </p:spTgt>
                                        </p:tgtEl>
                                        <p:attrNameLst>
                                          <p:attrName>style.visibility</p:attrName>
                                        </p:attrNameLst>
                                      </p:cBhvr>
                                      <p:to>
                                        <p:strVal val="visible"/>
                                      </p:to>
                                    </p:set>
                                    <p:animEffect transition="in" filter="dissolve">
                                      <p:cBhvr>
                                        <p:cTn id="7" dur="500"/>
                                        <p:tgtEl>
                                          <p:spTgt spid="3072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723">
                                            <p:txEl>
                                              <p:pRg st="0" end="0"/>
                                            </p:txEl>
                                          </p:spTgt>
                                        </p:tgtEl>
                                        <p:attrNameLst>
                                          <p:attrName>style.visibility</p:attrName>
                                        </p:attrNameLst>
                                      </p:cBhvr>
                                      <p:to>
                                        <p:strVal val="visible"/>
                                      </p:to>
                                    </p:set>
                                    <p:animEffect transition="in" filter="dissolve">
                                      <p:cBhvr>
                                        <p:cTn id="10" dur="500"/>
                                        <p:tgtEl>
                                          <p:spTgt spid="3072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dissolve">
                                      <p:cBhvr>
                                        <p:cTn id="15"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0"/>
            <a:ext cx="8839200" cy="1066800"/>
          </a:xfrm>
          <a:solidFill>
            <a:schemeClr val="accent2"/>
          </a:solidFill>
        </p:spPr>
        <p:txBody>
          <a:bodyPr/>
          <a:lstStyle/>
          <a:p>
            <a:r>
              <a:rPr lang="en-US" altLang="en-US" sz="5100" b="1">
                <a:solidFill>
                  <a:schemeClr val="bg1"/>
                </a:solidFill>
                <a:latin typeface="Monotype Corsiva" panose="03010101010201010101" pitchFamily="66" charset="0"/>
              </a:rPr>
              <a:t>“And do not lead us into temptation”</a:t>
            </a:r>
          </a:p>
        </p:txBody>
      </p:sp>
      <p:sp>
        <p:nvSpPr>
          <p:cNvPr id="32771" name="Rectangle 3"/>
          <p:cNvSpPr>
            <a:spLocks noGrp="1" noChangeArrowheads="1"/>
          </p:cNvSpPr>
          <p:nvPr>
            <p:ph type="body" sz="half" idx="1"/>
          </p:nvPr>
        </p:nvSpPr>
        <p:spPr>
          <a:xfrm>
            <a:off x="304800" y="3200400"/>
            <a:ext cx="8686800" cy="3657600"/>
          </a:xfrm>
          <a:solidFill>
            <a:srgbClr val="FFFFFF">
              <a:alpha val="50000"/>
            </a:srgbClr>
          </a:solidFill>
          <a:ln>
            <a:solidFill>
              <a:schemeClr val="tx1"/>
            </a:solidFill>
            <a:miter lim="800000"/>
            <a:headEnd/>
            <a:tailEnd/>
          </a:ln>
        </p:spPr>
        <p:txBody>
          <a:bodyPr/>
          <a:lstStyle/>
          <a:p>
            <a:r>
              <a:rPr lang="en-US" altLang="en-US" sz="2800" b="1" dirty="0"/>
              <a:t>We must see that Jesus is teaching us to pray that God will help us not to suffer or permit us to be tempted to sin. </a:t>
            </a:r>
            <a:endParaRPr lang="en-US" altLang="en-US" sz="2800" b="1" dirty="0" smtClean="0"/>
          </a:p>
          <a:p>
            <a:r>
              <a:rPr lang="en-US" altLang="en-US" sz="2800" b="1" dirty="0" smtClean="0"/>
              <a:t>Psa. </a:t>
            </a:r>
            <a:r>
              <a:rPr lang="en-US" altLang="en-US" sz="2800" b="1" dirty="0"/>
              <a:t>141:4 </a:t>
            </a:r>
            <a:r>
              <a:rPr lang="en-US" altLang="en-US" sz="2800" b="1" dirty="0" smtClean="0"/>
              <a:t>– </a:t>
            </a:r>
            <a:r>
              <a:rPr lang="en-US" altLang="en-US" b="1" dirty="0" smtClean="0">
                <a:solidFill>
                  <a:srgbClr val="000066"/>
                </a:solidFill>
                <a:latin typeface="Script MT Bold"/>
              </a:rPr>
              <a:t>“Do </a:t>
            </a:r>
            <a:r>
              <a:rPr lang="en-US" altLang="en-US" b="1" dirty="0">
                <a:solidFill>
                  <a:srgbClr val="000066"/>
                </a:solidFill>
                <a:latin typeface="Script MT Bold"/>
              </a:rPr>
              <a:t>not incline my heart to any evil thing, To practice wicked works With men who work iniquity; And do not let me eat of their delicacies</a:t>
            </a:r>
            <a:r>
              <a:rPr lang="en-US" altLang="en-US" b="1" dirty="0" smtClean="0">
                <a:solidFill>
                  <a:srgbClr val="000066"/>
                </a:solidFill>
                <a:latin typeface="Script MT Bold"/>
              </a:rPr>
              <a:t>.” </a:t>
            </a:r>
            <a:endParaRPr lang="en-US" altLang="en-US" b="1" dirty="0">
              <a:solidFill>
                <a:srgbClr val="000066"/>
              </a:solidFill>
              <a:latin typeface="Script MT Bold"/>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2771">
                                            <p:bg/>
                                          </p:spTgt>
                                        </p:tgtEl>
                                        <p:attrNameLst>
                                          <p:attrName>style.visibility</p:attrName>
                                        </p:attrNameLst>
                                      </p:cBhvr>
                                      <p:to>
                                        <p:strVal val="visible"/>
                                      </p:to>
                                    </p:set>
                                    <p:animEffect transition="in" filter="dissolve">
                                      <p:cBhvr>
                                        <p:cTn id="7" dur="500"/>
                                        <p:tgtEl>
                                          <p:spTgt spid="32771">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2771">
                                            <p:txEl>
                                              <p:pRg st="0" end="0"/>
                                            </p:txEl>
                                          </p:spTgt>
                                        </p:tgtEl>
                                        <p:attrNameLst>
                                          <p:attrName>style.visibility</p:attrName>
                                        </p:attrNameLst>
                                      </p:cBhvr>
                                      <p:to>
                                        <p:strVal val="visible"/>
                                      </p:to>
                                    </p:set>
                                    <p:animEffect transition="in" filter="dissolve">
                                      <p:cBhvr>
                                        <p:cTn id="10" dur="500"/>
                                        <p:tgtEl>
                                          <p:spTgt spid="3277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animEffect transition="in" filter="dissolve">
                                      <p:cBhvr>
                                        <p:cTn id="15"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0"/>
            <a:ext cx="8839200" cy="1219200"/>
          </a:xfrm>
          <a:solidFill>
            <a:schemeClr val="accent2"/>
          </a:solidFill>
        </p:spPr>
        <p:txBody>
          <a:bodyPr/>
          <a:lstStyle/>
          <a:p>
            <a:r>
              <a:rPr lang="en-US" altLang="en-US" sz="5500" b="1">
                <a:solidFill>
                  <a:schemeClr val="bg1"/>
                </a:solidFill>
                <a:latin typeface="Monotype Corsiva" panose="03010101010201010101" pitchFamily="66" charset="0"/>
              </a:rPr>
              <a:t>“But deliver us from the evil one”</a:t>
            </a:r>
          </a:p>
        </p:txBody>
      </p:sp>
      <p:sp>
        <p:nvSpPr>
          <p:cNvPr id="31747" name="Rectangle 3"/>
          <p:cNvSpPr>
            <a:spLocks noGrp="1" noChangeArrowheads="1"/>
          </p:cNvSpPr>
          <p:nvPr>
            <p:ph type="body" sz="half" idx="1"/>
          </p:nvPr>
        </p:nvSpPr>
        <p:spPr>
          <a:xfrm>
            <a:off x="152400" y="1981200"/>
            <a:ext cx="8839200" cy="4876800"/>
          </a:xfrm>
          <a:solidFill>
            <a:srgbClr val="FFFFFF">
              <a:alpha val="50000"/>
            </a:srgbClr>
          </a:solidFill>
          <a:ln>
            <a:solidFill>
              <a:schemeClr val="tx1"/>
            </a:solidFill>
            <a:miter lim="800000"/>
            <a:headEnd/>
            <a:tailEnd/>
          </a:ln>
        </p:spPr>
        <p:txBody>
          <a:bodyPr/>
          <a:lstStyle/>
          <a:p>
            <a:pPr>
              <a:lnSpc>
                <a:spcPct val="90000"/>
              </a:lnSpc>
            </a:pPr>
            <a:r>
              <a:rPr lang="en-US" altLang="en-US" b="1" dirty="0"/>
              <a:t>Help us or deliver us from the power of the Evil One, his snares, traps. </a:t>
            </a:r>
            <a:endParaRPr lang="en-US" altLang="en-US" b="1" dirty="0" smtClean="0"/>
          </a:p>
          <a:p>
            <a:pPr>
              <a:lnSpc>
                <a:spcPct val="90000"/>
              </a:lnSpc>
            </a:pPr>
            <a:r>
              <a:rPr lang="en-US" altLang="en-US" b="1" dirty="0" smtClean="0"/>
              <a:t>1 </a:t>
            </a:r>
            <a:r>
              <a:rPr lang="en-US" altLang="en-US" b="1" dirty="0"/>
              <a:t>Peter </a:t>
            </a:r>
            <a:r>
              <a:rPr lang="en-US" altLang="en-US" b="1" dirty="0" smtClean="0"/>
              <a:t>5:8-10 – </a:t>
            </a:r>
            <a:r>
              <a:rPr lang="en-US" altLang="en-US" b="1" dirty="0" smtClean="0">
                <a:solidFill>
                  <a:srgbClr val="000066"/>
                </a:solidFill>
              </a:rPr>
              <a:t>“</a:t>
            </a:r>
            <a:r>
              <a:rPr lang="en-US" altLang="en-US" sz="2800" b="1" i="1" dirty="0" smtClean="0">
                <a:solidFill>
                  <a:srgbClr val="000066"/>
                </a:solidFill>
                <a:latin typeface="Times New Roman" panose="02020603050405020304" pitchFamily="18" charset="0"/>
                <a:cs typeface="Times New Roman" panose="02020603050405020304" pitchFamily="18" charset="0"/>
              </a:rPr>
              <a:t>Be </a:t>
            </a:r>
            <a:r>
              <a:rPr lang="en-US" altLang="en-US" sz="2800" b="1" i="1" dirty="0">
                <a:solidFill>
                  <a:srgbClr val="000066"/>
                </a:solidFill>
                <a:latin typeface="Times New Roman" panose="02020603050405020304" pitchFamily="18" charset="0"/>
                <a:cs typeface="Times New Roman" panose="02020603050405020304" pitchFamily="18" charset="0"/>
              </a:rPr>
              <a:t>sober, be vigilant; because your adversary the devil walks about like a roaring lion , seeking whom he may devour.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9</a:t>
            </a:r>
            <a:r>
              <a:rPr lang="en-US" altLang="en-US" sz="2800" b="1" i="1" dirty="0" smtClean="0">
                <a:solidFill>
                  <a:srgbClr val="000066"/>
                </a:solidFill>
                <a:latin typeface="Times New Roman" panose="02020603050405020304" pitchFamily="18" charset="0"/>
                <a:cs typeface="Times New Roman" panose="02020603050405020304" pitchFamily="18" charset="0"/>
              </a:rPr>
              <a:t>Resist </a:t>
            </a:r>
            <a:r>
              <a:rPr lang="en-US" altLang="en-US" sz="2800" b="1" i="1" dirty="0">
                <a:solidFill>
                  <a:srgbClr val="000066"/>
                </a:solidFill>
                <a:latin typeface="Times New Roman" panose="02020603050405020304" pitchFamily="18" charset="0"/>
                <a:cs typeface="Times New Roman" panose="02020603050405020304" pitchFamily="18" charset="0"/>
              </a:rPr>
              <a:t>him, steadfast in the faith, knowing that the same sufferings are experienced by your brotherhood in the world. </a:t>
            </a:r>
            <a:r>
              <a:rPr lang="en-US" altLang="en-US" sz="2800" b="1" i="1" baseline="30000" dirty="0" smtClean="0">
                <a:solidFill>
                  <a:srgbClr val="000066"/>
                </a:solidFill>
                <a:latin typeface="Times New Roman" panose="02020603050405020304" pitchFamily="18" charset="0"/>
                <a:cs typeface="Times New Roman" panose="02020603050405020304" pitchFamily="18" charset="0"/>
              </a:rPr>
              <a:t>10</a:t>
            </a:r>
            <a:r>
              <a:rPr lang="en-US" altLang="en-US" sz="2800" b="1" i="1" dirty="0" smtClean="0">
                <a:solidFill>
                  <a:srgbClr val="000066"/>
                </a:solidFill>
                <a:latin typeface="Times New Roman" panose="02020603050405020304" pitchFamily="18" charset="0"/>
                <a:cs typeface="Times New Roman" panose="02020603050405020304" pitchFamily="18" charset="0"/>
              </a:rPr>
              <a:t>But </a:t>
            </a:r>
            <a:r>
              <a:rPr lang="en-US" altLang="en-US" sz="2800" b="1" i="1" dirty="0">
                <a:solidFill>
                  <a:srgbClr val="000066"/>
                </a:solidFill>
                <a:latin typeface="Times New Roman" panose="02020603050405020304" pitchFamily="18" charset="0"/>
                <a:cs typeface="Times New Roman" panose="02020603050405020304" pitchFamily="18" charset="0"/>
              </a:rPr>
              <a:t>may the God of all grace, who called us to His eternal glory by Christ Jesus, after you have suffered a while, perfect, establish, strengthen, and settle you</a:t>
            </a:r>
            <a:r>
              <a:rPr lang="en-US" altLang="en-US" sz="2800" b="1" i="1" dirty="0" smtClean="0">
                <a:solidFill>
                  <a:srgbClr val="000066"/>
                </a:solidFill>
                <a:latin typeface="Times New Roman" panose="02020603050405020304" pitchFamily="18" charset="0"/>
                <a:cs typeface="Times New Roman" panose="02020603050405020304" pitchFamily="18" charset="0"/>
              </a:rPr>
              <a:t>.” </a:t>
            </a:r>
            <a:endParaRPr lang="en-US" altLang="en-US" sz="2800" b="1" i="1" dirty="0">
              <a:solidFill>
                <a:srgbClr val="000066"/>
              </a:solidFill>
              <a:latin typeface="Times New Roman" panose="02020603050405020304" pitchFamily="18" charset="0"/>
              <a:cs typeface="Times New Roman" panose="02020603050405020304" pitchFamily="18" charset="0"/>
            </a:endParaRPr>
          </a:p>
          <a:p>
            <a:pPr>
              <a:lnSpc>
                <a:spcPct val="90000"/>
              </a:lnSpc>
            </a:pPr>
            <a:r>
              <a:rPr lang="en-US" altLang="en-US" sz="2800" b="1" dirty="0"/>
              <a:t>How? Through His Word. (Following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747">
                                            <p:bg/>
                                          </p:spTgt>
                                        </p:tgtEl>
                                        <p:attrNameLst>
                                          <p:attrName>style.visibility</p:attrName>
                                        </p:attrNameLst>
                                      </p:cBhvr>
                                      <p:to>
                                        <p:strVal val="visible"/>
                                      </p:to>
                                    </p:set>
                                    <p:animEffect transition="in" filter="dissolve">
                                      <p:cBhvr>
                                        <p:cTn id="7" dur="500"/>
                                        <p:tgtEl>
                                          <p:spTgt spid="3174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747">
                                            <p:txEl>
                                              <p:pRg st="0" end="0"/>
                                            </p:txEl>
                                          </p:spTgt>
                                        </p:tgtEl>
                                        <p:attrNameLst>
                                          <p:attrName>style.visibility</p:attrName>
                                        </p:attrNameLst>
                                      </p:cBhvr>
                                      <p:to>
                                        <p:strVal val="visible"/>
                                      </p:to>
                                    </p:set>
                                    <p:animEffect transition="in" filter="dissolve">
                                      <p:cBhvr>
                                        <p:cTn id="10" dur="500"/>
                                        <p:tgtEl>
                                          <p:spTgt spid="3174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animEffect transition="in" filter="dissolve">
                                      <p:cBhvr>
                                        <p:cTn id="15" dur="500"/>
                                        <p:tgtEl>
                                          <p:spTgt spid="3174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1747">
                                            <p:txEl>
                                              <p:pRg st="2" end="2"/>
                                            </p:txEl>
                                          </p:spTgt>
                                        </p:tgtEl>
                                        <p:attrNameLst>
                                          <p:attrName>style.visibility</p:attrName>
                                        </p:attrNameLst>
                                      </p:cBhvr>
                                      <p:to>
                                        <p:strVal val="visible"/>
                                      </p:to>
                                    </p:set>
                                    <p:animEffect transition="in" filter="dissolve">
                                      <p:cBhvr>
                                        <p:cTn id="20"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382000" cy="1219200"/>
          </a:xfrm>
          <a:solidFill>
            <a:schemeClr val="accent2"/>
          </a:solidFill>
        </p:spPr>
        <p:txBody>
          <a:bodyPr/>
          <a:lstStyle/>
          <a:p>
            <a:r>
              <a:rPr lang="en-US" altLang="en-US" sz="6000" b="1">
                <a:solidFill>
                  <a:schemeClr val="bg1"/>
                </a:solidFill>
                <a:latin typeface="Monotype Corsiva" panose="03010101010201010101" pitchFamily="66" charset="0"/>
              </a:rPr>
              <a:t>“For Yours is the Kingdom”</a:t>
            </a:r>
          </a:p>
        </p:txBody>
      </p:sp>
      <p:sp>
        <p:nvSpPr>
          <p:cNvPr id="33795" name="Rectangle 3"/>
          <p:cNvSpPr>
            <a:spLocks noGrp="1" noChangeArrowheads="1"/>
          </p:cNvSpPr>
          <p:nvPr>
            <p:ph type="body" sz="half" idx="1"/>
          </p:nvPr>
        </p:nvSpPr>
        <p:spPr>
          <a:xfrm>
            <a:off x="304800" y="2438400"/>
            <a:ext cx="8686800" cy="4343400"/>
          </a:xfrm>
          <a:solidFill>
            <a:srgbClr val="FFFFFF">
              <a:alpha val="60001"/>
            </a:srgbClr>
          </a:solidFill>
          <a:ln>
            <a:solidFill>
              <a:schemeClr val="tx1"/>
            </a:solidFill>
            <a:miter lim="800000"/>
            <a:headEnd/>
            <a:tailEnd/>
          </a:ln>
        </p:spPr>
        <p:txBody>
          <a:bodyPr/>
          <a:lstStyle/>
          <a:p>
            <a:r>
              <a:rPr lang="en-US" altLang="en-US" b="1" dirty="0"/>
              <a:t>Father, the kingdom is Yours. </a:t>
            </a:r>
            <a:endParaRPr lang="en-US" altLang="en-US" b="1" dirty="0" smtClean="0"/>
          </a:p>
          <a:p>
            <a:r>
              <a:rPr lang="en-US" altLang="en-US" sz="2800" b="1" dirty="0" smtClean="0"/>
              <a:t>Psa. 145:12-13 – </a:t>
            </a:r>
            <a:r>
              <a:rPr lang="en-US" altLang="en-US" sz="2800" b="1" dirty="0" smtClean="0">
                <a:solidFill>
                  <a:srgbClr val="000066"/>
                </a:solidFill>
              </a:rPr>
              <a:t>“</a:t>
            </a:r>
            <a:r>
              <a:rPr lang="en-US" altLang="en-US" b="1" i="1" dirty="0" smtClean="0">
                <a:solidFill>
                  <a:srgbClr val="000066"/>
                </a:solidFill>
                <a:latin typeface="Times New Roman" panose="02020603050405020304" pitchFamily="18" charset="0"/>
                <a:cs typeface="Times New Roman" panose="02020603050405020304" pitchFamily="18" charset="0"/>
              </a:rPr>
              <a:t>To </a:t>
            </a:r>
            <a:r>
              <a:rPr lang="en-US" altLang="en-US" b="1" i="1" dirty="0">
                <a:solidFill>
                  <a:srgbClr val="000066"/>
                </a:solidFill>
                <a:latin typeface="Times New Roman" panose="02020603050405020304" pitchFamily="18" charset="0"/>
                <a:cs typeface="Times New Roman" panose="02020603050405020304" pitchFamily="18" charset="0"/>
              </a:rPr>
              <a:t>make known to the sons of men His mighty acts, And the glorious majesty of His kingdom. </a:t>
            </a:r>
            <a:r>
              <a:rPr lang="en-US" altLang="en-US" b="1" i="1" baseline="30000" dirty="0" smtClean="0">
                <a:solidFill>
                  <a:srgbClr val="000066"/>
                </a:solidFill>
                <a:latin typeface="Times New Roman" panose="02020603050405020304" pitchFamily="18" charset="0"/>
                <a:cs typeface="Times New Roman" panose="02020603050405020304" pitchFamily="18" charset="0"/>
              </a:rPr>
              <a:t>13</a:t>
            </a:r>
            <a:r>
              <a:rPr lang="en-US" altLang="en-US" b="1" i="1" dirty="0" smtClean="0">
                <a:solidFill>
                  <a:srgbClr val="000066"/>
                </a:solidFill>
                <a:latin typeface="Times New Roman" panose="02020603050405020304" pitchFamily="18" charset="0"/>
                <a:cs typeface="Times New Roman" panose="02020603050405020304" pitchFamily="18" charset="0"/>
              </a:rPr>
              <a:t>Your </a:t>
            </a:r>
            <a:r>
              <a:rPr lang="en-US" altLang="en-US" b="1" i="1" dirty="0">
                <a:solidFill>
                  <a:srgbClr val="000066"/>
                </a:solidFill>
                <a:latin typeface="Times New Roman" panose="02020603050405020304" pitchFamily="18" charset="0"/>
                <a:cs typeface="Times New Roman" panose="02020603050405020304" pitchFamily="18" charset="0"/>
              </a:rPr>
              <a:t>kingdom is an everlasting kingdom, And Your dominion endures throughout all generations</a:t>
            </a:r>
            <a:r>
              <a:rPr lang="en-US" altLang="en-US" b="1" i="1" dirty="0" smtClean="0">
                <a:solidFill>
                  <a:srgbClr val="000066"/>
                </a:solidFill>
                <a:latin typeface="Times New Roman" panose="02020603050405020304" pitchFamily="18" charset="0"/>
                <a:cs typeface="Times New Roman" panose="02020603050405020304" pitchFamily="18" charset="0"/>
              </a:rPr>
              <a:t>.” </a:t>
            </a:r>
            <a:endParaRPr lang="en-US" altLang="en-US" b="1" i="1" dirty="0">
              <a:solidFill>
                <a:srgbClr val="000066"/>
              </a:solidFill>
              <a:latin typeface="Times New Roman" panose="02020603050405020304" pitchFamily="18" charset="0"/>
              <a:cs typeface="Times New Roman" panose="02020603050405020304" pitchFamily="18" charset="0"/>
            </a:endParaRPr>
          </a:p>
          <a:p>
            <a:r>
              <a:rPr lang="en-US" altLang="en-US" b="1" dirty="0"/>
              <a:t>Your reign and in Your control. </a:t>
            </a:r>
          </a:p>
          <a:p>
            <a:r>
              <a:rPr lang="en-US" altLang="en-US" b="1" dirty="0"/>
              <a:t>It is not in man’s hands…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3795">
                                            <p:bg/>
                                          </p:spTgt>
                                        </p:tgtEl>
                                        <p:attrNameLst>
                                          <p:attrName>style.visibility</p:attrName>
                                        </p:attrNameLst>
                                      </p:cBhvr>
                                      <p:to>
                                        <p:strVal val="visible"/>
                                      </p:to>
                                    </p:set>
                                    <p:animEffect transition="in" filter="dissolve">
                                      <p:cBhvr>
                                        <p:cTn id="7" dur="500"/>
                                        <p:tgtEl>
                                          <p:spTgt spid="33795">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3795">
                                            <p:txEl>
                                              <p:pRg st="0" end="0"/>
                                            </p:txEl>
                                          </p:spTgt>
                                        </p:tgtEl>
                                        <p:attrNameLst>
                                          <p:attrName>style.visibility</p:attrName>
                                        </p:attrNameLst>
                                      </p:cBhvr>
                                      <p:to>
                                        <p:strVal val="visible"/>
                                      </p:to>
                                    </p:set>
                                    <p:animEffect transition="in" filter="dissolve">
                                      <p:cBhvr>
                                        <p:cTn id="10" dur="500"/>
                                        <p:tgtEl>
                                          <p:spTgt spid="337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Effect transition="in" filter="dissolve">
                                      <p:cBhvr>
                                        <p:cTn id="15" dur="500"/>
                                        <p:tgtEl>
                                          <p:spTgt spid="3379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3795">
                                            <p:txEl>
                                              <p:pRg st="2" end="2"/>
                                            </p:txEl>
                                          </p:spTgt>
                                        </p:tgtEl>
                                        <p:attrNameLst>
                                          <p:attrName>style.visibility</p:attrName>
                                        </p:attrNameLst>
                                      </p:cBhvr>
                                      <p:to>
                                        <p:strVal val="visible"/>
                                      </p:to>
                                    </p:set>
                                    <p:animEffect transition="in" filter="dissolve">
                                      <p:cBhvr>
                                        <p:cTn id="20" dur="500"/>
                                        <p:tgtEl>
                                          <p:spTgt spid="33795">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Effect transition="in" filter="dissolve">
                                      <p:cBhvr>
                                        <p:cTn id="25"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8200" y="0"/>
            <a:ext cx="8001000" cy="1219200"/>
          </a:xfrm>
          <a:solidFill>
            <a:schemeClr val="accent2"/>
          </a:solidFill>
        </p:spPr>
        <p:txBody>
          <a:bodyPr/>
          <a:lstStyle/>
          <a:p>
            <a:r>
              <a:rPr lang="en-US" altLang="en-US" sz="6000" b="1">
                <a:solidFill>
                  <a:schemeClr val="bg1"/>
                </a:solidFill>
                <a:latin typeface="Monotype Corsiva" panose="03010101010201010101" pitchFamily="66" charset="0"/>
              </a:rPr>
              <a:t>“For Yours is the Power”</a:t>
            </a:r>
          </a:p>
        </p:txBody>
      </p:sp>
      <p:sp>
        <p:nvSpPr>
          <p:cNvPr id="34819" name="Rectangle 3"/>
          <p:cNvSpPr>
            <a:spLocks noGrp="1" noChangeArrowheads="1"/>
          </p:cNvSpPr>
          <p:nvPr>
            <p:ph type="body" sz="half" idx="1"/>
          </p:nvPr>
        </p:nvSpPr>
        <p:spPr>
          <a:xfrm>
            <a:off x="166687" y="4953000"/>
            <a:ext cx="8686800" cy="1676400"/>
          </a:xfrm>
          <a:solidFill>
            <a:srgbClr val="FFFFFF">
              <a:alpha val="50000"/>
            </a:srgbClr>
          </a:solidFill>
          <a:ln>
            <a:solidFill>
              <a:schemeClr val="tx1"/>
            </a:solidFill>
            <a:miter lim="800000"/>
            <a:headEnd/>
            <a:tailEnd/>
          </a:ln>
        </p:spPr>
        <p:txBody>
          <a:bodyPr/>
          <a:lstStyle/>
          <a:p>
            <a:r>
              <a:rPr lang="en-US" altLang="en-US" b="1"/>
              <a:t>Father, You have the power to accomplish all that we ask and can’t do, You are Almighty God. Phil 4:13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458200" cy="1219200"/>
          </a:xfrm>
          <a:solidFill>
            <a:schemeClr val="accent2"/>
          </a:solidFill>
          <a:ln>
            <a:solidFill>
              <a:schemeClr val="bg1"/>
            </a:solidFill>
            <a:miter lim="800000"/>
            <a:headEnd/>
            <a:tailEnd/>
          </a:ln>
        </p:spPr>
        <p:txBody>
          <a:bodyPr/>
          <a:lstStyle/>
          <a:p>
            <a:r>
              <a:rPr lang="en-US" altLang="en-US" sz="6000" b="1">
                <a:solidFill>
                  <a:schemeClr val="bg1"/>
                </a:solidFill>
                <a:latin typeface="Monotype Corsiva" panose="03010101010201010101" pitchFamily="66" charset="0"/>
              </a:rPr>
              <a:t>“For Yours is the Glory”</a:t>
            </a:r>
          </a:p>
        </p:txBody>
      </p:sp>
      <p:sp>
        <p:nvSpPr>
          <p:cNvPr id="35843" name="Rectangle 3"/>
          <p:cNvSpPr>
            <a:spLocks noGrp="1" noChangeArrowheads="1"/>
          </p:cNvSpPr>
          <p:nvPr>
            <p:ph type="body" sz="half" idx="1"/>
          </p:nvPr>
        </p:nvSpPr>
        <p:spPr>
          <a:xfrm>
            <a:off x="0" y="3429000"/>
            <a:ext cx="9105900" cy="3276600"/>
          </a:xfrm>
          <a:solidFill>
            <a:srgbClr val="FFFFFF">
              <a:alpha val="70000"/>
            </a:srgbClr>
          </a:solidFill>
          <a:ln>
            <a:solidFill>
              <a:schemeClr val="tx1"/>
            </a:solidFill>
            <a:miter lim="800000"/>
            <a:headEnd/>
            <a:tailEnd/>
          </a:ln>
        </p:spPr>
        <p:txBody>
          <a:bodyPr/>
          <a:lstStyle/>
          <a:p>
            <a:pPr marL="228600" indent="0">
              <a:buNone/>
            </a:pPr>
            <a:r>
              <a:rPr lang="en-US" altLang="en-US" b="1" dirty="0"/>
              <a:t>Father, You are to be glorified for helping us, Your name is the name above all names, all the praise is Yours. </a:t>
            </a:r>
            <a:endParaRPr lang="en-US" altLang="en-US" b="1" dirty="0" smtClean="0"/>
          </a:p>
          <a:p>
            <a:pPr marL="228600" indent="0">
              <a:buNone/>
            </a:pPr>
            <a:r>
              <a:rPr lang="en-US" altLang="en-US" sz="2800" b="1" dirty="0" smtClean="0"/>
              <a:t>Psa. 8:1 – “</a:t>
            </a:r>
            <a:r>
              <a:rPr lang="en-US" altLang="en-US" b="1" dirty="0" smtClean="0">
                <a:solidFill>
                  <a:srgbClr val="000066"/>
                </a:solidFill>
                <a:latin typeface="Script MT Bold" pitchFamily="66" charset="0"/>
              </a:rPr>
              <a:t>O </a:t>
            </a:r>
            <a:r>
              <a:rPr lang="en-US" altLang="en-US" b="1" dirty="0">
                <a:solidFill>
                  <a:srgbClr val="000066"/>
                </a:solidFill>
                <a:latin typeface="Script MT Bold" pitchFamily="66" charset="0"/>
              </a:rPr>
              <a:t>LORD, our Lord, How excellent is Your name in all the earth, Who have set Your glory above the heavens</a:t>
            </a:r>
            <a:r>
              <a:rPr lang="en-US" altLang="en-US" b="1" dirty="0" smtClean="0">
                <a:solidFill>
                  <a:srgbClr val="000066"/>
                </a:solidFill>
                <a:latin typeface="Script MT Bold" pitchFamily="66" charset="0"/>
              </a:rPr>
              <a:t>!” </a:t>
            </a:r>
            <a:endParaRPr lang="en-US" altLang="en-US" b="1" dirty="0">
              <a:solidFill>
                <a:srgbClr val="000066"/>
              </a:solidFill>
              <a:latin typeface="Script MT Bold"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5843">
                                            <p:bg/>
                                          </p:spTgt>
                                        </p:tgtEl>
                                        <p:attrNameLst>
                                          <p:attrName>style.visibility</p:attrName>
                                        </p:attrNameLst>
                                      </p:cBhvr>
                                      <p:to>
                                        <p:strVal val="visible"/>
                                      </p:to>
                                    </p:set>
                                    <p:animEffect transition="in" filter="dissolve">
                                      <p:cBhvr>
                                        <p:cTn id="7" dur="500"/>
                                        <p:tgtEl>
                                          <p:spTgt spid="35843">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5843">
                                            <p:txEl>
                                              <p:pRg st="0" end="0"/>
                                            </p:txEl>
                                          </p:spTgt>
                                        </p:tgtEl>
                                        <p:attrNameLst>
                                          <p:attrName>style.visibility</p:attrName>
                                        </p:attrNameLst>
                                      </p:cBhvr>
                                      <p:to>
                                        <p:strVal val="visible"/>
                                      </p:to>
                                    </p:set>
                                    <p:animEffect transition="in" filter="dissolve">
                                      <p:cBhvr>
                                        <p:cTn id="10" dur="500"/>
                                        <p:tgtEl>
                                          <p:spTgt spid="3584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5843">
                                            <p:txEl>
                                              <p:pRg st="1" end="1"/>
                                            </p:txEl>
                                          </p:spTgt>
                                        </p:tgtEl>
                                        <p:attrNameLst>
                                          <p:attrName>style.visibility</p:attrName>
                                        </p:attrNameLst>
                                      </p:cBhvr>
                                      <p:to>
                                        <p:strVal val="visible"/>
                                      </p:to>
                                    </p:set>
                                    <p:animEffect transition="in" filter="dissolve">
                                      <p:cBhvr>
                                        <p:cTn id="15"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752600" y="0"/>
            <a:ext cx="6248400" cy="1219200"/>
          </a:xfrm>
          <a:solidFill>
            <a:schemeClr val="accent2"/>
          </a:solidFill>
          <a:ln>
            <a:solidFill>
              <a:schemeClr val="bg1"/>
            </a:solidFill>
            <a:miter lim="800000"/>
            <a:headEnd/>
            <a:tailEnd/>
          </a:ln>
        </p:spPr>
        <p:txBody>
          <a:bodyPr/>
          <a:lstStyle/>
          <a:p>
            <a:r>
              <a:rPr lang="en-US" altLang="en-US" sz="6000" b="1">
                <a:solidFill>
                  <a:schemeClr val="bg1"/>
                </a:solidFill>
                <a:latin typeface="Monotype Corsiva" panose="03010101010201010101" pitchFamily="66" charset="0"/>
              </a:rPr>
              <a:t>“Conclusion”</a:t>
            </a:r>
          </a:p>
        </p:txBody>
      </p:sp>
      <p:sp>
        <p:nvSpPr>
          <p:cNvPr id="36867" name="Rectangle 3"/>
          <p:cNvSpPr>
            <a:spLocks noGrp="1" noChangeArrowheads="1"/>
          </p:cNvSpPr>
          <p:nvPr>
            <p:ph type="body" sz="half" idx="1"/>
          </p:nvPr>
        </p:nvSpPr>
        <p:spPr>
          <a:xfrm>
            <a:off x="152400" y="3733800"/>
            <a:ext cx="8839200" cy="2895600"/>
          </a:xfrm>
          <a:solidFill>
            <a:srgbClr val="FFFFFF">
              <a:alpha val="50000"/>
            </a:srgbClr>
          </a:solidFill>
          <a:ln>
            <a:solidFill>
              <a:schemeClr val="tx1"/>
            </a:solidFill>
            <a:miter lim="800000"/>
            <a:headEnd/>
            <a:tailEnd/>
          </a:ln>
        </p:spPr>
        <p:txBody>
          <a:bodyPr/>
          <a:lstStyle/>
          <a:p>
            <a:r>
              <a:rPr lang="en-US" altLang="en-US" sz="2800" b="1"/>
              <a:t>Prayer is talking with God, allowing Him to hear from us in many different times in our lives.</a:t>
            </a:r>
          </a:p>
          <a:p>
            <a:r>
              <a:rPr lang="en-US" altLang="en-US" sz="2800" b="1"/>
              <a:t>God wants to help all of us but all of us can’t even talk to God, why?</a:t>
            </a:r>
          </a:p>
          <a:p>
            <a:r>
              <a:rPr lang="en-US" altLang="en-US" sz="2800" b="1"/>
              <a:t>Many have never obeyed God and become His child, why not do that now?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6867">
                                            <p:bg/>
                                          </p:spTgt>
                                        </p:tgtEl>
                                        <p:attrNameLst>
                                          <p:attrName>style.visibility</p:attrName>
                                        </p:attrNameLst>
                                      </p:cBhvr>
                                      <p:to>
                                        <p:strVal val="visible"/>
                                      </p:to>
                                    </p:set>
                                    <p:animEffect transition="in" filter="dissolve">
                                      <p:cBhvr>
                                        <p:cTn id="7" dur="500"/>
                                        <p:tgtEl>
                                          <p:spTgt spid="36867">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6867">
                                            <p:txEl>
                                              <p:pRg st="0" end="0"/>
                                            </p:txEl>
                                          </p:spTgt>
                                        </p:tgtEl>
                                        <p:attrNameLst>
                                          <p:attrName>style.visibility</p:attrName>
                                        </p:attrNameLst>
                                      </p:cBhvr>
                                      <p:to>
                                        <p:strVal val="visible"/>
                                      </p:to>
                                    </p:set>
                                    <p:animEffect transition="in" filter="dissolve">
                                      <p:cBhvr>
                                        <p:cTn id="10" dur="500"/>
                                        <p:tgtEl>
                                          <p:spTgt spid="3686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Effect transition="in" filter="dissolve">
                                      <p:cBhvr>
                                        <p:cTn id="15" dur="500"/>
                                        <p:tgtEl>
                                          <p:spTgt spid="3686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6867">
                                            <p:txEl>
                                              <p:pRg st="2" end="2"/>
                                            </p:txEl>
                                          </p:spTgt>
                                        </p:tgtEl>
                                        <p:attrNameLst>
                                          <p:attrName>style.visibility</p:attrName>
                                        </p:attrNameLst>
                                      </p:cBhvr>
                                      <p:to>
                                        <p:strVal val="visible"/>
                                      </p:to>
                                    </p:set>
                                    <p:animEffect transition="in" filter="dissolve">
                                      <p:cBhvr>
                                        <p:cTn id="20"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752600" y="0"/>
            <a:ext cx="6248400" cy="1219200"/>
          </a:xfrm>
          <a:solidFill>
            <a:schemeClr val="accent2"/>
          </a:solidFill>
          <a:ln>
            <a:solidFill>
              <a:schemeClr val="bg1"/>
            </a:solidFill>
            <a:miter lim="800000"/>
            <a:headEnd/>
            <a:tailEnd/>
          </a:ln>
        </p:spPr>
        <p:txBody>
          <a:bodyPr/>
          <a:lstStyle/>
          <a:p>
            <a:r>
              <a:rPr lang="en-US" altLang="en-US" sz="6000" b="1">
                <a:solidFill>
                  <a:schemeClr val="bg1"/>
                </a:solidFill>
                <a:latin typeface="Monotype Corsiva" panose="03010101010201010101" pitchFamily="66" charset="0"/>
              </a:rPr>
              <a:t>“Conclusion”</a:t>
            </a:r>
          </a:p>
        </p:txBody>
      </p:sp>
      <p:sp>
        <p:nvSpPr>
          <p:cNvPr id="52227" name="Rectangle 3"/>
          <p:cNvSpPr>
            <a:spLocks noGrp="1" noChangeArrowheads="1"/>
          </p:cNvSpPr>
          <p:nvPr>
            <p:ph type="body" sz="half" idx="1"/>
          </p:nvPr>
        </p:nvSpPr>
        <p:spPr>
          <a:xfrm>
            <a:off x="0" y="1676400"/>
            <a:ext cx="9144000" cy="5181600"/>
          </a:xfrm>
          <a:solidFill>
            <a:srgbClr val="FFFFFF">
              <a:alpha val="50000"/>
            </a:srgbClr>
          </a:solidFill>
          <a:ln>
            <a:solidFill>
              <a:schemeClr val="tx1"/>
            </a:solidFill>
            <a:miter lim="800000"/>
            <a:headEnd/>
            <a:tailEnd/>
          </a:ln>
        </p:spPr>
        <p:txBody>
          <a:bodyPr/>
          <a:lstStyle/>
          <a:p>
            <a:pPr>
              <a:lnSpc>
                <a:spcPct val="90000"/>
              </a:lnSpc>
            </a:pPr>
            <a:r>
              <a:rPr lang="en-US" altLang="en-US" sz="2000" b="1" dirty="0"/>
              <a:t>Our Father… </a:t>
            </a:r>
          </a:p>
          <a:p>
            <a:pPr>
              <a:lnSpc>
                <a:spcPct val="90000"/>
              </a:lnSpc>
            </a:pPr>
            <a:r>
              <a:rPr lang="en-US" altLang="en-US" sz="2000" b="1" dirty="0"/>
              <a:t>in heaven…</a:t>
            </a:r>
          </a:p>
          <a:p>
            <a:pPr>
              <a:lnSpc>
                <a:spcPct val="90000"/>
              </a:lnSpc>
            </a:pPr>
            <a:r>
              <a:rPr lang="en-US" altLang="en-US" sz="2000" b="1" dirty="0"/>
              <a:t>Hallowed be Your name…  </a:t>
            </a:r>
          </a:p>
          <a:p>
            <a:pPr>
              <a:lnSpc>
                <a:spcPct val="90000"/>
              </a:lnSpc>
            </a:pPr>
            <a:r>
              <a:rPr lang="en-US" altLang="en-US" sz="2000" b="1" dirty="0" smtClean="0"/>
              <a:t>Your </a:t>
            </a:r>
            <a:r>
              <a:rPr lang="en-US" altLang="en-US" sz="2000" b="1" dirty="0"/>
              <a:t>kingdom come…</a:t>
            </a:r>
          </a:p>
          <a:p>
            <a:pPr>
              <a:lnSpc>
                <a:spcPct val="90000"/>
              </a:lnSpc>
            </a:pPr>
            <a:r>
              <a:rPr lang="en-US" altLang="en-US" sz="2000" b="1" dirty="0"/>
              <a:t>Your will be done… </a:t>
            </a:r>
          </a:p>
          <a:p>
            <a:pPr>
              <a:lnSpc>
                <a:spcPct val="90000"/>
              </a:lnSpc>
            </a:pPr>
            <a:r>
              <a:rPr lang="en-US" altLang="en-US" sz="2000" b="1" dirty="0"/>
              <a:t>On earth as it is in heaven...</a:t>
            </a:r>
          </a:p>
          <a:p>
            <a:pPr>
              <a:lnSpc>
                <a:spcPct val="90000"/>
              </a:lnSpc>
            </a:pPr>
            <a:r>
              <a:rPr lang="en-US" altLang="en-US" sz="2000" b="1" dirty="0" smtClean="0"/>
              <a:t>Give </a:t>
            </a:r>
            <a:r>
              <a:rPr lang="en-US" altLang="en-US" sz="2000" b="1" dirty="0"/>
              <a:t>us this day… </a:t>
            </a:r>
          </a:p>
          <a:p>
            <a:pPr>
              <a:lnSpc>
                <a:spcPct val="90000"/>
              </a:lnSpc>
            </a:pPr>
            <a:r>
              <a:rPr lang="en-US" altLang="en-US" sz="2000" b="1" dirty="0"/>
              <a:t>our daily bread…  </a:t>
            </a:r>
          </a:p>
          <a:p>
            <a:pPr>
              <a:lnSpc>
                <a:spcPct val="90000"/>
              </a:lnSpc>
            </a:pPr>
            <a:r>
              <a:rPr lang="en-US" altLang="en-US" sz="2000" b="1" dirty="0" smtClean="0"/>
              <a:t>And </a:t>
            </a:r>
            <a:r>
              <a:rPr lang="en-US" altLang="en-US" sz="2000" b="1" dirty="0"/>
              <a:t>forgive us our debts…</a:t>
            </a:r>
          </a:p>
          <a:p>
            <a:pPr>
              <a:lnSpc>
                <a:spcPct val="90000"/>
              </a:lnSpc>
            </a:pPr>
            <a:r>
              <a:rPr lang="en-US" altLang="en-US" sz="2000" b="1" dirty="0"/>
              <a:t>As we forgive our debtors…  </a:t>
            </a:r>
          </a:p>
          <a:p>
            <a:pPr>
              <a:lnSpc>
                <a:spcPct val="90000"/>
              </a:lnSpc>
            </a:pPr>
            <a:r>
              <a:rPr lang="en-US" altLang="en-US" sz="2000" b="1" smtClean="0"/>
              <a:t>And </a:t>
            </a:r>
            <a:r>
              <a:rPr lang="en-US" altLang="en-US" sz="2000" b="1" dirty="0"/>
              <a:t>do not lead us into temptation…</a:t>
            </a:r>
          </a:p>
          <a:p>
            <a:pPr>
              <a:lnSpc>
                <a:spcPct val="90000"/>
              </a:lnSpc>
            </a:pPr>
            <a:r>
              <a:rPr lang="en-US" altLang="en-US" sz="2000" b="1" dirty="0"/>
              <a:t>But deliver us from the evil one…</a:t>
            </a:r>
          </a:p>
          <a:p>
            <a:pPr>
              <a:lnSpc>
                <a:spcPct val="90000"/>
              </a:lnSpc>
            </a:pPr>
            <a:r>
              <a:rPr lang="en-US" altLang="en-US" sz="2000" b="1" dirty="0"/>
              <a:t>For Yours is the kingdom…</a:t>
            </a:r>
          </a:p>
          <a:p>
            <a:pPr>
              <a:lnSpc>
                <a:spcPct val="90000"/>
              </a:lnSpc>
            </a:pPr>
            <a:r>
              <a:rPr lang="en-US" altLang="en-US" sz="2000" b="1" dirty="0"/>
              <a:t> and the power… </a:t>
            </a:r>
          </a:p>
          <a:p>
            <a:pPr>
              <a:lnSpc>
                <a:spcPct val="90000"/>
              </a:lnSpc>
            </a:pPr>
            <a:r>
              <a:rPr lang="en-US" altLang="en-US" sz="2000" b="1" dirty="0"/>
              <a:t>and the glory forever…   </a:t>
            </a:r>
          </a:p>
          <a:p>
            <a:pPr>
              <a:lnSpc>
                <a:spcPct val="90000"/>
              </a:lnSpc>
            </a:pP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2227">
                                            <p:bg/>
                                          </p:spTgt>
                                        </p:tgtEl>
                                        <p:attrNameLst>
                                          <p:attrName>style.visibility</p:attrName>
                                        </p:attrNameLst>
                                      </p:cBhvr>
                                      <p:to>
                                        <p:strVal val="visible"/>
                                      </p:to>
                                    </p:set>
                                    <p:animEffect transition="in" filter="dissolve">
                                      <p:cBhvr>
                                        <p:cTn id="7" dur="500"/>
                                        <p:tgtEl>
                                          <p:spTgt spid="5222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dissolve">
                                      <p:cBhvr>
                                        <p:cTn id="12" dur="500"/>
                                        <p:tgtEl>
                                          <p:spTgt spid="52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Effect transition="in" filter="dissolve">
                                      <p:cBhvr>
                                        <p:cTn id="17" dur="500"/>
                                        <p:tgtEl>
                                          <p:spTgt spid="522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Effect transition="in" filter="dissolve">
                                      <p:cBhvr>
                                        <p:cTn id="22" dur="500"/>
                                        <p:tgtEl>
                                          <p:spTgt spid="522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227">
                                            <p:txEl>
                                              <p:pRg st="3" end="3"/>
                                            </p:txEl>
                                          </p:spTgt>
                                        </p:tgtEl>
                                        <p:attrNameLst>
                                          <p:attrName>style.visibility</p:attrName>
                                        </p:attrNameLst>
                                      </p:cBhvr>
                                      <p:to>
                                        <p:strVal val="visible"/>
                                      </p:to>
                                    </p:set>
                                    <p:animEffect transition="in" filter="dissolve">
                                      <p:cBhvr>
                                        <p:cTn id="27" dur="500"/>
                                        <p:tgtEl>
                                          <p:spTgt spid="522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2227">
                                            <p:txEl>
                                              <p:pRg st="4" end="4"/>
                                            </p:txEl>
                                          </p:spTgt>
                                        </p:tgtEl>
                                        <p:attrNameLst>
                                          <p:attrName>style.visibility</p:attrName>
                                        </p:attrNameLst>
                                      </p:cBhvr>
                                      <p:to>
                                        <p:strVal val="visible"/>
                                      </p:to>
                                    </p:set>
                                    <p:animEffect transition="in" filter="dissolve">
                                      <p:cBhvr>
                                        <p:cTn id="32" dur="500"/>
                                        <p:tgtEl>
                                          <p:spTgt spid="5222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Effect transition="in" filter="dissolve">
                                      <p:cBhvr>
                                        <p:cTn id="37" dur="500"/>
                                        <p:tgtEl>
                                          <p:spTgt spid="5222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2227">
                                            <p:txEl>
                                              <p:pRg st="6" end="6"/>
                                            </p:txEl>
                                          </p:spTgt>
                                        </p:tgtEl>
                                        <p:attrNameLst>
                                          <p:attrName>style.visibility</p:attrName>
                                        </p:attrNameLst>
                                      </p:cBhvr>
                                      <p:to>
                                        <p:strVal val="visible"/>
                                      </p:to>
                                    </p:set>
                                    <p:animEffect transition="in" filter="dissolve">
                                      <p:cBhvr>
                                        <p:cTn id="42" dur="500"/>
                                        <p:tgtEl>
                                          <p:spTgt spid="5222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2227">
                                            <p:txEl>
                                              <p:pRg st="7" end="7"/>
                                            </p:txEl>
                                          </p:spTgt>
                                        </p:tgtEl>
                                        <p:attrNameLst>
                                          <p:attrName>style.visibility</p:attrName>
                                        </p:attrNameLst>
                                      </p:cBhvr>
                                      <p:to>
                                        <p:strVal val="visible"/>
                                      </p:to>
                                    </p:set>
                                    <p:animEffect transition="in" filter="dissolve">
                                      <p:cBhvr>
                                        <p:cTn id="47" dur="500"/>
                                        <p:tgtEl>
                                          <p:spTgt spid="52227">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2227">
                                            <p:txEl>
                                              <p:pRg st="8" end="8"/>
                                            </p:txEl>
                                          </p:spTgt>
                                        </p:tgtEl>
                                        <p:attrNameLst>
                                          <p:attrName>style.visibility</p:attrName>
                                        </p:attrNameLst>
                                      </p:cBhvr>
                                      <p:to>
                                        <p:strVal val="visible"/>
                                      </p:to>
                                    </p:set>
                                    <p:animEffect transition="in" filter="dissolve">
                                      <p:cBhvr>
                                        <p:cTn id="52" dur="500"/>
                                        <p:tgtEl>
                                          <p:spTgt spid="52227">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2227">
                                            <p:txEl>
                                              <p:pRg st="9" end="9"/>
                                            </p:txEl>
                                          </p:spTgt>
                                        </p:tgtEl>
                                        <p:attrNameLst>
                                          <p:attrName>style.visibility</p:attrName>
                                        </p:attrNameLst>
                                      </p:cBhvr>
                                      <p:to>
                                        <p:strVal val="visible"/>
                                      </p:to>
                                    </p:set>
                                    <p:animEffect transition="in" filter="dissolve">
                                      <p:cBhvr>
                                        <p:cTn id="57" dur="500"/>
                                        <p:tgtEl>
                                          <p:spTgt spid="52227">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2227">
                                            <p:txEl>
                                              <p:pRg st="10" end="10"/>
                                            </p:txEl>
                                          </p:spTgt>
                                        </p:tgtEl>
                                        <p:attrNameLst>
                                          <p:attrName>style.visibility</p:attrName>
                                        </p:attrNameLst>
                                      </p:cBhvr>
                                      <p:to>
                                        <p:strVal val="visible"/>
                                      </p:to>
                                    </p:set>
                                    <p:animEffect transition="in" filter="dissolve">
                                      <p:cBhvr>
                                        <p:cTn id="62" dur="500"/>
                                        <p:tgtEl>
                                          <p:spTgt spid="52227">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2227">
                                            <p:txEl>
                                              <p:pRg st="11" end="11"/>
                                            </p:txEl>
                                          </p:spTgt>
                                        </p:tgtEl>
                                        <p:attrNameLst>
                                          <p:attrName>style.visibility</p:attrName>
                                        </p:attrNameLst>
                                      </p:cBhvr>
                                      <p:to>
                                        <p:strVal val="visible"/>
                                      </p:to>
                                    </p:set>
                                    <p:animEffect transition="in" filter="dissolve">
                                      <p:cBhvr>
                                        <p:cTn id="67" dur="500"/>
                                        <p:tgtEl>
                                          <p:spTgt spid="52227">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2227">
                                            <p:txEl>
                                              <p:pRg st="12" end="12"/>
                                            </p:txEl>
                                          </p:spTgt>
                                        </p:tgtEl>
                                        <p:attrNameLst>
                                          <p:attrName>style.visibility</p:attrName>
                                        </p:attrNameLst>
                                      </p:cBhvr>
                                      <p:to>
                                        <p:strVal val="visible"/>
                                      </p:to>
                                    </p:set>
                                    <p:animEffect transition="in" filter="dissolve">
                                      <p:cBhvr>
                                        <p:cTn id="72" dur="500"/>
                                        <p:tgtEl>
                                          <p:spTgt spid="52227">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52227">
                                            <p:txEl>
                                              <p:pRg st="13" end="13"/>
                                            </p:txEl>
                                          </p:spTgt>
                                        </p:tgtEl>
                                        <p:attrNameLst>
                                          <p:attrName>style.visibility</p:attrName>
                                        </p:attrNameLst>
                                      </p:cBhvr>
                                      <p:to>
                                        <p:strVal val="visible"/>
                                      </p:to>
                                    </p:set>
                                    <p:animEffect transition="in" filter="dissolve">
                                      <p:cBhvr>
                                        <p:cTn id="77" dur="500"/>
                                        <p:tgtEl>
                                          <p:spTgt spid="52227">
                                            <p:txEl>
                                              <p:pRg st="13" end="1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52227">
                                            <p:txEl>
                                              <p:pRg st="14" end="14"/>
                                            </p:txEl>
                                          </p:spTgt>
                                        </p:tgtEl>
                                        <p:attrNameLst>
                                          <p:attrName>style.visibility</p:attrName>
                                        </p:attrNameLst>
                                      </p:cBhvr>
                                      <p:to>
                                        <p:strVal val="visible"/>
                                      </p:to>
                                    </p:set>
                                    <p:animEffect transition="in" filter="dissolve">
                                      <p:cBhvr>
                                        <p:cTn id="82" dur="500"/>
                                        <p:tgtEl>
                                          <p:spTgt spid="5222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69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3080" name="Rectangle 8"/>
          <p:cNvSpPr>
            <a:spLocks noGrp="1" noChangeArrowheads="1"/>
          </p:cNvSpPr>
          <p:nvPr>
            <p:ph type="body" sz="half" idx="1"/>
          </p:nvPr>
        </p:nvSpPr>
        <p:spPr>
          <a:xfrm>
            <a:off x="3810000" y="5334000"/>
            <a:ext cx="5181600" cy="1066800"/>
          </a:xfrm>
          <a:solidFill>
            <a:srgbClr val="FFFFFF">
              <a:alpha val="50000"/>
            </a:srgbClr>
          </a:solidFill>
          <a:ln>
            <a:solidFill>
              <a:schemeClr val="tx1"/>
            </a:solidFill>
            <a:miter lim="800000"/>
            <a:headEnd/>
            <a:tailEnd/>
          </a:ln>
        </p:spPr>
        <p:txBody>
          <a:bodyPr/>
          <a:lstStyle/>
          <a:p>
            <a:r>
              <a:rPr lang="en-US" altLang="en-US" sz="2800" b="1"/>
              <a:t>Prayer is communicating with God, the creator.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13315" name="Rectangle 3"/>
          <p:cNvSpPr>
            <a:spLocks noGrp="1" noChangeArrowheads="1"/>
          </p:cNvSpPr>
          <p:nvPr>
            <p:ph type="body" sz="half" idx="1"/>
          </p:nvPr>
        </p:nvSpPr>
        <p:spPr>
          <a:xfrm>
            <a:off x="2667000" y="3886200"/>
            <a:ext cx="6172200" cy="2667000"/>
          </a:xfrm>
          <a:solidFill>
            <a:srgbClr val="FFFFFF">
              <a:alpha val="50000"/>
            </a:srgbClr>
          </a:solidFill>
          <a:ln>
            <a:solidFill>
              <a:schemeClr val="tx1"/>
            </a:solidFill>
            <a:miter lim="800000"/>
            <a:headEnd/>
            <a:tailEnd/>
          </a:ln>
        </p:spPr>
        <p:txBody>
          <a:bodyPr/>
          <a:lstStyle/>
          <a:p>
            <a:r>
              <a:rPr lang="en-US" altLang="en-US" sz="2800" b="1" dirty="0"/>
              <a:t>Prayer is something we have to </a:t>
            </a:r>
            <a:r>
              <a:rPr lang="en-US" altLang="en-US" sz="2800" b="1" dirty="0" smtClean="0"/>
              <a:t>learn; </a:t>
            </a:r>
            <a:r>
              <a:rPr lang="en-US" altLang="en-US" sz="2800" b="1" dirty="0"/>
              <a:t>it is a learning </a:t>
            </a:r>
            <a:r>
              <a:rPr lang="en-US" altLang="en-US" sz="2800" b="1" dirty="0" smtClean="0"/>
              <a:t>experience. </a:t>
            </a:r>
            <a:r>
              <a:rPr lang="en-US" altLang="en-US" sz="2800" b="1" dirty="0"/>
              <a:t>W</a:t>
            </a:r>
            <a:r>
              <a:rPr lang="en-US" altLang="en-US" sz="2800" b="1" dirty="0" smtClean="0"/>
              <a:t>e </a:t>
            </a:r>
            <a:r>
              <a:rPr lang="en-US" altLang="en-US" sz="2800" b="1" dirty="0"/>
              <a:t>are not born knowing how to pray, no more than the disciples </a:t>
            </a:r>
            <a:r>
              <a:rPr lang="en-US" altLang="en-US" sz="2800" b="1" dirty="0" smtClean="0"/>
              <a:t>were. That </a:t>
            </a:r>
            <a:r>
              <a:rPr lang="en-US" altLang="en-US" sz="2800" b="1" dirty="0"/>
              <a:t>is why they asked Jesus to “teach them to </a:t>
            </a:r>
            <a:r>
              <a:rPr lang="en-US" altLang="en-US" sz="2800" b="1" dirty="0" smtClean="0"/>
              <a:t>pray.”    </a:t>
            </a:r>
            <a:endParaRPr lang="en-US" alt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7171" name="Rectangle 3"/>
          <p:cNvSpPr>
            <a:spLocks noGrp="1" noChangeArrowheads="1"/>
          </p:cNvSpPr>
          <p:nvPr>
            <p:ph type="body" sz="half" idx="1"/>
          </p:nvPr>
        </p:nvSpPr>
        <p:spPr>
          <a:xfrm>
            <a:off x="152400" y="3657600"/>
            <a:ext cx="4267200" cy="2895600"/>
          </a:xfrm>
          <a:solidFill>
            <a:srgbClr val="FFFFFF">
              <a:alpha val="50000"/>
            </a:srgbClr>
          </a:solidFill>
          <a:ln>
            <a:solidFill>
              <a:schemeClr val="tx1"/>
            </a:solidFill>
            <a:miter lim="800000"/>
            <a:headEnd/>
            <a:tailEnd/>
          </a:ln>
        </p:spPr>
        <p:txBody>
          <a:bodyPr/>
          <a:lstStyle/>
          <a:p>
            <a:r>
              <a:rPr lang="en-US" altLang="en-US" b="1" dirty="0"/>
              <a:t>Jesus teaches how not to pray first. </a:t>
            </a:r>
            <a:r>
              <a:rPr lang="en-US" altLang="en-US" b="1" dirty="0" smtClean="0"/>
              <a:t>Matt. </a:t>
            </a:r>
            <a:r>
              <a:rPr lang="en-US" altLang="en-US" b="1" dirty="0"/>
              <a:t>6:5-8</a:t>
            </a:r>
          </a:p>
          <a:p>
            <a:r>
              <a:rPr lang="en-US" altLang="en-US" b="1" dirty="0"/>
              <a:t>Not like hypocrites </a:t>
            </a:r>
          </a:p>
          <a:p>
            <a:pPr lvl="1"/>
            <a:r>
              <a:rPr lang="en-US" altLang="en-US" sz="3200" b="1" dirty="0"/>
              <a:t>Seen of men. </a:t>
            </a:r>
          </a:p>
        </p:txBody>
      </p:sp>
      <p:sp>
        <p:nvSpPr>
          <p:cNvPr id="7172" name="Rectangle 4"/>
          <p:cNvSpPr>
            <a:spLocks noGrp="1" noChangeArrowheads="1"/>
          </p:cNvSpPr>
          <p:nvPr>
            <p:ph type="body" sz="half" idx="2"/>
          </p:nvPr>
        </p:nvSpPr>
        <p:spPr>
          <a:xfrm>
            <a:off x="4495800" y="838200"/>
            <a:ext cx="4495800" cy="6019800"/>
          </a:xfrm>
          <a:solidFill>
            <a:srgbClr val="FFFFFF">
              <a:alpha val="85001"/>
            </a:srgbClr>
          </a:solidFill>
          <a:ln>
            <a:solidFill>
              <a:schemeClr val="tx1"/>
            </a:solidFill>
            <a:miter lim="800000"/>
            <a:headEnd/>
            <a:tailEnd/>
          </a:ln>
        </p:spPr>
        <p:txBody>
          <a:bodyPr/>
          <a:lstStyle/>
          <a:p>
            <a:pPr marL="171450" indent="0">
              <a:buNone/>
            </a:pPr>
            <a:r>
              <a:rPr lang="en-US" altLang="en-US" sz="2400" dirty="0" smtClean="0">
                <a:solidFill>
                  <a:srgbClr val="FF3300"/>
                </a:solidFill>
              </a:rPr>
              <a:t>Matt. </a:t>
            </a:r>
            <a:r>
              <a:rPr lang="en-US" altLang="en-US" sz="2400" dirty="0">
                <a:solidFill>
                  <a:srgbClr val="FF3300"/>
                </a:solidFill>
              </a:rPr>
              <a:t>6:5-6 </a:t>
            </a:r>
            <a:r>
              <a:rPr lang="en-US" altLang="en-US" sz="2400" dirty="0">
                <a:solidFill>
                  <a:srgbClr val="FF3300"/>
                </a:solidFill>
                <a:latin typeface="Script MT Bold" pitchFamily="66" charset="0"/>
              </a:rPr>
              <a:t>"And when you pray, you shall not be like the hypocrites. For they love to pray standing in the synagogues and on the corners of the streets, that they may be seen by men. Assuredly, I say to you, they have their reward.  6 But you, when you pray, go into your room, and when you have shut your door, pray to your Father who is in the secret place; and your Father who sees in secret will reward you </a:t>
            </a:r>
            <a:r>
              <a:rPr lang="en-US" altLang="en-US" sz="2400" dirty="0" smtClean="0">
                <a:solidFill>
                  <a:srgbClr val="FF3300"/>
                </a:solidFill>
                <a:latin typeface="Script MT Bold" pitchFamily="66" charset="0"/>
              </a:rPr>
              <a:t>openly.”</a:t>
            </a:r>
            <a:r>
              <a:rPr lang="en-US" altLang="en-US" sz="2400" dirty="0" smtClean="0"/>
              <a:t> </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animEffect transition="in" filter="dissolve">
                                      <p:cBhvr>
                                        <p:cTn id="7" dur="500"/>
                                        <p:tgtEl>
                                          <p:spTgt spid="7171">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dissolve">
                                      <p:cBhvr>
                                        <p:cTn id="10" dur="500"/>
                                        <p:tgtEl>
                                          <p:spTgt spid="717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Effect transition="in" filter="dissolve">
                                      <p:cBhvr>
                                        <p:cTn id="15" dur="500"/>
                                        <p:tgtEl>
                                          <p:spTgt spid="7171">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7171">
                                            <p:txEl>
                                              <p:pRg st="2" end="2"/>
                                            </p:txEl>
                                          </p:spTgt>
                                        </p:tgtEl>
                                        <p:attrNameLst>
                                          <p:attrName>style.visibility</p:attrName>
                                        </p:attrNameLst>
                                      </p:cBhvr>
                                      <p:to>
                                        <p:strVal val="visible"/>
                                      </p:to>
                                    </p:set>
                                    <p:animEffect transition="in" filter="dissolve">
                                      <p:cBhvr>
                                        <p:cTn id="18" dur="500"/>
                                        <p:tgtEl>
                                          <p:spTgt spid="717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172">
                                            <p:bg/>
                                          </p:spTgt>
                                        </p:tgtEl>
                                        <p:attrNameLst>
                                          <p:attrName>style.visibility</p:attrName>
                                        </p:attrNameLst>
                                      </p:cBhvr>
                                      <p:to>
                                        <p:strVal val="visible"/>
                                      </p:to>
                                    </p:set>
                                    <p:animEffect transition="in" filter="dissolve">
                                      <p:cBhvr>
                                        <p:cTn id="21" dur="500"/>
                                        <p:tgtEl>
                                          <p:spTgt spid="7172">
                                            <p:bg/>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7172">
                                            <p:txEl>
                                              <p:pRg st="0" end="0"/>
                                            </p:txEl>
                                          </p:spTgt>
                                        </p:tgtEl>
                                        <p:attrNameLst>
                                          <p:attrName>style.visibility</p:attrName>
                                        </p:attrNameLst>
                                      </p:cBhvr>
                                      <p:to>
                                        <p:strVal val="visible"/>
                                      </p:to>
                                    </p:set>
                                    <p:animEffect transition="in" filter="dissolve">
                                      <p:cBhvr>
                                        <p:cTn id="24" dur="500"/>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nimBg="1"/>
      <p:bldP spid="7172"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16387" name="Rectangle 3"/>
          <p:cNvSpPr>
            <a:spLocks noGrp="1" noChangeArrowheads="1"/>
          </p:cNvSpPr>
          <p:nvPr>
            <p:ph type="body" sz="half" idx="1"/>
          </p:nvPr>
        </p:nvSpPr>
        <p:spPr>
          <a:xfrm>
            <a:off x="152400" y="3124200"/>
            <a:ext cx="4419600" cy="2971800"/>
          </a:xfrm>
          <a:solidFill>
            <a:srgbClr val="FFFFFF">
              <a:alpha val="50000"/>
            </a:srgbClr>
          </a:solidFill>
          <a:ln>
            <a:solidFill>
              <a:schemeClr val="tx1"/>
            </a:solidFill>
            <a:miter lim="800000"/>
            <a:headEnd/>
            <a:tailEnd/>
          </a:ln>
        </p:spPr>
        <p:txBody>
          <a:bodyPr/>
          <a:lstStyle/>
          <a:p>
            <a:r>
              <a:rPr lang="en-US" altLang="en-US" b="1" dirty="0"/>
              <a:t>Jesus teaches how </a:t>
            </a:r>
            <a:r>
              <a:rPr lang="en-US" altLang="en-US" b="1" dirty="0">
                <a:effectLst>
                  <a:glow rad="101600">
                    <a:srgbClr val="FFFF00">
                      <a:alpha val="60000"/>
                    </a:srgbClr>
                  </a:glow>
                </a:effectLst>
              </a:rPr>
              <a:t>not</a:t>
            </a:r>
            <a:r>
              <a:rPr lang="en-US" altLang="en-US" b="1" dirty="0"/>
              <a:t> to pray.         </a:t>
            </a:r>
            <a:r>
              <a:rPr lang="en-US" altLang="en-US" b="1" dirty="0" smtClean="0"/>
              <a:t>Matt. </a:t>
            </a:r>
            <a:r>
              <a:rPr lang="en-US" altLang="en-US" b="1" dirty="0"/>
              <a:t>6:5-8</a:t>
            </a:r>
          </a:p>
          <a:p>
            <a:r>
              <a:rPr lang="en-US" altLang="en-US" b="1" dirty="0"/>
              <a:t>Not Vain  Repetition</a:t>
            </a:r>
          </a:p>
          <a:p>
            <a:pPr lvl="1"/>
            <a:r>
              <a:rPr lang="en-US" altLang="en-US" sz="3200" b="1" dirty="0"/>
              <a:t>Many words. </a:t>
            </a:r>
          </a:p>
        </p:txBody>
      </p:sp>
      <p:sp>
        <p:nvSpPr>
          <p:cNvPr id="16388" name="Rectangle 4"/>
          <p:cNvSpPr>
            <a:spLocks noGrp="1" noChangeArrowheads="1"/>
          </p:cNvSpPr>
          <p:nvPr>
            <p:ph type="body" sz="half" idx="2"/>
          </p:nvPr>
        </p:nvSpPr>
        <p:spPr>
          <a:xfrm>
            <a:off x="4648200" y="3200400"/>
            <a:ext cx="4343400" cy="3581400"/>
          </a:xfrm>
          <a:solidFill>
            <a:srgbClr val="FFFFFF">
              <a:alpha val="85001"/>
            </a:srgbClr>
          </a:solidFill>
          <a:ln>
            <a:solidFill>
              <a:schemeClr val="tx1"/>
            </a:solidFill>
            <a:miter lim="800000"/>
            <a:headEnd/>
            <a:tailEnd/>
          </a:ln>
        </p:spPr>
        <p:txBody>
          <a:bodyPr/>
          <a:lstStyle/>
          <a:p>
            <a:pPr marL="0" indent="0">
              <a:buNone/>
            </a:pPr>
            <a:r>
              <a:rPr lang="en-US" altLang="en-US" b="1" baseline="30000" dirty="0" smtClean="0">
                <a:solidFill>
                  <a:srgbClr val="FF3300"/>
                </a:solidFill>
                <a:latin typeface="Script MT Bold" pitchFamily="66" charset="0"/>
              </a:rPr>
              <a:t>7</a:t>
            </a:r>
            <a:r>
              <a:rPr lang="en-US" altLang="en-US" b="1" dirty="0" smtClean="0">
                <a:solidFill>
                  <a:srgbClr val="FF3300"/>
                </a:solidFill>
                <a:latin typeface="Script MT Bold" pitchFamily="66" charset="0"/>
              </a:rPr>
              <a:t>And </a:t>
            </a:r>
            <a:r>
              <a:rPr lang="en-US" altLang="en-US" b="1" dirty="0">
                <a:solidFill>
                  <a:srgbClr val="FF3300"/>
                </a:solidFill>
                <a:latin typeface="Script MT Bold" pitchFamily="66" charset="0"/>
              </a:rPr>
              <a:t>when you pray, </a:t>
            </a:r>
            <a:r>
              <a:rPr lang="en-US" altLang="en-US" b="1" u="sng" dirty="0">
                <a:solidFill>
                  <a:srgbClr val="FF3300"/>
                </a:solidFill>
                <a:latin typeface="Script MT Bold" pitchFamily="66" charset="0"/>
              </a:rPr>
              <a:t>do</a:t>
            </a:r>
            <a:r>
              <a:rPr lang="en-US" altLang="en-US" b="1" dirty="0">
                <a:solidFill>
                  <a:srgbClr val="FF3300"/>
                </a:solidFill>
                <a:latin typeface="Script MT Bold" pitchFamily="66" charset="0"/>
              </a:rPr>
              <a:t> </a:t>
            </a:r>
            <a:r>
              <a:rPr lang="en-US" altLang="en-US" b="1" u="sng" dirty="0">
                <a:solidFill>
                  <a:srgbClr val="FF3300"/>
                </a:solidFill>
                <a:latin typeface="Script MT Bold" pitchFamily="66" charset="0"/>
              </a:rPr>
              <a:t>not</a:t>
            </a:r>
            <a:r>
              <a:rPr lang="en-US" altLang="en-US" b="1" dirty="0">
                <a:solidFill>
                  <a:srgbClr val="FF3300"/>
                </a:solidFill>
                <a:latin typeface="Script MT Bold" pitchFamily="66" charset="0"/>
              </a:rPr>
              <a:t> use </a:t>
            </a:r>
            <a:r>
              <a:rPr lang="en-US" altLang="en-US" b="1" u="sng" dirty="0">
                <a:solidFill>
                  <a:srgbClr val="FF3300"/>
                </a:solidFill>
                <a:latin typeface="Script MT Bold" pitchFamily="66" charset="0"/>
              </a:rPr>
              <a:t>vain repetitions</a:t>
            </a:r>
            <a:r>
              <a:rPr lang="en-US" altLang="en-US" b="1" dirty="0">
                <a:solidFill>
                  <a:srgbClr val="FF3300"/>
                </a:solidFill>
                <a:latin typeface="Script MT Bold" pitchFamily="66" charset="0"/>
              </a:rPr>
              <a:t> as the heathen do. For they think that they </a:t>
            </a:r>
            <a:r>
              <a:rPr lang="en-US" altLang="en-US" b="1" u="sng" dirty="0">
                <a:solidFill>
                  <a:srgbClr val="FF3300"/>
                </a:solidFill>
                <a:latin typeface="Script MT Bold" pitchFamily="66" charset="0"/>
              </a:rPr>
              <a:t>will be heard</a:t>
            </a:r>
            <a:r>
              <a:rPr lang="en-US" altLang="en-US" b="1" dirty="0">
                <a:solidFill>
                  <a:srgbClr val="FF3300"/>
                </a:solidFill>
                <a:latin typeface="Script MT Bold" pitchFamily="66" charset="0"/>
              </a:rPr>
              <a:t> for their </a:t>
            </a:r>
            <a:r>
              <a:rPr lang="en-US" altLang="en-US" b="1" u="sng" dirty="0">
                <a:solidFill>
                  <a:srgbClr val="FF3300"/>
                </a:solidFill>
                <a:latin typeface="Script MT Bold" pitchFamily="66" charset="0"/>
              </a:rPr>
              <a:t>many words.</a:t>
            </a:r>
            <a:r>
              <a:rPr lang="en-US" altLang="en-US" sz="2400" u="sng" dirty="0">
                <a:latin typeface="Script MT Bold"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dissolve">
                                      <p:cBhvr>
                                        <p:cTn id="15" dur="500"/>
                                        <p:tgtEl>
                                          <p:spTgt spid="16387">
                                            <p:txEl>
                                              <p:pRg st="2" end="2"/>
                                            </p:txEl>
                                          </p:spTgt>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16388">
                                            <p:bg/>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63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16388"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15363" name="Rectangle 3"/>
          <p:cNvSpPr>
            <a:spLocks noGrp="1" noChangeArrowheads="1"/>
          </p:cNvSpPr>
          <p:nvPr>
            <p:ph type="body" sz="half" idx="1"/>
          </p:nvPr>
        </p:nvSpPr>
        <p:spPr>
          <a:xfrm>
            <a:off x="3352800" y="3810000"/>
            <a:ext cx="5486400" cy="1752600"/>
          </a:xfrm>
          <a:solidFill>
            <a:srgbClr val="FFFFFF">
              <a:alpha val="50000"/>
            </a:srgbClr>
          </a:solidFill>
          <a:ln>
            <a:solidFill>
              <a:schemeClr val="tx1"/>
            </a:solidFill>
            <a:miter lim="800000"/>
            <a:headEnd/>
            <a:tailEnd/>
          </a:ln>
        </p:spPr>
        <p:txBody>
          <a:bodyPr/>
          <a:lstStyle/>
          <a:p>
            <a:pPr marL="0" indent="0">
              <a:buNone/>
            </a:pPr>
            <a:r>
              <a:rPr lang="en-US" altLang="en-US" b="1" dirty="0"/>
              <a:t>But Jesus does show </a:t>
            </a:r>
            <a:r>
              <a:rPr lang="en-US" altLang="en-US" b="1" dirty="0">
                <a:effectLst>
                  <a:glow rad="101600">
                    <a:srgbClr val="FFFF00">
                      <a:alpha val="60000"/>
                    </a:srgbClr>
                  </a:glow>
                </a:effectLst>
              </a:rPr>
              <a:t>He expects us to pray</a:t>
            </a:r>
            <a:r>
              <a:rPr lang="en-US" altLang="en-US" b="1" dirty="0"/>
              <a:t>, “when you </a:t>
            </a:r>
            <a:r>
              <a:rPr lang="en-US" altLang="en-US" b="1" dirty="0" smtClean="0"/>
              <a:t>pray” (Matt. 6:5-7)</a:t>
            </a:r>
            <a:endParaRPr lang="en-US" alt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52600" y="0"/>
            <a:ext cx="5638800" cy="990600"/>
          </a:xfrm>
        </p:spPr>
        <p:txBody>
          <a:bodyPr/>
          <a:lstStyle/>
          <a:p>
            <a:r>
              <a:rPr lang="en-US" altLang="en-US" sz="6600">
                <a:solidFill>
                  <a:schemeClr val="bg1"/>
                </a:solidFill>
                <a:latin typeface="Monotype Corsiva" panose="03010101010201010101" pitchFamily="66" charset="0"/>
              </a:rPr>
              <a:t>Introduction</a:t>
            </a:r>
          </a:p>
        </p:txBody>
      </p:sp>
      <p:sp>
        <p:nvSpPr>
          <p:cNvPr id="8195" name="Rectangle 3"/>
          <p:cNvSpPr>
            <a:spLocks noGrp="1" noChangeArrowheads="1"/>
          </p:cNvSpPr>
          <p:nvPr>
            <p:ph type="body" sz="half" idx="1"/>
          </p:nvPr>
        </p:nvSpPr>
        <p:spPr>
          <a:xfrm>
            <a:off x="0" y="4419600"/>
            <a:ext cx="9144000" cy="1981200"/>
          </a:xfrm>
          <a:solidFill>
            <a:srgbClr val="FFFFFF">
              <a:alpha val="50000"/>
            </a:srgbClr>
          </a:solidFill>
          <a:ln>
            <a:solidFill>
              <a:schemeClr val="tx1"/>
            </a:solidFill>
            <a:miter lim="800000"/>
            <a:headEnd/>
            <a:tailEnd/>
          </a:ln>
        </p:spPr>
        <p:txBody>
          <a:bodyPr/>
          <a:lstStyle/>
          <a:p>
            <a:r>
              <a:rPr lang="en-US" altLang="en-US" sz="3500" b="1" dirty="0"/>
              <a:t>Jesus teaches the frame work or outline for </a:t>
            </a:r>
            <a:r>
              <a:rPr lang="en-US" altLang="en-US" sz="3500" b="1" dirty="0" smtClean="0"/>
              <a:t>prayer, </a:t>
            </a:r>
            <a:r>
              <a:rPr lang="en-US" altLang="en-US" sz="3500" b="1" i="1" dirty="0"/>
              <a:t>“in </a:t>
            </a:r>
            <a:r>
              <a:rPr lang="en-US" altLang="en-US" sz="3500" b="1" i="1" dirty="0" smtClean="0"/>
              <a:t>this </a:t>
            </a:r>
            <a:r>
              <a:rPr lang="en-US" altLang="en-US" sz="3500" b="1" i="1" dirty="0"/>
              <a:t>manner, therefore pray”</a:t>
            </a:r>
            <a:r>
              <a:rPr lang="en-US" altLang="en-US" sz="3500" b="1" dirty="0"/>
              <a:t> </a:t>
            </a:r>
            <a:r>
              <a:rPr lang="en-US" altLang="en-US" sz="3500" b="1" dirty="0" smtClean="0"/>
              <a:t>(Matt. 6:9)</a:t>
            </a:r>
            <a:endParaRPr lang="en-US" altLang="en-US" sz="35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2495</TotalTime>
  <Words>2230</Words>
  <Application>Microsoft Office PowerPoint</Application>
  <PresentationFormat>On-screen Show (4:3)</PresentationFormat>
  <Paragraphs>136</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Monotype Corsiva</vt:lpstr>
      <vt:lpstr>Script MT Bold</vt:lpstr>
      <vt:lpstr>Times New Roman</vt:lpstr>
      <vt:lpstr>Wingdings</vt:lpstr>
      <vt:lpstr>Default Design</vt:lpstr>
      <vt:lpstr>PowerPoint Presentation</vt:lpstr>
      <vt:lpstr>“Lord, Teach Us How To Pray” Luke 11:1</vt:lpstr>
      <vt:lpstr>Introduction</vt:lpstr>
      <vt:lpstr>Introduction</vt:lpstr>
      <vt:lpstr>Introduction</vt:lpstr>
      <vt:lpstr>Introduction</vt:lpstr>
      <vt:lpstr>Introduction</vt:lpstr>
      <vt:lpstr>Introduction</vt:lpstr>
      <vt:lpstr>Introduction</vt:lpstr>
      <vt:lpstr>Introduction</vt:lpstr>
      <vt:lpstr>Our Father </vt:lpstr>
      <vt:lpstr>Our Father </vt:lpstr>
      <vt:lpstr>In Heaven</vt:lpstr>
      <vt:lpstr>Hallowed be Your name</vt:lpstr>
      <vt:lpstr>Hallowed be Your name</vt:lpstr>
      <vt:lpstr>Hallowed be Your name</vt:lpstr>
      <vt:lpstr>Your Kingdom Come…</vt:lpstr>
      <vt:lpstr>Your Kingdom Come…</vt:lpstr>
      <vt:lpstr>Your Will Be Done</vt:lpstr>
      <vt:lpstr>Your Will Be Done</vt:lpstr>
      <vt:lpstr>Your Will Be Done</vt:lpstr>
      <vt:lpstr>Your Will Be Done</vt:lpstr>
      <vt:lpstr>On Earth As It Is In Heaven (just like it is in heaven)</vt:lpstr>
      <vt:lpstr> “Give us this day...”</vt:lpstr>
      <vt:lpstr> “Give us this day”</vt:lpstr>
      <vt:lpstr> “Our daily bread.”</vt:lpstr>
      <vt:lpstr> “Our daily bread.”</vt:lpstr>
      <vt:lpstr>“And forgive us our debts…”</vt:lpstr>
      <vt:lpstr>“As we forgive our debtors…”  </vt:lpstr>
      <vt:lpstr>“As we forgive our debtors…”  </vt:lpstr>
      <vt:lpstr>“And do not lead us into temptation”</vt:lpstr>
      <vt:lpstr>“And do not lead us into temptation”</vt:lpstr>
      <vt:lpstr>“But deliver us from the evil one”</vt:lpstr>
      <vt:lpstr>“For Yours is the Kingdom”</vt:lpstr>
      <vt:lpstr>“For Yours is the Power”</vt:lpstr>
      <vt:lpstr>“For Yours is the Glory”</vt:lpstr>
      <vt:lpstr>“Conclusion”</vt:lpstr>
      <vt:lpstr>“Conclusion”</vt:lpstr>
      <vt:lpstr>PowerPoint Presentation</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Teach Us How To Pray</dc:title>
  <dc:creator>Bob Buchanon</dc:creator>
  <cp:keywords>Original idea from Brian Hawkins</cp:keywords>
  <dc:description>08-17-16 - Kota Kinabalu, Malaysia</dc:description>
  <cp:lastModifiedBy>Bob Buchanon</cp:lastModifiedBy>
  <cp:revision>93</cp:revision>
  <dcterms:created xsi:type="dcterms:W3CDTF">2006-12-05T23:59:02Z</dcterms:created>
  <dcterms:modified xsi:type="dcterms:W3CDTF">2016-09-25T20:53:28Z</dcterms:modified>
</cp:coreProperties>
</file>