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</p:sldMasterIdLst>
  <p:notesMasterIdLst>
    <p:notesMasterId r:id="rId76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270" r:id="rId61"/>
    <p:sldId id="256" r:id="rId62"/>
    <p:sldId id="258" r:id="rId63"/>
    <p:sldId id="259" r:id="rId64"/>
    <p:sldId id="260" r:id="rId65"/>
    <p:sldId id="257" r:id="rId66"/>
    <p:sldId id="261" r:id="rId67"/>
    <p:sldId id="262" r:id="rId68"/>
    <p:sldId id="263" r:id="rId69"/>
    <p:sldId id="267" r:id="rId70"/>
    <p:sldId id="265" r:id="rId71"/>
    <p:sldId id="266" r:id="rId72"/>
    <p:sldId id="268" r:id="rId73"/>
    <p:sldId id="269" r:id="rId74"/>
    <p:sldId id="271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00"/>
    <a:srgbClr val="FF0000"/>
    <a:srgbClr val="9A2500"/>
    <a:srgbClr val="FF9900"/>
    <a:srgbClr val="CC3300"/>
    <a:srgbClr val="FF66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155E-FAB2-4E2A-93FD-5CA4A484DE5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6D24-BA85-40F4-9967-B49BCE52B2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466725" y="971550"/>
            <a:ext cx="7878763" cy="4662488"/>
          </a:xfrm>
          <a:custGeom>
            <a:avLst/>
            <a:gdLst>
              <a:gd name="T0" fmla="*/ 2452 w 4963"/>
              <a:gd name="T1" fmla="*/ 267 h 2937"/>
              <a:gd name="T2" fmla="*/ 1468 w 4963"/>
              <a:gd name="T3" fmla="*/ 233 h 2937"/>
              <a:gd name="T4" fmla="*/ 683 w 4963"/>
              <a:gd name="T5" fmla="*/ 155 h 2937"/>
              <a:gd name="T6" fmla="*/ 178 w 4963"/>
              <a:gd name="T7" fmla="*/ 47 h 2937"/>
              <a:gd name="T8" fmla="*/ 7 w 4963"/>
              <a:gd name="T9" fmla="*/ 2602 h 2937"/>
              <a:gd name="T10" fmla="*/ 0 w 4963"/>
              <a:gd name="T11" fmla="*/ 2804 h 2937"/>
              <a:gd name="T12" fmla="*/ 244 w 4963"/>
              <a:gd name="T13" fmla="*/ 2863 h 2937"/>
              <a:gd name="T14" fmla="*/ 2358 w 4963"/>
              <a:gd name="T15" fmla="*/ 2936 h 2937"/>
              <a:gd name="T16" fmla="*/ 4962 w 4963"/>
              <a:gd name="T17" fmla="*/ 304 h 2937"/>
              <a:gd name="T18" fmla="*/ 4923 w 4963"/>
              <a:gd name="T19" fmla="*/ 0 h 2937"/>
              <a:gd name="T20" fmla="*/ 4328 w 4963"/>
              <a:gd name="T21" fmla="*/ 131 h 2937"/>
              <a:gd name="T22" fmla="*/ 3388 w 4963"/>
              <a:gd name="T23" fmla="*/ 249 h 2937"/>
              <a:gd name="T24" fmla="*/ 2402 w 4963"/>
              <a:gd name="T25" fmla="*/ 265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63" h="2937">
                <a:moveTo>
                  <a:pt x="2452" y="267"/>
                </a:moveTo>
                <a:lnTo>
                  <a:pt x="1468" y="233"/>
                </a:lnTo>
                <a:lnTo>
                  <a:pt x="683" y="155"/>
                </a:lnTo>
                <a:lnTo>
                  <a:pt x="178" y="47"/>
                </a:lnTo>
                <a:lnTo>
                  <a:pt x="7" y="2602"/>
                </a:lnTo>
                <a:lnTo>
                  <a:pt x="0" y="2804"/>
                </a:lnTo>
                <a:lnTo>
                  <a:pt x="244" y="2863"/>
                </a:lnTo>
                <a:lnTo>
                  <a:pt x="2358" y="2936"/>
                </a:lnTo>
                <a:lnTo>
                  <a:pt x="4962" y="304"/>
                </a:lnTo>
                <a:lnTo>
                  <a:pt x="4923" y="0"/>
                </a:lnTo>
                <a:lnTo>
                  <a:pt x="4328" y="131"/>
                </a:lnTo>
                <a:lnTo>
                  <a:pt x="3388" y="249"/>
                </a:lnTo>
                <a:lnTo>
                  <a:pt x="2402" y="265"/>
                </a:lnTo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663575" y="1190625"/>
            <a:ext cx="7820025" cy="4479925"/>
          </a:xfrm>
          <a:custGeom>
            <a:avLst/>
            <a:gdLst>
              <a:gd name="T0" fmla="*/ 4925 w 4926"/>
              <a:gd name="T1" fmla="*/ 188 h 2822"/>
              <a:gd name="T2" fmla="*/ 4056 w 4926"/>
              <a:gd name="T3" fmla="*/ 208 h 2822"/>
              <a:gd name="T4" fmla="*/ 3401 w 4926"/>
              <a:gd name="T5" fmla="*/ 214 h 2822"/>
              <a:gd name="T6" fmla="*/ 2557 w 4926"/>
              <a:gd name="T7" fmla="*/ 203 h 2822"/>
              <a:gd name="T8" fmla="*/ 1820 w 4926"/>
              <a:gd name="T9" fmla="*/ 171 h 2822"/>
              <a:gd name="T10" fmla="*/ 1379 w 4926"/>
              <a:gd name="T11" fmla="*/ 142 h 2822"/>
              <a:gd name="T12" fmla="*/ 791 w 4926"/>
              <a:gd name="T13" fmla="*/ 102 h 2822"/>
              <a:gd name="T14" fmla="*/ 27 w 4926"/>
              <a:gd name="T15" fmla="*/ 0 h 2822"/>
              <a:gd name="T16" fmla="*/ 0 w 4926"/>
              <a:gd name="T17" fmla="*/ 2633 h 2822"/>
              <a:gd name="T18" fmla="*/ 365 w 4926"/>
              <a:gd name="T19" fmla="*/ 2686 h 2822"/>
              <a:gd name="T20" fmla="*/ 1280 w 4926"/>
              <a:gd name="T21" fmla="*/ 2760 h 2822"/>
              <a:gd name="T22" fmla="*/ 3635 w 4926"/>
              <a:gd name="T23" fmla="*/ 2821 h 2822"/>
              <a:gd name="T24" fmla="*/ 4504 w 4926"/>
              <a:gd name="T25" fmla="*/ 2801 h 2822"/>
              <a:gd name="T26" fmla="*/ 4849 w 4926"/>
              <a:gd name="T27" fmla="*/ 1885 h 2822"/>
              <a:gd name="T28" fmla="*/ 4850 w 4926"/>
              <a:gd name="T29" fmla="*/ 1884 h 2822"/>
              <a:gd name="T30" fmla="*/ 4925 w 4926"/>
              <a:gd name="T31" fmla="*/ 188 h 2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26" h="2822">
                <a:moveTo>
                  <a:pt x="4925" y="188"/>
                </a:moveTo>
                <a:lnTo>
                  <a:pt x="4056" y="208"/>
                </a:lnTo>
                <a:lnTo>
                  <a:pt x="3401" y="214"/>
                </a:lnTo>
                <a:lnTo>
                  <a:pt x="2557" y="203"/>
                </a:lnTo>
                <a:lnTo>
                  <a:pt x="1820" y="171"/>
                </a:lnTo>
                <a:lnTo>
                  <a:pt x="1379" y="142"/>
                </a:lnTo>
                <a:lnTo>
                  <a:pt x="791" y="102"/>
                </a:lnTo>
                <a:lnTo>
                  <a:pt x="27" y="0"/>
                </a:lnTo>
                <a:lnTo>
                  <a:pt x="0" y="2633"/>
                </a:lnTo>
                <a:lnTo>
                  <a:pt x="365" y="2686"/>
                </a:lnTo>
                <a:lnTo>
                  <a:pt x="1280" y="2760"/>
                </a:lnTo>
                <a:lnTo>
                  <a:pt x="3635" y="2821"/>
                </a:lnTo>
                <a:lnTo>
                  <a:pt x="4504" y="2801"/>
                </a:lnTo>
                <a:lnTo>
                  <a:pt x="4849" y="1885"/>
                </a:lnTo>
                <a:lnTo>
                  <a:pt x="4850" y="1884"/>
                </a:lnTo>
                <a:lnTo>
                  <a:pt x="4925" y="188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6350" y="6350"/>
            <a:ext cx="9129713" cy="6843713"/>
            <a:chOff x="4" y="4"/>
            <a:chExt cx="5751" cy="4311"/>
          </a:xfrm>
        </p:grpSpPr>
        <p:sp>
          <p:nvSpPr>
            <p:cNvPr id="9221" name="Rectangle 5" descr="BG128UP"/>
            <p:cNvSpPr>
              <a:spLocks noChangeArrowheads="1"/>
            </p:cNvSpPr>
            <p:nvPr/>
          </p:nvSpPr>
          <p:spPr bwMode="ltGray">
            <a:xfrm>
              <a:off x="4" y="4"/>
              <a:ext cx="198" cy="431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 descr="BG128UP"/>
            <p:cNvSpPr>
              <a:spLocks noChangeArrowheads="1"/>
            </p:cNvSpPr>
            <p:nvPr/>
          </p:nvSpPr>
          <p:spPr bwMode="ltGray">
            <a:xfrm>
              <a:off x="5554" y="4"/>
              <a:ext cx="201" cy="431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ltGray">
            <a:xfrm rot="-10800000" flipH="1" flipV="1">
              <a:off x="4" y="4"/>
              <a:ext cx="5751" cy="184"/>
            </a:xfrm>
            <a:custGeom>
              <a:avLst/>
              <a:gdLst>
                <a:gd name="G0" fmla="+- 776 0 0"/>
                <a:gd name="G1" fmla="+- 21600 0 776"/>
                <a:gd name="G2" fmla="*/ 776 1 2"/>
                <a:gd name="G3" fmla="+- 21600 0 G2"/>
                <a:gd name="G4" fmla="+/ 776 21600 2"/>
                <a:gd name="G5" fmla="+/ G1 0 2"/>
                <a:gd name="G6" fmla="*/ 21600 21600 776"/>
                <a:gd name="G7" fmla="*/ G6 1 2"/>
                <a:gd name="G8" fmla="+- 21600 0 G7"/>
                <a:gd name="G9" fmla="*/ 21600 1 2"/>
                <a:gd name="G10" fmla="+- 776 0 G9"/>
                <a:gd name="G11" fmla="?: G10 G8 0"/>
                <a:gd name="G12" fmla="?: G10 G7 21600"/>
                <a:gd name="T0" fmla="*/ 21212 w 21600"/>
                <a:gd name="T1" fmla="*/ 10800 h 21600"/>
                <a:gd name="T2" fmla="*/ 10800 w 21600"/>
                <a:gd name="T3" fmla="*/ 21600 h 21600"/>
                <a:gd name="T4" fmla="*/ 388 w 21600"/>
                <a:gd name="T5" fmla="*/ 10800 h 21600"/>
                <a:gd name="T6" fmla="*/ 10800 w 21600"/>
                <a:gd name="T7" fmla="*/ 0 h 21600"/>
                <a:gd name="T8" fmla="*/ 2188 w 21600"/>
                <a:gd name="T9" fmla="*/ 2188 h 21600"/>
                <a:gd name="T10" fmla="*/ 19412 w 21600"/>
                <a:gd name="T11" fmla="*/ 194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76" y="21600"/>
                  </a:lnTo>
                  <a:lnTo>
                    <a:pt x="20824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ltGray">
            <a:xfrm>
              <a:off x="5560" y="144"/>
              <a:ext cx="20" cy="40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ltGray">
            <a:xfrm>
              <a:off x="162" y="174"/>
              <a:ext cx="39" cy="40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ltGray">
            <a:xfrm flipV="1">
              <a:off x="4" y="4131"/>
              <a:ext cx="5751" cy="184"/>
            </a:xfrm>
            <a:custGeom>
              <a:avLst/>
              <a:gdLst>
                <a:gd name="G0" fmla="+- 776 0 0"/>
                <a:gd name="G1" fmla="+- 21600 0 776"/>
                <a:gd name="G2" fmla="*/ 776 1 2"/>
                <a:gd name="G3" fmla="+- 21600 0 G2"/>
                <a:gd name="G4" fmla="+/ 776 21600 2"/>
                <a:gd name="G5" fmla="+/ G1 0 2"/>
                <a:gd name="G6" fmla="*/ 21600 21600 776"/>
                <a:gd name="G7" fmla="*/ G6 1 2"/>
                <a:gd name="G8" fmla="+- 21600 0 G7"/>
                <a:gd name="G9" fmla="*/ 21600 1 2"/>
                <a:gd name="G10" fmla="+- 776 0 G9"/>
                <a:gd name="G11" fmla="?: G10 G8 0"/>
                <a:gd name="G12" fmla="?: G10 G7 21600"/>
                <a:gd name="T0" fmla="*/ 21212 w 21600"/>
                <a:gd name="T1" fmla="*/ 10800 h 21600"/>
                <a:gd name="T2" fmla="*/ 10800 w 21600"/>
                <a:gd name="T3" fmla="*/ 21600 h 21600"/>
                <a:gd name="T4" fmla="*/ 388 w 21600"/>
                <a:gd name="T5" fmla="*/ 10800 h 21600"/>
                <a:gd name="T6" fmla="*/ 10800 w 21600"/>
                <a:gd name="T7" fmla="*/ 0 h 21600"/>
                <a:gd name="T8" fmla="*/ 2188 w 21600"/>
                <a:gd name="T9" fmla="*/ 2188 h 21600"/>
                <a:gd name="T10" fmla="*/ 19412 w 21600"/>
                <a:gd name="T11" fmla="*/ 194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76" y="21600"/>
                  </a:lnTo>
                  <a:lnTo>
                    <a:pt x="20824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ltGray">
            <a:xfrm>
              <a:off x="162" y="153"/>
              <a:ext cx="5409" cy="3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ltGray">
            <a:xfrm flipV="1">
              <a:off x="183" y="4137"/>
              <a:ext cx="5388" cy="16"/>
            </a:xfrm>
            <a:custGeom>
              <a:avLst/>
              <a:gdLst>
                <a:gd name="G0" fmla="+- 117 0 0"/>
                <a:gd name="G1" fmla="+- 21600 0 117"/>
                <a:gd name="G2" fmla="*/ 117 1 2"/>
                <a:gd name="G3" fmla="+- 21600 0 G2"/>
                <a:gd name="G4" fmla="+/ 117 21600 2"/>
                <a:gd name="G5" fmla="+/ G1 0 2"/>
                <a:gd name="G6" fmla="*/ 21600 21600 117"/>
                <a:gd name="G7" fmla="*/ G6 1 2"/>
                <a:gd name="G8" fmla="+- 21600 0 G7"/>
                <a:gd name="G9" fmla="*/ 21600 1 2"/>
                <a:gd name="G10" fmla="+- 117 0 G9"/>
                <a:gd name="G11" fmla="?: G10 G8 0"/>
                <a:gd name="G12" fmla="?: G10 G7 21600"/>
                <a:gd name="T0" fmla="*/ 21541 w 21600"/>
                <a:gd name="T1" fmla="*/ 10800 h 21600"/>
                <a:gd name="T2" fmla="*/ 10800 w 21600"/>
                <a:gd name="T3" fmla="*/ 21600 h 21600"/>
                <a:gd name="T4" fmla="*/ 59 w 21600"/>
                <a:gd name="T5" fmla="*/ 10800 h 21600"/>
                <a:gd name="T6" fmla="*/ 10800 w 21600"/>
                <a:gd name="T7" fmla="*/ 0 h 21600"/>
                <a:gd name="T8" fmla="*/ 1859 w 21600"/>
                <a:gd name="T9" fmla="*/ 1859 h 21600"/>
                <a:gd name="T10" fmla="*/ 19741 w 21600"/>
                <a:gd name="T11" fmla="*/ 197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7" y="21600"/>
                  </a:lnTo>
                  <a:lnTo>
                    <a:pt x="214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2075" tIns="46038" rIns="92075" bIns="46038" anchor="ctr"/>
            <a:lstStyle/>
            <a:p>
              <a:pPr algn="ctr"/>
              <a:r>
                <a:rPr lang="en-US" altLang="en-US" sz="2400"/>
                <a:t>   </a:t>
              </a:r>
            </a:p>
          </p:txBody>
        </p:sp>
      </p:grpSp>
      <p:sp>
        <p:nvSpPr>
          <p:cNvPr id="9229" name="Freeform 13"/>
          <p:cNvSpPr>
            <a:spLocks/>
          </p:cNvSpPr>
          <p:nvPr/>
        </p:nvSpPr>
        <p:spPr bwMode="auto">
          <a:xfrm>
            <a:off x="7780338" y="4352925"/>
            <a:ext cx="534987" cy="1425575"/>
          </a:xfrm>
          <a:custGeom>
            <a:avLst/>
            <a:gdLst>
              <a:gd name="T0" fmla="*/ 336 w 337"/>
              <a:gd name="T1" fmla="*/ 0 h 898"/>
              <a:gd name="T2" fmla="*/ 11 w 337"/>
              <a:gd name="T3" fmla="*/ 897 h 898"/>
              <a:gd name="T4" fmla="*/ 29 w 337"/>
              <a:gd name="T5" fmla="*/ 809 h 898"/>
              <a:gd name="T6" fmla="*/ 33 w 337"/>
              <a:gd name="T7" fmla="*/ 761 h 898"/>
              <a:gd name="T8" fmla="*/ 38 w 337"/>
              <a:gd name="T9" fmla="*/ 680 h 898"/>
              <a:gd name="T10" fmla="*/ 32 w 337"/>
              <a:gd name="T11" fmla="*/ 556 h 898"/>
              <a:gd name="T12" fmla="*/ 15 w 337"/>
              <a:gd name="T13" fmla="*/ 462 h 898"/>
              <a:gd name="T14" fmla="*/ 0 w 337"/>
              <a:gd name="T15" fmla="*/ 367 h 898"/>
              <a:gd name="T16" fmla="*/ 250 w 337"/>
              <a:gd name="T17" fmla="*/ 144 h 898"/>
              <a:gd name="T18" fmla="*/ 336 w 337"/>
              <a:gd name="T19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7" h="898">
                <a:moveTo>
                  <a:pt x="336" y="0"/>
                </a:moveTo>
                <a:lnTo>
                  <a:pt x="11" y="897"/>
                </a:lnTo>
                <a:lnTo>
                  <a:pt x="29" y="809"/>
                </a:lnTo>
                <a:lnTo>
                  <a:pt x="33" y="761"/>
                </a:lnTo>
                <a:lnTo>
                  <a:pt x="38" y="680"/>
                </a:lnTo>
                <a:lnTo>
                  <a:pt x="32" y="556"/>
                </a:lnTo>
                <a:lnTo>
                  <a:pt x="15" y="462"/>
                </a:lnTo>
                <a:lnTo>
                  <a:pt x="0" y="367"/>
                </a:lnTo>
                <a:lnTo>
                  <a:pt x="250" y="144"/>
                </a:lnTo>
                <a:lnTo>
                  <a:pt x="336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A7609C-6C1A-4F63-B521-BB8C86D1D3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EBFB-1745-4B74-A5C2-891829232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733089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22B13-D0BF-4833-92BB-A050ABB57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2176070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>
                <a:gd name="T0" fmla="*/ 674 w 5532"/>
                <a:gd name="T1" fmla="*/ 2 h 3843"/>
                <a:gd name="T2" fmla="*/ 5531 w 5532"/>
                <a:gd name="T3" fmla="*/ 0 h 3843"/>
                <a:gd name="T4" fmla="*/ 5531 w 5532"/>
                <a:gd name="T5" fmla="*/ 3832 h 3843"/>
                <a:gd name="T6" fmla="*/ 0 w 5532"/>
                <a:gd name="T7" fmla="*/ 3842 h 3843"/>
                <a:gd name="T8" fmla="*/ 6 w 5532"/>
                <a:gd name="T9" fmla="*/ 580 h 3843"/>
                <a:gd name="T10" fmla="*/ 14 w 5532"/>
                <a:gd name="T11" fmla="*/ 547 h 3843"/>
                <a:gd name="T12" fmla="*/ 25 w 5532"/>
                <a:gd name="T13" fmla="*/ 504 h 3843"/>
                <a:gd name="T14" fmla="*/ 36 w 5532"/>
                <a:gd name="T15" fmla="*/ 473 h 3843"/>
                <a:gd name="T16" fmla="*/ 51 w 5532"/>
                <a:gd name="T17" fmla="*/ 458 h 3843"/>
                <a:gd name="T18" fmla="*/ 64 w 5532"/>
                <a:gd name="T19" fmla="*/ 448 h 3843"/>
                <a:gd name="T20" fmla="*/ 656 w 5532"/>
                <a:gd name="T21" fmla="*/ 5 h 3843"/>
                <a:gd name="T22" fmla="*/ 674 w 5532"/>
                <a:gd name="T23" fmla="*/ 2 h 3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Oval 9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Oval 11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Oval 12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54" name="Freeform 18"/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>
              <a:gd name="T0" fmla="*/ 129 w 508"/>
              <a:gd name="T1" fmla="*/ 376 h 452"/>
              <a:gd name="T2" fmla="*/ 272 w 508"/>
              <a:gd name="T3" fmla="*/ 427 h 452"/>
              <a:gd name="T4" fmla="*/ 313 w 508"/>
              <a:gd name="T5" fmla="*/ 451 h 452"/>
              <a:gd name="T6" fmla="*/ 333 w 508"/>
              <a:gd name="T7" fmla="*/ 449 h 452"/>
              <a:gd name="T8" fmla="*/ 348 w 508"/>
              <a:gd name="T9" fmla="*/ 376 h 452"/>
              <a:gd name="T10" fmla="*/ 365 w 508"/>
              <a:gd name="T11" fmla="*/ 332 h 452"/>
              <a:gd name="T12" fmla="*/ 382 w 508"/>
              <a:gd name="T13" fmla="*/ 262 h 452"/>
              <a:gd name="T14" fmla="*/ 394 w 508"/>
              <a:gd name="T15" fmla="*/ 221 h 452"/>
              <a:gd name="T16" fmla="*/ 409 w 508"/>
              <a:gd name="T17" fmla="*/ 181 h 452"/>
              <a:gd name="T18" fmla="*/ 423 w 508"/>
              <a:gd name="T19" fmla="*/ 133 h 452"/>
              <a:gd name="T20" fmla="*/ 445 w 508"/>
              <a:gd name="T21" fmla="*/ 98 h 452"/>
              <a:gd name="T22" fmla="*/ 469 w 508"/>
              <a:gd name="T23" fmla="*/ 48 h 452"/>
              <a:gd name="T24" fmla="*/ 507 w 508"/>
              <a:gd name="T25" fmla="*/ 0 h 452"/>
              <a:gd name="T26" fmla="*/ 25 w 508"/>
              <a:gd name="T27" fmla="*/ 335 h 452"/>
              <a:gd name="T28" fmla="*/ 0 w 508"/>
              <a:gd name="T29" fmla="*/ 358 h 452"/>
              <a:gd name="T30" fmla="*/ 76 w 508"/>
              <a:gd name="T31" fmla="*/ 360 h 452"/>
              <a:gd name="T32" fmla="*/ 129 w 508"/>
              <a:gd name="T33" fmla="*/ 3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>
              <a:gd name="T0" fmla="*/ 0 w 620"/>
              <a:gd name="T1" fmla="*/ 477 h 483"/>
              <a:gd name="T2" fmla="*/ 13 w 620"/>
              <a:gd name="T3" fmla="*/ 452 h 483"/>
              <a:gd name="T4" fmla="*/ 56 w 620"/>
              <a:gd name="T5" fmla="*/ 422 h 483"/>
              <a:gd name="T6" fmla="*/ 619 w 620"/>
              <a:gd name="T7" fmla="*/ 0 h 483"/>
              <a:gd name="T8" fmla="*/ 425 w 620"/>
              <a:gd name="T9" fmla="*/ 184 h 483"/>
              <a:gd name="T10" fmla="*/ 329 w 620"/>
              <a:gd name="T11" fmla="*/ 336 h 483"/>
              <a:gd name="T12" fmla="*/ 268 w 620"/>
              <a:gd name="T13" fmla="*/ 482 h 483"/>
              <a:gd name="T14" fmla="*/ 197 w 620"/>
              <a:gd name="T15" fmla="*/ 449 h 483"/>
              <a:gd name="T16" fmla="*/ 119 w 620"/>
              <a:gd name="T17" fmla="*/ 425 h 483"/>
              <a:gd name="T18" fmla="*/ 70 w 620"/>
              <a:gd name="T19" fmla="*/ 429 h 483"/>
              <a:gd name="T20" fmla="*/ 28 w 620"/>
              <a:gd name="T21" fmla="*/ 440 h 483"/>
              <a:gd name="T22" fmla="*/ 0 w 620"/>
              <a:gd name="T23" fmla="*/ 477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8279110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945708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1592229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592965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061778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9379387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841217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BED23-9E00-4B7C-889E-BDFC60DD6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3587086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0504606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9656237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3990936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32888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63" y="3429000"/>
            <a:ext cx="9132887" cy="38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525" y="3543300"/>
            <a:ext cx="913288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CB5852-9041-4935-BC72-10A6F43B28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DDEC8-2A74-4B9B-811F-E5AB59FCF7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2412439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0FA1A-6999-4D1F-B521-6D12457FE6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2794103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1BC99-7F42-4FB3-9B55-B5BB1B512B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007938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97736-EB42-4E1A-A97C-52C6FEED67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0672971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3DDD2-9F18-4406-A47C-545132A7EB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5766316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BAB288-6C2D-470D-BAE9-D5E50466B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403264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E805-2A31-49F0-B08E-BC5F7D75A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1309544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BDBFA-0358-4E49-A6DC-61261413E7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53794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417E87-FF6B-4F86-A7AA-17212E425D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4844324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22A7C-E535-40D7-904A-0514F0C94A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64832387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9A842E-9469-40E8-B2D1-99D1B7CF35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9729173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CDC0-5585-496A-A9E8-0DF7D64F1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578389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FAF-DC2C-454A-B321-72782ED0B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22584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4BC63-61B5-4BBB-84D0-6332E6C7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73275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BA72-F9EF-4459-8E6E-3ACF6DC7C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588369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51D72-26F5-439A-9E16-7AEFBD49F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4079923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B121-17FB-443B-9FA5-231AC8651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220564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50" y="6350"/>
            <a:ext cx="9129713" cy="6843713"/>
            <a:chOff x="4" y="4"/>
            <a:chExt cx="5751" cy="4311"/>
          </a:xfrm>
        </p:grpSpPr>
        <p:sp>
          <p:nvSpPr>
            <p:cNvPr id="8195" name="Rectangle 3" descr="BG128UP"/>
            <p:cNvSpPr>
              <a:spLocks noChangeArrowheads="1"/>
            </p:cNvSpPr>
            <p:nvPr/>
          </p:nvSpPr>
          <p:spPr bwMode="ltGray">
            <a:xfrm>
              <a:off x="4" y="4"/>
              <a:ext cx="198" cy="4310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 descr="BG128UP"/>
            <p:cNvSpPr>
              <a:spLocks noChangeArrowheads="1"/>
            </p:cNvSpPr>
            <p:nvPr/>
          </p:nvSpPr>
          <p:spPr bwMode="ltGray">
            <a:xfrm>
              <a:off x="5554" y="4"/>
              <a:ext cx="201" cy="4310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ltGray">
            <a:xfrm rot="-10800000" flipH="1" flipV="1">
              <a:off x="4" y="4"/>
              <a:ext cx="5751" cy="184"/>
            </a:xfrm>
            <a:custGeom>
              <a:avLst/>
              <a:gdLst>
                <a:gd name="G0" fmla="+- 776 0 0"/>
                <a:gd name="G1" fmla="+- 21600 0 776"/>
                <a:gd name="G2" fmla="*/ 776 1 2"/>
                <a:gd name="G3" fmla="+- 21600 0 G2"/>
                <a:gd name="G4" fmla="+/ 776 21600 2"/>
                <a:gd name="G5" fmla="+/ G1 0 2"/>
                <a:gd name="G6" fmla="*/ 21600 21600 776"/>
                <a:gd name="G7" fmla="*/ G6 1 2"/>
                <a:gd name="G8" fmla="+- 21600 0 G7"/>
                <a:gd name="G9" fmla="*/ 21600 1 2"/>
                <a:gd name="G10" fmla="+- 776 0 G9"/>
                <a:gd name="G11" fmla="?: G10 G8 0"/>
                <a:gd name="G12" fmla="?: G10 G7 21600"/>
                <a:gd name="T0" fmla="*/ 21212 w 21600"/>
                <a:gd name="T1" fmla="*/ 10800 h 21600"/>
                <a:gd name="T2" fmla="*/ 10800 w 21600"/>
                <a:gd name="T3" fmla="*/ 21600 h 21600"/>
                <a:gd name="T4" fmla="*/ 388 w 21600"/>
                <a:gd name="T5" fmla="*/ 10800 h 21600"/>
                <a:gd name="T6" fmla="*/ 10800 w 21600"/>
                <a:gd name="T7" fmla="*/ 0 h 21600"/>
                <a:gd name="T8" fmla="*/ 2188 w 21600"/>
                <a:gd name="T9" fmla="*/ 2188 h 21600"/>
                <a:gd name="T10" fmla="*/ 19412 w 21600"/>
                <a:gd name="T11" fmla="*/ 194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76" y="21600"/>
                  </a:lnTo>
                  <a:lnTo>
                    <a:pt x="20824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ltGray">
            <a:xfrm>
              <a:off x="5560" y="144"/>
              <a:ext cx="20" cy="40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ltGray">
            <a:xfrm>
              <a:off x="162" y="174"/>
              <a:ext cx="39" cy="40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ltGray">
            <a:xfrm flipV="1">
              <a:off x="4" y="4131"/>
              <a:ext cx="5751" cy="184"/>
            </a:xfrm>
            <a:custGeom>
              <a:avLst/>
              <a:gdLst>
                <a:gd name="G0" fmla="+- 776 0 0"/>
                <a:gd name="G1" fmla="+- 21600 0 776"/>
                <a:gd name="G2" fmla="*/ 776 1 2"/>
                <a:gd name="G3" fmla="+- 21600 0 G2"/>
                <a:gd name="G4" fmla="+/ 776 21600 2"/>
                <a:gd name="G5" fmla="+/ G1 0 2"/>
                <a:gd name="G6" fmla="*/ 21600 21600 776"/>
                <a:gd name="G7" fmla="*/ G6 1 2"/>
                <a:gd name="G8" fmla="+- 21600 0 G7"/>
                <a:gd name="G9" fmla="*/ 21600 1 2"/>
                <a:gd name="G10" fmla="+- 776 0 G9"/>
                <a:gd name="G11" fmla="?: G10 G8 0"/>
                <a:gd name="G12" fmla="?: G10 G7 21600"/>
                <a:gd name="T0" fmla="*/ 21212 w 21600"/>
                <a:gd name="T1" fmla="*/ 10800 h 21600"/>
                <a:gd name="T2" fmla="*/ 10800 w 21600"/>
                <a:gd name="T3" fmla="*/ 21600 h 21600"/>
                <a:gd name="T4" fmla="*/ 388 w 21600"/>
                <a:gd name="T5" fmla="*/ 10800 h 21600"/>
                <a:gd name="T6" fmla="*/ 10800 w 21600"/>
                <a:gd name="T7" fmla="*/ 0 h 21600"/>
                <a:gd name="T8" fmla="*/ 2188 w 21600"/>
                <a:gd name="T9" fmla="*/ 2188 h 21600"/>
                <a:gd name="T10" fmla="*/ 19412 w 21600"/>
                <a:gd name="T11" fmla="*/ 194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76" y="21600"/>
                  </a:lnTo>
                  <a:lnTo>
                    <a:pt x="20824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ltGray">
            <a:xfrm>
              <a:off x="162" y="153"/>
              <a:ext cx="5409" cy="3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utoShape 10"/>
            <p:cNvSpPr>
              <a:spLocks noChangeArrowheads="1"/>
            </p:cNvSpPr>
            <p:nvPr/>
          </p:nvSpPr>
          <p:spPr bwMode="ltGray">
            <a:xfrm flipV="1">
              <a:off x="183" y="4137"/>
              <a:ext cx="5388" cy="16"/>
            </a:xfrm>
            <a:custGeom>
              <a:avLst/>
              <a:gdLst>
                <a:gd name="G0" fmla="+- 117 0 0"/>
                <a:gd name="G1" fmla="+- 21600 0 117"/>
                <a:gd name="G2" fmla="*/ 117 1 2"/>
                <a:gd name="G3" fmla="+- 21600 0 G2"/>
                <a:gd name="G4" fmla="+/ 117 21600 2"/>
                <a:gd name="G5" fmla="+/ G1 0 2"/>
                <a:gd name="G6" fmla="*/ 21600 21600 117"/>
                <a:gd name="G7" fmla="*/ G6 1 2"/>
                <a:gd name="G8" fmla="+- 21600 0 G7"/>
                <a:gd name="G9" fmla="*/ 21600 1 2"/>
                <a:gd name="G10" fmla="+- 117 0 G9"/>
                <a:gd name="G11" fmla="?: G10 G8 0"/>
                <a:gd name="G12" fmla="?: G10 G7 21600"/>
                <a:gd name="T0" fmla="*/ 21541 w 21600"/>
                <a:gd name="T1" fmla="*/ 10800 h 21600"/>
                <a:gd name="T2" fmla="*/ 10800 w 21600"/>
                <a:gd name="T3" fmla="*/ 21600 h 21600"/>
                <a:gd name="T4" fmla="*/ 59 w 21600"/>
                <a:gd name="T5" fmla="*/ 10800 h 21600"/>
                <a:gd name="T6" fmla="*/ 10800 w 21600"/>
                <a:gd name="T7" fmla="*/ 0 h 21600"/>
                <a:gd name="T8" fmla="*/ 1859 w 21600"/>
                <a:gd name="T9" fmla="*/ 1859 h 21600"/>
                <a:gd name="T10" fmla="*/ 19741 w 21600"/>
                <a:gd name="T11" fmla="*/ 197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7" y="21600"/>
                  </a:lnTo>
                  <a:lnTo>
                    <a:pt x="214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2075" tIns="46038" rIns="92075" bIns="46038" anchor="ctr"/>
            <a:lstStyle/>
            <a:p>
              <a:pPr algn="ctr"/>
              <a:r>
                <a:rPr lang="en-US" altLang="en-US" sz="2400"/>
                <a:t>   </a:t>
              </a: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B4DAAD-69E6-4869-8FD6-C93A29718F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>
                  <a:gd name="T0" fmla="*/ 684 w 5526"/>
                  <a:gd name="T1" fmla="*/ 3 h 3828"/>
                  <a:gd name="T2" fmla="*/ 708 w 5526"/>
                  <a:gd name="T3" fmla="*/ 2 h 3828"/>
                  <a:gd name="T4" fmla="*/ 5523 w 5526"/>
                  <a:gd name="T5" fmla="*/ 0 h 3828"/>
                  <a:gd name="T6" fmla="*/ 5525 w 5526"/>
                  <a:gd name="T7" fmla="*/ 3827 h 3828"/>
                  <a:gd name="T8" fmla="*/ 0 w 5526"/>
                  <a:gd name="T9" fmla="*/ 3827 h 3828"/>
                  <a:gd name="T10" fmla="*/ 7 w 5526"/>
                  <a:gd name="T11" fmla="*/ 577 h 3828"/>
                  <a:gd name="T12" fmla="*/ 9 w 5526"/>
                  <a:gd name="T13" fmla="*/ 544 h 3828"/>
                  <a:gd name="T14" fmla="*/ 14 w 5526"/>
                  <a:gd name="T15" fmla="*/ 516 h 3828"/>
                  <a:gd name="T16" fmla="*/ 22 w 5526"/>
                  <a:gd name="T17" fmla="*/ 490 h 3828"/>
                  <a:gd name="T18" fmla="*/ 35 w 5526"/>
                  <a:gd name="T19" fmla="*/ 470 h 3828"/>
                  <a:gd name="T20" fmla="*/ 51 w 5526"/>
                  <a:gd name="T21" fmla="*/ 456 h 3828"/>
                  <a:gd name="T22" fmla="*/ 64 w 5526"/>
                  <a:gd name="T23" fmla="*/ 446 h 3828"/>
                  <a:gd name="T24" fmla="*/ 594 w 5526"/>
                  <a:gd name="T25" fmla="*/ 52 h 3828"/>
                  <a:gd name="T26" fmla="*/ 630 w 5526"/>
                  <a:gd name="T27" fmla="*/ 26 h 3828"/>
                  <a:gd name="T28" fmla="*/ 654 w 5526"/>
                  <a:gd name="T29" fmla="*/ 9 h 3828"/>
                  <a:gd name="T30" fmla="*/ 684 w 5526"/>
                  <a:gd name="T31" fmla="*/ 3 h 3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17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13318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>
                    <a:gd name="T0" fmla="*/ 154 w 580"/>
                    <a:gd name="T1" fmla="*/ 440 h 533"/>
                    <a:gd name="T2" fmla="*/ 323 w 580"/>
                    <a:gd name="T3" fmla="*/ 493 h 533"/>
                    <a:gd name="T4" fmla="*/ 372 w 580"/>
                    <a:gd name="T5" fmla="*/ 517 h 533"/>
                    <a:gd name="T6" fmla="*/ 411 w 580"/>
                    <a:gd name="T7" fmla="*/ 532 h 533"/>
                    <a:gd name="T8" fmla="*/ 411 w 580"/>
                    <a:gd name="T9" fmla="*/ 497 h 533"/>
                    <a:gd name="T10" fmla="*/ 415 w 580"/>
                    <a:gd name="T11" fmla="*/ 440 h 533"/>
                    <a:gd name="T12" fmla="*/ 425 w 580"/>
                    <a:gd name="T13" fmla="*/ 395 h 533"/>
                    <a:gd name="T14" fmla="*/ 441 w 580"/>
                    <a:gd name="T15" fmla="*/ 326 h 533"/>
                    <a:gd name="T16" fmla="*/ 457 w 580"/>
                    <a:gd name="T17" fmla="*/ 276 h 533"/>
                    <a:gd name="T18" fmla="*/ 474 w 580"/>
                    <a:gd name="T19" fmla="*/ 240 h 533"/>
                    <a:gd name="T20" fmla="*/ 488 w 580"/>
                    <a:gd name="T21" fmla="*/ 190 h 533"/>
                    <a:gd name="T22" fmla="*/ 504 w 580"/>
                    <a:gd name="T23" fmla="*/ 149 h 533"/>
                    <a:gd name="T24" fmla="*/ 525 w 580"/>
                    <a:gd name="T25" fmla="*/ 102 h 533"/>
                    <a:gd name="T26" fmla="*/ 579 w 580"/>
                    <a:gd name="T27" fmla="*/ 0 h 533"/>
                    <a:gd name="T28" fmla="*/ 28 w 580"/>
                    <a:gd name="T29" fmla="*/ 398 h 533"/>
                    <a:gd name="T30" fmla="*/ 0 w 580"/>
                    <a:gd name="T31" fmla="*/ 420 h 533"/>
                    <a:gd name="T32" fmla="*/ 90 w 580"/>
                    <a:gd name="T33" fmla="*/ 423 h 533"/>
                    <a:gd name="T34" fmla="*/ 154 w 580"/>
                    <a:gd name="T35" fmla="*/ 44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9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>
                    <a:gd name="T0" fmla="*/ 0 w 620"/>
                    <a:gd name="T1" fmla="*/ 472 h 473"/>
                    <a:gd name="T2" fmla="*/ 15 w 620"/>
                    <a:gd name="T3" fmla="*/ 445 h 473"/>
                    <a:gd name="T4" fmla="*/ 61 w 620"/>
                    <a:gd name="T5" fmla="*/ 411 h 473"/>
                    <a:gd name="T6" fmla="*/ 619 w 620"/>
                    <a:gd name="T7" fmla="*/ 0 h 473"/>
                    <a:gd name="T8" fmla="*/ 466 w 620"/>
                    <a:gd name="T9" fmla="*/ 153 h 473"/>
                    <a:gd name="T10" fmla="*/ 366 w 620"/>
                    <a:gd name="T11" fmla="*/ 315 h 473"/>
                    <a:gd name="T12" fmla="*/ 301 w 620"/>
                    <a:gd name="T13" fmla="*/ 467 h 473"/>
                    <a:gd name="T14" fmla="*/ 222 w 620"/>
                    <a:gd name="T15" fmla="*/ 435 h 473"/>
                    <a:gd name="T16" fmla="*/ 132 w 620"/>
                    <a:gd name="T17" fmla="*/ 413 h 473"/>
                    <a:gd name="T18" fmla="*/ 76 w 620"/>
                    <a:gd name="T19" fmla="*/ 420 h 473"/>
                    <a:gd name="T20" fmla="*/ 30 w 620"/>
                    <a:gd name="T21" fmla="*/ 432 h 473"/>
                    <a:gd name="T22" fmla="*/ 0 w 620"/>
                    <a:gd name="T23" fmla="*/ 472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13321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4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en-US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>
              <a:gd name="T0" fmla="*/ 10 w 1290"/>
              <a:gd name="T1" fmla="*/ 0 h 57"/>
              <a:gd name="T2" fmla="*/ 0 w 1290"/>
              <a:gd name="T3" fmla="*/ 19 h 57"/>
              <a:gd name="T4" fmla="*/ 2 w 1290"/>
              <a:gd name="T5" fmla="*/ 40 h 57"/>
              <a:gd name="T6" fmla="*/ 28 w 1290"/>
              <a:gd name="T7" fmla="*/ 50 h 57"/>
              <a:gd name="T8" fmla="*/ 148 w 1290"/>
              <a:gd name="T9" fmla="*/ 53 h 57"/>
              <a:gd name="T10" fmla="*/ 297 w 1290"/>
              <a:gd name="T11" fmla="*/ 53 h 57"/>
              <a:gd name="T12" fmla="*/ 468 w 1290"/>
              <a:gd name="T13" fmla="*/ 53 h 57"/>
              <a:gd name="T14" fmla="*/ 667 w 1290"/>
              <a:gd name="T15" fmla="*/ 53 h 57"/>
              <a:gd name="T16" fmla="*/ 830 w 1290"/>
              <a:gd name="T17" fmla="*/ 53 h 57"/>
              <a:gd name="T18" fmla="*/ 993 w 1290"/>
              <a:gd name="T19" fmla="*/ 55 h 57"/>
              <a:gd name="T20" fmla="*/ 1139 w 1290"/>
              <a:gd name="T21" fmla="*/ 53 h 57"/>
              <a:gd name="T22" fmla="*/ 1226 w 1290"/>
              <a:gd name="T23" fmla="*/ 56 h 57"/>
              <a:gd name="T24" fmla="*/ 1279 w 1290"/>
              <a:gd name="T25" fmla="*/ 47 h 57"/>
              <a:gd name="T26" fmla="*/ 1289 w 1290"/>
              <a:gd name="T27" fmla="*/ 25 h 57"/>
              <a:gd name="T28" fmla="*/ 1275 w 1290"/>
              <a:gd name="T29" fmla="*/ 14 h 57"/>
              <a:gd name="T30" fmla="*/ 1274 w 1290"/>
              <a:gd name="T31" fmla="*/ 27 h 57"/>
              <a:gd name="T32" fmla="*/ 1261 w 1290"/>
              <a:gd name="T33" fmla="*/ 35 h 57"/>
              <a:gd name="T34" fmla="*/ 1236 w 1290"/>
              <a:gd name="T35" fmla="*/ 38 h 57"/>
              <a:gd name="T36" fmla="*/ 1196 w 1290"/>
              <a:gd name="T37" fmla="*/ 40 h 57"/>
              <a:gd name="T38" fmla="*/ 1121 w 1290"/>
              <a:gd name="T39" fmla="*/ 40 h 57"/>
              <a:gd name="T40" fmla="*/ 973 w 1290"/>
              <a:gd name="T41" fmla="*/ 40 h 57"/>
              <a:gd name="T42" fmla="*/ 844 w 1290"/>
              <a:gd name="T43" fmla="*/ 40 h 57"/>
              <a:gd name="T44" fmla="*/ 712 w 1290"/>
              <a:gd name="T45" fmla="*/ 38 h 57"/>
              <a:gd name="T46" fmla="*/ 584 w 1290"/>
              <a:gd name="T47" fmla="*/ 40 h 57"/>
              <a:gd name="T48" fmla="*/ 432 w 1290"/>
              <a:gd name="T49" fmla="*/ 42 h 57"/>
              <a:gd name="T50" fmla="*/ 315 w 1290"/>
              <a:gd name="T51" fmla="*/ 43 h 57"/>
              <a:gd name="T52" fmla="*/ 226 w 1290"/>
              <a:gd name="T53" fmla="*/ 40 h 57"/>
              <a:gd name="T54" fmla="*/ 141 w 1290"/>
              <a:gd name="T55" fmla="*/ 42 h 57"/>
              <a:gd name="T56" fmla="*/ 78 w 1290"/>
              <a:gd name="T57" fmla="*/ 40 h 57"/>
              <a:gd name="T58" fmla="*/ 41 w 1290"/>
              <a:gd name="T59" fmla="*/ 40 h 57"/>
              <a:gd name="T60" fmla="*/ 20 w 1290"/>
              <a:gd name="T61" fmla="*/ 35 h 57"/>
              <a:gd name="T62" fmla="*/ 14 w 1290"/>
              <a:gd name="T63" fmla="*/ 22 h 57"/>
              <a:gd name="T64" fmla="*/ 10 w 1290"/>
              <a:gd name="T65" fmla="*/ 4 h 57"/>
              <a:gd name="T66" fmla="*/ 5 w 1290"/>
              <a:gd name="T67" fmla="*/ 5 h 57"/>
              <a:gd name="T68" fmla="*/ 7 w 1290"/>
              <a:gd name="T69" fmla="*/ 6 h 57"/>
              <a:gd name="T70" fmla="*/ 10 w 1290"/>
              <a:gd name="T71" fmla="*/ 0 h 57"/>
              <a:gd name="T72" fmla="*/ 10 w 1290"/>
              <a:gd name="T73" fmla="*/ 4 h 57"/>
              <a:gd name="T74" fmla="*/ 9 w 1290"/>
              <a:gd name="T75" fmla="*/ 6 h 57"/>
              <a:gd name="T76" fmla="*/ 10 w 1290"/>
              <a:gd name="T77" fmla="*/ 0 h 57"/>
              <a:gd name="T78" fmla="*/ 10 w 1290"/>
              <a:gd name="T79" fmla="*/ 4 h 57"/>
              <a:gd name="T80" fmla="*/ 9 w 1290"/>
              <a:gd name="T81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A957B-E429-4157-8EFD-226BFBEEAA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0" y="0"/>
            <a:ext cx="9132888" cy="1638300"/>
            <a:chOff x="0" y="0"/>
            <a:chExt cx="5753" cy="1032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3" cy="9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0" y="1032"/>
              <a:ext cx="575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- 1.4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- 2.4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- 3.4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002 - Hallelujah! Praise Jehovah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463 - Hold To God's Unchanging Hand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573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76400"/>
            <a:ext cx="7391400" cy="3505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600" b="1" dirty="0">
                <a:solidFill>
                  <a:schemeClr val="accent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Rockwell" panose="02060603020205020403" pitchFamily="18" charset="0"/>
              </a:rPr>
              <a:t>Qualities of the</a:t>
            </a:r>
          </a:p>
          <a:p>
            <a:r>
              <a:rPr lang="en-US" altLang="en-US" sz="6600" b="1" dirty="0">
                <a:solidFill>
                  <a:schemeClr val="accent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Rockwell" panose="02060603020205020403" pitchFamily="18" charset="0"/>
              </a:rPr>
              <a:t>Contributing Member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1520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 i="1">
                <a:solidFill>
                  <a:schemeClr val="bg2"/>
                </a:solidFill>
              </a:rPr>
              <a:t>“And let our people also learn to maintain good works, to meet urgent needs, that they may not be unfruitful.”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Titus 3:14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en-US" altLang="en-US" sz="5400">
                <a:latin typeface="Souvenir Lt BT" pitchFamily="18" charset="0"/>
              </a:rPr>
              <a:t>“Ask not what your country can do for you, but what you can do for your country”</a:t>
            </a:r>
            <a:br>
              <a:rPr lang="en-US" altLang="en-US" sz="5400">
                <a:latin typeface="Souvenir Lt BT" pitchFamily="18" charset="0"/>
              </a:rPr>
            </a:br>
            <a:r>
              <a:rPr lang="en-US" altLang="en-US" sz="5400"/>
              <a:t>					    </a:t>
            </a:r>
            <a:r>
              <a:rPr lang="en-US" altLang="en-US" sz="3600">
                <a:solidFill>
                  <a:schemeClr val="bg2"/>
                </a:solidFill>
              </a:rPr>
              <a:t>John F. Kennedy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2590800"/>
          </a:xfrm>
        </p:spPr>
        <p:txBody>
          <a:bodyPr/>
          <a:lstStyle/>
          <a:p>
            <a:r>
              <a:rPr lang="en-US" altLang="en-US" sz="4800">
                <a:latin typeface="Souvenir Lt BT" pitchFamily="18" charset="0"/>
              </a:rPr>
              <a:t>Congregations are blessed when they have even a handful of </a:t>
            </a:r>
            <a:r>
              <a:rPr lang="en-US" altLang="en-US" sz="4800" b="1">
                <a:latin typeface="Souvenir Lt BT" pitchFamily="18" charset="0"/>
              </a:rPr>
              <a:t>“contributors”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10000"/>
            <a:ext cx="6705600" cy="2743200"/>
          </a:xfrm>
        </p:spPr>
        <p:txBody>
          <a:bodyPr/>
          <a:lstStyle/>
          <a:p>
            <a:r>
              <a:rPr lang="en-US" altLang="en-US" sz="4400">
                <a:latin typeface="Souvenir Lt BT" pitchFamily="18" charset="0"/>
              </a:rPr>
              <a:t>Characteristics of those who contribute to the work of a local congregation – they all start with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7239000" y="3733800"/>
            <a:ext cx="1066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91581" dir="2021404" algn="ctr" rotWithShape="0">
                    <a:schemeClr val="hlink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28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915400" y="0"/>
            <a:ext cx="228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0" y="1828800"/>
            <a:ext cx="6858000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934200" cy="1143000"/>
          </a:xfrm>
          <a:effectLst>
            <a:outerShdw dist="85194" dir="1593903" algn="ctr" rotWithShape="0">
              <a:schemeClr val="accent1"/>
            </a:outerShdw>
          </a:effectLst>
        </p:spPr>
        <p:txBody>
          <a:bodyPr/>
          <a:lstStyle/>
          <a:p>
            <a:pPr algn="l"/>
            <a:r>
              <a:rPr lang="en-US" altLang="en-US" sz="7200">
                <a:latin typeface="Souvenir Lt BT" pitchFamily="18" charset="0"/>
              </a:rPr>
              <a:t>NTEREST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858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  <a:latin typeface="Souvenir Lt BT" pitchFamily="18" charset="0"/>
              </a:rPr>
              <a:t>The Lord’s Work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9900"/>
                </a:solidFill>
                <a:latin typeface="Souvenir Lt BT" pitchFamily="18" charset="0"/>
              </a:rPr>
              <a:t>“Want to” OR “Have to”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  <a:latin typeface="Souvenir Lt BT" pitchFamily="18" charset="0"/>
              </a:rPr>
              <a:t>Is the Lord’s work our “first love?”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9900"/>
                </a:solidFill>
                <a:latin typeface="Souvenir Lt BT" pitchFamily="18" charset="0"/>
              </a:rPr>
              <a:t>Revelation 2:4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  <a:latin typeface="Souvenir Lt BT" pitchFamily="18" charset="0"/>
              </a:rPr>
              <a:t>What outward indicators are there of our interest in the local work?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  <a:latin typeface="Souvenir Lt BT" pitchFamily="18" charset="0"/>
              </a:rPr>
              <a:t>Significant contributions are made by those who have a genuine interest in the work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121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117088" dir="2436078" algn="ctr" rotWithShape="0">
                    <a:schemeClr val="accent1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828800" y="1524000"/>
            <a:ext cx="6858000" cy="76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2" grpId="0"/>
      <p:bldP spid="102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28800" y="1828800"/>
            <a:ext cx="6858000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934200" cy="1143000"/>
          </a:xfrm>
          <a:effectLst>
            <a:outerShdw dist="85194" dir="1593903" algn="ctr" rotWithShape="0">
              <a:schemeClr val="accent1"/>
            </a:outerShdw>
          </a:effectLst>
        </p:spPr>
        <p:txBody>
          <a:bodyPr/>
          <a:lstStyle/>
          <a:p>
            <a:pPr algn="l"/>
            <a:r>
              <a:rPr lang="en-US" altLang="en-US" sz="7200">
                <a:latin typeface="Souvenir Lt BT" pitchFamily="18" charset="0"/>
              </a:rPr>
              <a:t>NVOLVEMENT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858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“Membership” in the Lord’s body is an active thing – rather than 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passive.</a:t>
            </a:r>
            <a:endParaRPr lang="en-US" altLang="en-US" dirty="0">
              <a:solidFill>
                <a:schemeClr val="tx2"/>
              </a:solidFill>
              <a:latin typeface="Souvenir Lt BT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We are </a:t>
            </a:r>
            <a:r>
              <a:rPr lang="en-US" altLang="en-US" i="1" dirty="0">
                <a:solidFill>
                  <a:schemeClr val="tx2"/>
                </a:solidFill>
                <a:latin typeface="Souvenir Lt BT" pitchFamily="18" charset="0"/>
              </a:rPr>
              <a:t>“individually members of one another</a:t>
            </a:r>
            <a:r>
              <a:rPr lang="en-US" altLang="en-US" i="1" dirty="0" smtClean="0">
                <a:solidFill>
                  <a:schemeClr val="tx2"/>
                </a:solidFill>
                <a:latin typeface="Souvenir Lt BT" pitchFamily="18" charset="0"/>
              </a:rPr>
              <a:t>”.</a:t>
            </a:r>
            <a:endParaRPr lang="en-US" altLang="en-US" i="1" dirty="0">
              <a:solidFill>
                <a:schemeClr val="tx2"/>
              </a:solidFill>
              <a:latin typeface="Souvenir Lt BT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Romans 12:3-5; Ephesians 4:25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We may </a:t>
            </a: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be guilty of avoiding 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commitments.</a:t>
            </a:r>
            <a:endParaRPr lang="en-US" altLang="en-US" dirty="0">
              <a:solidFill>
                <a:schemeClr val="tx2"/>
              </a:solidFill>
              <a:latin typeface="Souvenir Lt BT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Not wanting to be “tied down”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Not “attached” or “connected”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121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117088" dir="2436078" algn="ctr" rotWithShape="0">
                    <a:schemeClr val="accent1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828800" y="1524000"/>
            <a:ext cx="6858000" cy="76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28800" y="1828800"/>
            <a:ext cx="6858000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934200" cy="1143000"/>
          </a:xfrm>
          <a:effectLst>
            <a:outerShdw dist="85194" dir="1593903" algn="ctr" rotWithShape="0">
              <a:schemeClr val="accent1"/>
            </a:outerShdw>
          </a:effectLst>
        </p:spPr>
        <p:txBody>
          <a:bodyPr/>
          <a:lstStyle/>
          <a:p>
            <a:pPr algn="l"/>
            <a:r>
              <a:rPr lang="en-US" altLang="en-US" sz="7200">
                <a:latin typeface="Souvenir Lt BT" pitchFamily="18" charset="0"/>
              </a:rPr>
              <a:t>NVOLVEMENT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858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Proper contribution to the Lord’s work 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is accomplished </a:t>
            </a: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when we are involved with the work of others in the body as a 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whole.</a:t>
            </a:r>
            <a:endParaRPr lang="en-US" altLang="en-US" dirty="0">
              <a:solidFill>
                <a:schemeClr val="tx2"/>
              </a:solidFill>
              <a:latin typeface="Souvenir Lt BT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Ephesians 4:11-16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Souvenir Lt BT" pitchFamily="18" charset="0"/>
              </a:rPr>
              <a:t>We must strive to do our </a:t>
            </a:r>
            <a:r>
              <a:rPr lang="en-US" altLang="en-US" dirty="0" smtClean="0">
                <a:latin typeface="Souvenir Lt BT" pitchFamily="18" charset="0"/>
              </a:rPr>
              <a:t>share:</a:t>
            </a:r>
            <a:endParaRPr lang="en-US" altLang="en-US" dirty="0">
              <a:latin typeface="Souvenir Lt BT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Personal evangelism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Leadership and Teaching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Other necessary works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121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117088" dir="2436078" algn="ctr" rotWithShape="0">
                    <a:schemeClr val="accent1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828800" y="1524000"/>
            <a:ext cx="6858000" cy="76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828800" y="1828800"/>
            <a:ext cx="6858000" cy="3276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934200" cy="1143000"/>
          </a:xfrm>
          <a:effectLst>
            <a:outerShdw dist="85194" dir="1593903" algn="ctr" rotWithShape="0">
              <a:schemeClr val="accent1"/>
            </a:outerShdw>
          </a:effectLst>
        </p:spPr>
        <p:txBody>
          <a:bodyPr/>
          <a:lstStyle/>
          <a:p>
            <a:pPr algn="l"/>
            <a:r>
              <a:rPr lang="en-US" altLang="en-US" sz="7200">
                <a:latin typeface="Souvenir Lt BT" pitchFamily="18" charset="0"/>
              </a:rPr>
              <a:t>NTENSITY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934200" cy="3200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“Pure </a:t>
            </a: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in heart” have eliminated the general concerns in order to focus on “one thing” (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Matt. </a:t>
            </a:r>
            <a:r>
              <a:rPr lang="en-US" altLang="en-US" dirty="0">
                <a:solidFill>
                  <a:schemeClr val="tx2"/>
                </a:solidFill>
                <a:latin typeface="Souvenir Lt BT" pitchFamily="18" charset="0"/>
              </a:rPr>
              <a:t>5:8</a:t>
            </a:r>
            <a:r>
              <a:rPr lang="en-US" altLang="en-US" dirty="0" smtClean="0">
                <a:solidFill>
                  <a:schemeClr val="tx2"/>
                </a:solidFill>
                <a:latin typeface="Souvenir Lt BT" pitchFamily="18" charset="0"/>
              </a:rPr>
              <a:t>).</a:t>
            </a:r>
            <a:endParaRPr lang="en-US" altLang="en-US" dirty="0">
              <a:solidFill>
                <a:schemeClr val="tx2"/>
              </a:solidFill>
              <a:latin typeface="Souvenir Lt BT" pitchFamily="18" charset="0"/>
            </a:endParaRPr>
          </a:p>
          <a:p>
            <a:pPr lvl="1"/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Philippians 3:13</a:t>
            </a:r>
          </a:p>
          <a:p>
            <a:r>
              <a:rPr lang="en-US" altLang="en-US" dirty="0" err="1">
                <a:latin typeface="Souvenir Lt BT" pitchFamily="18" charset="0"/>
              </a:rPr>
              <a:t>Lukewarmness</a:t>
            </a:r>
            <a:r>
              <a:rPr lang="en-US" altLang="en-US" dirty="0">
                <a:latin typeface="Souvenir Lt BT" pitchFamily="18" charset="0"/>
              </a:rPr>
              <a:t> </a:t>
            </a:r>
            <a:r>
              <a:rPr lang="en-US" altLang="en-US" dirty="0" smtClean="0">
                <a:latin typeface="Souvenir Lt BT" pitchFamily="18" charset="0"/>
              </a:rPr>
              <a:t>is not </a:t>
            </a:r>
            <a:r>
              <a:rPr lang="en-US" altLang="en-US" dirty="0">
                <a:latin typeface="Souvenir Lt BT" pitchFamily="18" charset="0"/>
              </a:rPr>
              <a:t>pleasing to </a:t>
            </a:r>
            <a:r>
              <a:rPr lang="en-US" altLang="en-US" dirty="0" smtClean="0">
                <a:latin typeface="Souvenir Lt BT" pitchFamily="18" charset="0"/>
              </a:rPr>
              <a:t>God.</a:t>
            </a:r>
            <a:endParaRPr lang="en-US" altLang="en-US" dirty="0">
              <a:latin typeface="Souvenir Lt BT" pitchFamily="18" charset="0"/>
            </a:endParaRPr>
          </a:p>
          <a:p>
            <a:pPr lvl="1"/>
            <a:r>
              <a:rPr lang="en-US" altLang="en-US" dirty="0">
                <a:solidFill>
                  <a:srgbClr val="FF9900"/>
                </a:solidFill>
                <a:latin typeface="Souvenir Lt BT" pitchFamily="18" charset="0"/>
              </a:rPr>
              <a:t>Revelation 3:15-16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12192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117088" dir="2436078" algn="ctr" rotWithShape="0">
                    <a:schemeClr val="accent1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828800" y="1524000"/>
            <a:ext cx="6858000" cy="76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828800" y="5257800"/>
            <a:ext cx="6858000" cy="11430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828800" y="5424488"/>
            <a:ext cx="6858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latin typeface="Souvenir Lt BT" pitchFamily="18" charset="0"/>
              </a:rPr>
              <a:t>Solomon advised: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58" grpId="0" animBg="1"/>
      <p:bldP spid="23559" grpId="0" animBg="1"/>
      <p:bldP spid="2356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1481138"/>
            <a:ext cx="7315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 i="1" dirty="0">
                <a:solidFill>
                  <a:schemeClr val="bg2"/>
                </a:solidFill>
              </a:rPr>
              <a:t>“Whatever your hand finds to do, </a:t>
            </a:r>
            <a:r>
              <a:rPr lang="en-US" altLang="en-US" sz="4400" b="1" i="1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do it with your might</a:t>
            </a:r>
            <a:r>
              <a:rPr lang="en-US" altLang="en-US" sz="4400" b="1" i="1" dirty="0">
                <a:solidFill>
                  <a:schemeClr val="bg2"/>
                </a:solidFill>
              </a:rPr>
              <a:t>; for there is no work or device or knowledge or wisdom in the grave where you are going.”</a:t>
            </a:r>
            <a:r>
              <a:rPr lang="en-US" altLang="en-US" sz="4400" dirty="0">
                <a:solidFill>
                  <a:srgbClr val="000000"/>
                </a:solidFill>
              </a:rPr>
              <a:t/>
            </a:r>
            <a:br>
              <a:rPr lang="en-US" altLang="en-US" sz="4400" dirty="0">
                <a:solidFill>
                  <a:srgbClr val="000000"/>
                </a:solidFill>
              </a:rPr>
            </a:br>
            <a:r>
              <a:rPr lang="en-US" altLang="en-US" sz="4400" dirty="0" smtClean="0">
                <a:solidFill>
                  <a:srgbClr val="000000"/>
                </a:solidFill>
              </a:rPr>
              <a:t>(</a:t>
            </a:r>
            <a:r>
              <a:rPr lang="en-US" altLang="en-US" sz="3200" dirty="0" smtClean="0">
                <a:solidFill>
                  <a:srgbClr val="000000"/>
                </a:solidFill>
              </a:rPr>
              <a:t>Ecclesiastes 9:10</a:t>
            </a:r>
            <a:r>
              <a:rPr lang="en-US" altLang="en-US" sz="4400" dirty="0" smtClean="0">
                <a:solidFill>
                  <a:srgbClr val="000000"/>
                </a:solidFill>
              </a:rPr>
              <a:t>)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73152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2"/>
                </a:solidFill>
                <a:latin typeface="Souvenir Lt BT" pitchFamily="18" charset="0"/>
              </a:rPr>
              <a:t>It takes inner growth to make a worthwhile </a:t>
            </a:r>
            <a:r>
              <a:rPr lang="en-US" altLang="en-US" sz="4800" b="1" dirty="0" smtClean="0">
                <a:solidFill>
                  <a:schemeClr val="bg2"/>
                </a:solidFill>
                <a:latin typeface="Souvenir Lt BT" pitchFamily="18" charset="0"/>
              </a:rPr>
              <a:t>contribution.</a:t>
            </a:r>
            <a:endParaRPr lang="en-US" altLang="en-US" sz="4800" b="1" dirty="0">
              <a:solidFill>
                <a:schemeClr val="bg2"/>
              </a:solidFill>
              <a:latin typeface="Souvenir Lt BT" pitchFamily="18" charset="0"/>
            </a:endParaRPr>
          </a:p>
          <a:p>
            <a:pPr algn="ctr"/>
            <a:r>
              <a:rPr lang="en-US" altLang="en-US" sz="6000" b="1" dirty="0" smtClean="0">
                <a:solidFill>
                  <a:srgbClr val="FF0000"/>
                </a:solidFill>
                <a:latin typeface="Souvenir Lt BT" pitchFamily="18" charset="0"/>
              </a:rPr>
              <a:t>(2 </a:t>
            </a:r>
            <a:r>
              <a:rPr lang="en-US" altLang="en-US" sz="6000" b="1" dirty="0">
                <a:solidFill>
                  <a:srgbClr val="FF0000"/>
                </a:solidFill>
                <a:latin typeface="Souvenir Lt BT" pitchFamily="18" charset="0"/>
              </a:rPr>
              <a:t>Peter </a:t>
            </a:r>
            <a:r>
              <a:rPr lang="en-US" altLang="en-US" sz="6000" b="1" dirty="0" smtClean="0">
                <a:solidFill>
                  <a:srgbClr val="FF0000"/>
                </a:solidFill>
                <a:latin typeface="Souvenir Lt BT" pitchFamily="18" charset="0"/>
              </a:rPr>
              <a:t>1:5-8)</a:t>
            </a:r>
            <a:endParaRPr lang="en-US" altLang="en-US" sz="6000" dirty="0">
              <a:solidFill>
                <a:srgbClr val="FF0000"/>
              </a:solidFill>
              <a:latin typeface="Souvenir Lt BT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73152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ouvenir Lt BT" pitchFamily="18" charset="0"/>
              </a:rPr>
              <a:t>Every member </a:t>
            </a:r>
            <a:r>
              <a:rPr lang="en-US" altLang="en-US" sz="4800" b="1" dirty="0">
                <a:solidFill>
                  <a:schemeClr val="bg2"/>
                </a:solidFill>
                <a:latin typeface="Souvenir Lt BT" pitchFamily="18" charset="0"/>
              </a:rPr>
              <a:t>is responsible to do </a:t>
            </a:r>
            <a:r>
              <a:rPr lang="en-US" altLang="en-US" sz="4800" b="1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ouvenir Lt BT" pitchFamily="18" charset="0"/>
              </a:rPr>
              <a:t>their part </a:t>
            </a:r>
            <a:r>
              <a:rPr lang="en-US" altLang="en-US" sz="4800" b="1" dirty="0">
                <a:solidFill>
                  <a:schemeClr val="bg2"/>
                </a:solidFill>
                <a:latin typeface="Souvenir Lt BT" pitchFamily="18" charset="0"/>
              </a:rPr>
              <a:t>in the </a:t>
            </a:r>
            <a:r>
              <a:rPr lang="en-US" altLang="en-US" sz="4800" b="1" dirty="0" smtClean="0">
                <a:solidFill>
                  <a:schemeClr val="bg2"/>
                </a:solidFill>
                <a:latin typeface="Souvenir Lt BT" pitchFamily="18" charset="0"/>
              </a:rPr>
              <a:t>body.</a:t>
            </a:r>
            <a:endParaRPr lang="en-US" altLang="en-US" sz="4800" b="1" dirty="0">
              <a:solidFill>
                <a:schemeClr val="bg2"/>
              </a:solidFill>
              <a:latin typeface="Souvenir Lt BT" pitchFamily="18" charset="0"/>
            </a:endParaRPr>
          </a:p>
          <a:p>
            <a:pPr algn="ctr"/>
            <a:r>
              <a:rPr lang="en-US" altLang="en-US" sz="6000" b="1" dirty="0" smtClean="0">
                <a:solidFill>
                  <a:srgbClr val="FF0000"/>
                </a:solidFill>
                <a:latin typeface="Souvenir Lt BT" pitchFamily="18" charset="0"/>
              </a:rPr>
              <a:t>(1 Cor. 12:20-27)</a:t>
            </a:r>
            <a:endParaRPr lang="en-US" altLang="en-US" sz="6000" dirty="0">
              <a:solidFill>
                <a:srgbClr val="FF0000"/>
              </a:solidFill>
              <a:latin typeface="Souvenir Lt BT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en-US" altLang="en-US" sz="5400" dirty="0">
                <a:latin typeface="Souvenir Lt BT" pitchFamily="18" charset="0"/>
              </a:rPr>
              <a:t>“Ask not what the church can do for me, but what I can do for the church”</a:t>
            </a:r>
            <a:br>
              <a:rPr lang="en-US" altLang="en-US" sz="5400" dirty="0">
                <a:latin typeface="Souvenir Lt BT" pitchFamily="18" charset="0"/>
              </a:rPr>
            </a:br>
            <a:r>
              <a:rPr lang="en-US" altLang="en-US" sz="5400" dirty="0"/>
              <a:t>					    </a:t>
            </a:r>
            <a:r>
              <a:rPr lang="en-US" altLang="en-US" sz="3600" b="1" dirty="0">
                <a:solidFill>
                  <a:schemeClr val="bg2"/>
                </a:solidFill>
              </a:rPr>
              <a:t>Every Christian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2971800"/>
          </a:xfrm>
        </p:spPr>
        <p:txBody>
          <a:bodyPr/>
          <a:lstStyle/>
          <a:p>
            <a:r>
              <a:rPr lang="en-US" altLang="en-US" sz="6000">
                <a:latin typeface="Souvenir Lt BT" pitchFamily="18" charset="0"/>
              </a:rPr>
              <a:t>What </a:t>
            </a:r>
            <a:r>
              <a:rPr lang="en-US" altLang="en-US" sz="6000" b="1">
                <a:latin typeface="Souvenir Lt BT" pitchFamily="18" charset="0"/>
              </a:rPr>
              <a:t>“contribution”</a:t>
            </a:r>
            <a:r>
              <a:rPr lang="en-US" altLang="en-US" sz="6000">
                <a:latin typeface="Souvenir Lt BT" pitchFamily="18" charset="0"/>
              </a:rPr>
              <a:t> to the local congregation have we made?</a:t>
            </a:r>
            <a:endParaRPr lang="en-US" altLang="en-US" sz="6000" b="1">
              <a:latin typeface="Souvenir Lt BT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705600" cy="2743200"/>
          </a:xfrm>
        </p:spPr>
        <p:txBody>
          <a:bodyPr/>
          <a:lstStyle/>
          <a:p>
            <a:r>
              <a:rPr lang="en-US" altLang="en-US" sz="5400">
                <a:latin typeface="Souvenir Lt BT" pitchFamily="18" charset="0"/>
              </a:rPr>
              <a:t>truly a “contributing member of this local congregation?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524000" y="3733800"/>
            <a:ext cx="838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91581" dir="2021404" algn="ctr" rotWithShape="0">
                    <a:schemeClr val="hlink"/>
                  </a:outerShdw>
                </a:effectLst>
                <a:latin typeface="Souvenir Lt BT"/>
              </a:rPr>
              <a:t>I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28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915400" y="0"/>
            <a:ext cx="228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latin typeface="Souvenir Lt BT" pitchFamily="18" charset="0"/>
              </a:rPr>
              <a:t>Am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 animBg="1"/>
      <p:bldP spid="2970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875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662 - I'll Live In Glory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KBORD">
  <a:themeElements>
    <a:clrScheme name="CORKBORD 1">
      <a:dk1>
        <a:srgbClr val="663300"/>
      </a:dk1>
      <a:lt1>
        <a:srgbClr val="FFFFFF"/>
      </a:lt1>
      <a:dk2>
        <a:srgbClr val="ECB87E"/>
      </a:dk2>
      <a:lt2>
        <a:srgbClr val="FFFFFF"/>
      </a:lt2>
      <a:accent1>
        <a:srgbClr val="FF6633"/>
      </a:accent1>
      <a:accent2>
        <a:srgbClr val="FF9933"/>
      </a:accent2>
      <a:accent3>
        <a:srgbClr val="F4D8C0"/>
      </a:accent3>
      <a:accent4>
        <a:srgbClr val="DADADA"/>
      </a:accent4>
      <a:accent5>
        <a:srgbClr val="FFB8AD"/>
      </a:accent5>
      <a:accent6>
        <a:srgbClr val="E78A2D"/>
      </a:accent6>
      <a:hlink>
        <a:srgbClr val="FFCC00"/>
      </a:hlink>
      <a:folHlink>
        <a:srgbClr val="CC6600"/>
      </a:folHlink>
    </a:clrScheme>
    <a:fontScheme name="CORKB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RKBORD 1">
        <a:dk1>
          <a:srgbClr val="663300"/>
        </a:dk1>
        <a:lt1>
          <a:srgbClr val="FFFFFF"/>
        </a:lt1>
        <a:dk2>
          <a:srgbClr val="ECB87E"/>
        </a:dk2>
        <a:lt2>
          <a:srgbClr val="FFFFFF"/>
        </a:lt2>
        <a:accent1>
          <a:srgbClr val="FF6633"/>
        </a:accent1>
        <a:accent2>
          <a:srgbClr val="FF9933"/>
        </a:accent2>
        <a:accent3>
          <a:srgbClr val="F4D8C0"/>
        </a:accent3>
        <a:accent4>
          <a:srgbClr val="DADADA"/>
        </a:accent4>
        <a:accent5>
          <a:srgbClr val="FFB8AD"/>
        </a:accent5>
        <a:accent6>
          <a:srgbClr val="E78A2D"/>
        </a:accent6>
        <a:hlink>
          <a:srgbClr val="FFCC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KBORD 2">
        <a:dk1>
          <a:srgbClr val="663300"/>
        </a:dk1>
        <a:lt1>
          <a:srgbClr val="FFFFFF"/>
        </a:lt1>
        <a:dk2>
          <a:srgbClr val="ECB87E"/>
        </a:dk2>
        <a:lt2>
          <a:srgbClr val="FFFFFF"/>
        </a:lt2>
        <a:accent1>
          <a:srgbClr val="FF6633"/>
        </a:accent1>
        <a:accent2>
          <a:srgbClr val="FF9933"/>
        </a:accent2>
        <a:accent3>
          <a:srgbClr val="F4D8C0"/>
        </a:accent3>
        <a:accent4>
          <a:srgbClr val="DADADA"/>
        </a:accent4>
        <a:accent5>
          <a:srgbClr val="FFB8AD"/>
        </a:accent5>
        <a:accent6>
          <a:srgbClr val="E78A2D"/>
        </a:accent6>
        <a:hlink>
          <a:srgbClr val="FFFF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KBORD 3">
        <a:dk1>
          <a:srgbClr val="393939"/>
        </a:dk1>
        <a:lt1>
          <a:srgbClr val="FFFFFF"/>
        </a:lt1>
        <a:dk2>
          <a:srgbClr val="B2B2B2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D5D5D5"/>
        </a:accent3>
        <a:accent4>
          <a:srgbClr val="DADADA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PBORD">
  <a:themeElements>
    <a:clrScheme name="CLIPBORD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NNER">
  <a:themeElements>
    <a:clrScheme name="BANNER 1">
      <a:dk1>
        <a:srgbClr val="004646"/>
      </a:dk1>
      <a:lt1>
        <a:srgbClr val="DDDDDD"/>
      </a:lt1>
      <a:dk2>
        <a:srgbClr val="008080"/>
      </a:dk2>
      <a:lt2>
        <a:srgbClr val="000000"/>
      </a:lt2>
      <a:accent1>
        <a:srgbClr val="FFCC99"/>
      </a:accent1>
      <a:accent2>
        <a:srgbClr val="FF9900"/>
      </a:accent2>
      <a:accent3>
        <a:srgbClr val="AAC0C0"/>
      </a:accent3>
      <a:accent4>
        <a:srgbClr val="BDBDBD"/>
      </a:accent4>
      <a:accent5>
        <a:srgbClr val="FFE2CA"/>
      </a:accent5>
      <a:accent6>
        <a:srgbClr val="E78A00"/>
      </a:accent6>
      <a:hlink>
        <a:srgbClr val="FF6633"/>
      </a:hlink>
      <a:folHlink>
        <a:srgbClr val="00CCCC"/>
      </a:folHlink>
    </a:clrScheme>
    <a:fontScheme name="BANN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NNER 1">
        <a:dk1>
          <a:srgbClr val="004646"/>
        </a:dk1>
        <a:lt1>
          <a:srgbClr val="DDDDDD"/>
        </a:lt1>
        <a:dk2>
          <a:srgbClr val="008080"/>
        </a:dk2>
        <a:lt2>
          <a:srgbClr val="000000"/>
        </a:lt2>
        <a:accent1>
          <a:srgbClr val="FFCC99"/>
        </a:accent1>
        <a:accent2>
          <a:srgbClr val="FF9900"/>
        </a:accent2>
        <a:accent3>
          <a:srgbClr val="AAC0C0"/>
        </a:accent3>
        <a:accent4>
          <a:srgbClr val="BDBDBD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NER 2">
        <a:dk1>
          <a:srgbClr val="000000"/>
        </a:dk1>
        <a:lt1>
          <a:srgbClr val="FFFFCC"/>
        </a:lt1>
        <a:dk2>
          <a:srgbClr val="000000"/>
        </a:dk2>
        <a:lt2>
          <a:srgbClr val="CC9900"/>
        </a:lt2>
        <a:accent1>
          <a:srgbClr val="FFCC99"/>
        </a:accent1>
        <a:accent2>
          <a:srgbClr val="FF9900"/>
        </a:accent2>
        <a:accent3>
          <a:srgbClr val="FFFFE2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EAEAEA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1A1A1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CORKBORD</Template>
  <TotalTime>176</TotalTime>
  <Words>888</Words>
  <Application>Microsoft Office PowerPoint</Application>
  <PresentationFormat>On-screen Show (4:3)</PresentationFormat>
  <Paragraphs>117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CORKBORD</vt:lpstr>
      <vt:lpstr>CLIPBORD</vt:lpstr>
      <vt:lpstr>BANNER</vt:lpstr>
      <vt:lpstr>662 - I'll Live In Glory - Title</vt:lpstr>
      <vt:lpstr>662 - I'll Live In Glory - 1.1</vt:lpstr>
      <vt:lpstr>662 - I'll Live In Glory - 1.2</vt:lpstr>
      <vt:lpstr>662 - I'll Live In Glory - 1.3</vt:lpstr>
      <vt:lpstr>662 - I'll Live In Glory - C.1</vt:lpstr>
      <vt:lpstr>662 - I'll Live In Glory - C.2</vt:lpstr>
      <vt:lpstr>662 - I'll Live In Glory - C.3</vt:lpstr>
      <vt:lpstr>662 - I'll Live In Glory - C.4</vt:lpstr>
      <vt:lpstr>662 - I'll Live In Glory - 2.1</vt:lpstr>
      <vt:lpstr>662 - I'll Live In Glory - 2.2</vt:lpstr>
      <vt:lpstr>662 - I'll Live In Glory - 2.3</vt:lpstr>
      <vt:lpstr>662 - I'll Live In Glory - C.1</vt:lpstr>
      <vt:lpstr>662 - I'll Live In Glory - C.2</vt:lpstr>
      <vt:lpstr>662 - I'll Live In Glory - C.3</vt:lpstr>
      <vt:lpstr>662 - I'll Live In Glory - C.4</vt:lpstr>
      <vt:lpstr>662 - I'll Live In Glory - 3.1</vt:lpstr>
      <vt:lpstr>662 - I'll Live In Glory - 3.2</vt:lpstr>
      <vt:lpstr>662 - I'll Live In Glory - 3.3</vt:lpstr>
      <vt:lpstr>662 - I'll Live In Glory - C.1</vt:lpstr>
      <vt:lpstr>662 - I'll Live In Glory - C.2</vt:lpstr>
      <vt:lpstr>662 - I'll Live In Glory - C.3</vt:lpstr>
      <vt:lpstr>662 - I'll Live In Glory - C.4</vt:lpstr>
      <vt:lpstr>002 - Hallelujah! Praise Jehovah - Title</vt:lpstr>
      <vt:lpstr>002 - Hallelujah! Praise Jehovah - 1.1</vt:lpstr>
      <vt:lpstr>002 - Hallelujah! Praise Jehovah - 1.2</vt:lpstr>
      <vt:lpstr>002 - Hallelujah! Praise Jehovah - 1.3</vt:lpstr>
      <vt:lpstr>002 - Hallelujah! Praise Jehovah - 1.4</vt:lpstr>
      <vt:lpstr>002 - Hallelujah! Praise Jehovah - C.1</vt:lpstr>
      <vt:lpstr>002 - Hallelujah! Praise Jehovah - C.2</vt:lpstr>
      <vt:lpstr>002 - Hallelujah! Praise Jehovah - C.3</vt:lpstr>
      <vt:lpstr>002 - Hallelujah! Praise Jehovah - 2.1</vt:lpstr>
      <vt:lpstr>002 - Hallelujah! Praise Jehovah - 2.2</vt:lpstr>
      <vt:lpstr>002 - Hallelujah! Praise Jehovah - 2.3</vt:lpstr>
      <vt:lpstr>002 - Hallelujah! Praise Jehovah - 2.4</vt:lpstr>
      <vt:lpstr>002 - Hallelujah! Praise Jehovah - C.1</vt:lpstr>
      <vt:lpstr>002 - Hallelujah! Praise Jehovah - C.2</vt:lpstr>
      <vt:lpstr>002 - Hallelujah! Praise Jehovah - C.3</vt:lpstr>
      <vt:lpstr>002 - Hallelujah! Praise Jehovah - 3.1</vt:lpstr>
      <vt:lpstr>002 - Hallelujah! Praise Jehovah - 3.2</vt:lpstr>
      <vt:lpstr>002 - Hallelujah! Praise Jehovah - 3.3</vt:lpstr>
      <vt:lpstr>002 - Hallelujah! Praise Jehovah - 3.4</vt:lpstr>
      <vt:lpstr>002 - Hallelujah! Praise Jehovah - C.1</vt:lpstr>
      <vt:lpstr>002 - Hallelujah! Praise Jehovah - C.2</vt:lpstr>
      <vt:lpstr>002 - Hallelujah! Praise Jehovah - C.3</vt:lpstr>
      <vt:lpstr>463 - Hold To God's Unchanging Hand - Title</vt:lpstr>
      <vt:lpstr>463 - Hold To God's Unchanging Hand - 1.1</vt:lpstr>
      <vt:lpstr>463 - Hold To God's Unchanging Hand - 1.2</vt:lpstr>
      <vt:lpstr>463 - Hold To God's Unchanging Hand - C.1</vt:lpstr>
      <vt:lpstr>463 - Hold To God's Unchanging Hand - C.2</vt:lpstr>
      <vt:lpstr>463 - Hold To God's Unchanging Hand - 2.1</vt:lpstr>
      <vt:lpstr>463 - Hold To God's Unchanging Hand - 2.2</vt:lpstr>
      <vt:lpstr>463 - Hold To God's Unchanging Hand - C.1</vt:lpstr>
      <vt:lpstr>463 - Hold To God's Unchanging Hand - C.2</vt:lpstr>
      <vt:lpstr>463 - Hold To God's Unchanging Hand - 3.1</vt:lpstr>
      <vt:lpstr>463 - Hold To God's Unchanging Hand - 3.2</vt:lpstr>
      <vt:lpstr>463 - Hold To God's Unchanging Hand - C.1</vt:lpstr>
      <vt:lpstr>463 - Hold To God's Unchanging Hand - C.2</vt:lpstr>
      <vt:lpstr>Slide 58</vt:lpstr>
      <vt:lpstr>Slide 59</vt:lpstr>
      <vt:lpstr>Slide 60</vt:lpstr>
      <vt:lpstr>“Ask not what your country can do for you, but what you can do for your country”          John F. Kennedy</vt:lpstr>
      <vt:lpstr>Congregations are blessed when they have even a handful of “contributors”</vt:lpstr>
      <vt:lpstr>NTEREST</vt:lpstr>
      <vt:lpstr>NVOLVEMENT</vt:lpstr>
      <vt:lpstr>NVOLVEMENT</vt:lpstr>
      <vt:lpstr>NTENSITY</vt:lpstr>
      <vt:lpstr>Slide 67</vt:lpstr>
      <vt:lpstr>Slide 68</vt:lpstr>
      <vt:lpstr>Slide 69</vt:lpstr>
      <vt:lpstr>“Ask not what the church can do for me, but what I can do for the church”          Every Christian</vt:lpstr>
      <vt:lpstr>What “contribution” to the local congregation have we made?</vt:lpstr>
      <vt:lpstr>Slide 72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Qualities of the Contributing Member</dc:title>
  <dc:creator>Bob Buchanon</dc:creator>
  <dc:description>09-28-16 - Medina, TN</dc:description>
  <cp:lastModifiedBy>Medina Church</cp:lastModifiedBy>
  <cp:revision>17</cp:revision>
  <dcterms:created xsi:type="dcterms:W3CDTF">2006-07-05T04:00:17Z</dcterms:created>
  <dcterms:modified xsi:type="dcterms:W3CDTF">2016-09-28T23:57:26Z</dcterms:modified>
</cp:coreProperties>
</file>