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7.png" ContentType="image/png"/>
  <Override PartName="/ppt/media/image15.jpeg" ContentType="image/jpeg"/>
  <Override PartName="/ppt/media/image14.png" ContentType="image/png"/>
  <Override PartName="/ppt/media/image13.png" ContentType="image/png"/>
  <Override PartName="/ppt/media/image12.png" ContentType="image/png"/>
  <Override PartName="/ppt/media/image11.png" ContentType="image/png"/>
  <Override PartName="/ppt/media/image4.png" ContentType="image/png"/>
  <Override PartName="/ppt/media/image3.png" ContentType="image/png"/>
  <Override PartName="/ppt/media/image2.png" ContentType="image/png"/>
  <Override PartName="/ppt/media/image1.png" ContentType="image/png"/>
  <Override PartName="/ppt/media/image16.jpeg" ContentType="image/jpe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9.png" ContentType="image/png"/>
  <Override PartName="/ppt/presentation.xml" ContentType="application/vnd.openxmlformats-officedocument.presentationml.presentation.main+xml"/>
  <Override PartName="/ppt/slides/_rels/slide15.xml.rels" ContentType="application/vnd.openxmlformats-package.relationships+xml"/>
  <Override PartName="/ppt/slides/_rels/slide1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5.xml.rels" ContentType="application/vnd.openxmlformats-package.relationships+xml"/>
  <Override PartName="/ppt/slides/_rels/slide12.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4.xml.rels" ContentType="application/vnd.openxmlformats-package.relationships+xml"/>
  <Override PartName="/ppt/slides/_rels/slide10.xml.rels" ContentType="application/vnd.openxmlformats-package.relationships+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5.xml" ContentType="application/vnd.openxmlformats-officedocument.presentationml.slideMaster+xml"/>
  <Override PartName="/ppt/slideMasters/slideMaster1.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5.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5.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_rels/slideLayout60.xml.rels" ContentType="application/vnd.openxmlformats-package.relationships+xml"/>
  <Override PartName="/ppt/slideLayouts/_rels/slideLayout59.xml.rels" ContentType="application/vnd.openxmlformats-package.relationships+xml"/>
  <Override PartName="/ppt/slideLayouts/_rels/slideLayout51.xml.rels" ContentType="application/vnd.openxmlformats-package.relationships+xml"/>
  <Override PartName="/ppt/slideLayouts/_rels/slideLayout49.xml.rels" ContentType="application/vnd.openxmlformats-package.relationships+xml"/>
  <Override PartName="/ppt/slideLayouts/_rels/slideLayout48.xml.rels" ContentType="application/vnd.openxmlformats-package.relationships+xml"/>
  <Override PartName="/ppt/slideLayouts/_rels/slideLayout47.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5.xml.rels" ContentType="application/vnd.openxmlformats-package.relationships+xml"/>
  <Override PartName="/ppt/slideLayouts/_rels/slideLayout14.xml.rels" ContentType="application/vnd.openxmlformats-package.relationships+xml"/>
  <Override PartName="/ppt/slideLayouts/_rels/slideLayout4.xml.rels" ContentType="application/vnd.openxmlformats-package.relationships+xml"/>
  <Override PartName="/ppt/slideLayouts/_rels/slideLayout52.xml.rels" ContentType="application/vnd.openxmlformats-package.relationships+xml"/>
  <Override PartName="/ppt/slideLayouts/_rels/slideLayout20.xml.rels" ContentType="application/vnd.openxmlformats-package.relationships+xml"/>
  <Override PartName="/ppt/slideLayouts/_rels/slideLayout7.xml.rels" ContentType="application/vnd.openxmlformats-package.relationships+xml"/>
  <Override PartName="/ppt/slideLayouts/_rels/slideLayout3.xml.rels" ContentType="application/vnd.openxmlformats-package.relationships+xml"/>
  <Override PartName="/ppt/slideLayouts/_rels/slideLayout6.xml.rels" ContentType="application/vnd.openxmlformats-package.relationships+xml"/>
  <Override PartName="/ppt/slideLayouts/_rels/slideLayout41.xml.rels" ContentType="application/vnd.openxmlformats-package.relationships+xml"/>
  <Override PartName="/ppt/slideLayouts/_rels/slideLayout2.xml.rels" ContentType="application/vnd.openxmlformats-package.relationships+xml"/>
  <Override PartName="/ppt/slideLayouts/_rels/slideLayout40.xml.rels" ContentType="application/vnd.openxmlformats-package.relationships+xml"/>
  <Override PartName="/ppt/slideLayouts/_rels/slideLayout50.xml.rels" ContentType="application/vnd.openxmlformats-package.relationships+xml"/>
  <Override PartName="/ppt/slideLayouts/_rels/slideLayout5.xml.rels" ContentType="application/vnd.openxmlformats-package.relationships+xml"/>
  <Override PartName="/ppt/slideLayouts/_rels/slideLayout53.xml.rels" ContentType="application/vnd.openxmlformats-package.relationships+xml"/>
  <Override PartName="/ppt/slideLayouts/_rels/slideLayout21.xml.rels" ContentType="application/vnd.openxmlformats-package.relationships+xml"/>
  <Override PartName="/ppt/slideLayouts/_rels/slideLayout8.xml.rels" ContentType="application/vnd.openxmlformats-package.relationships+xml"/>
  <Override PartName="/ppt/slideLayouts/_rels/slideLayout11.xml.rels" ContentType="application/vnd.openxmlformats-package.relationships+xml"/>
  <Override PartName="/ppt/slideLayouts/_rels/slideLayout43.xml.rels" ContentType="application/vnd.openxmlformats-package.relationships+xml"/>
  <Override PartName="/ppt/slideLayouts/_rels/slideLayout54.xml.rels" ContentType="application/vnd.openxmlformats-package.relationships+xml"/>
  <Override PartName="/ppt/slideLayouts/_rels/slideLayout22.xml.rels" ContentType="application/vnd.openxmlformats-package.relationships+xml"/>
  <Override PartName="/ppt/slideLayouts/_rels/slideLayout9.xml.rels" ContentType="application/vnd.openxmlformats-package.relationships+xml"/>
  <Override PartName="/ppt/slideLayouts/_rels/slideLayout12.xml.rels" ContentType="application/vnd.openxmlformats-package.relationships+xml"/>
  <Override PartName="/ppt/slideLayouts/_rels/slideLayout44.xml.rels" ContentType="application/vnd.openxmlformats-package.relationships+xml"/>
  <Override PartName="/ppt/slideLayouts/_rels/slideLayout42.xml.rels" ContentType="application/vnd.openxmlformats-package.relationships+xml"/>
  <Override PartName="/ppt/slideLayouts/_rels/slideLayout10.xml.rels" ContentType="application/vnd.openxmlformats-package.relationships+xml"/>
  <Override PartName="/ppt/slideLayouts/_rels/slideLayout55.xml.rels" ContentType="application/vnd.openxmlformats-package.relationships+xml"/>
  <Override PartName="/ppt/slideLayouts/_rels/slideLayout23.xml.rels" ContentType="application/vnd.openxmlformats-package.relationships+xml"/>
  <Override PartName="/ppt/slideLayouts/_rels/slideLayout56.xml.rels" ContentType="application/vnd.openxmlformats-package.relationships+xml"/>
  <Override PartName="/ppt/slideLayouts/_rels/slideLayout24.xml.rels" ContentType="application/vnd.openxmlformats-package.relationships+xml"/>
  <Override PartName="/ppt/slideLayouts/_rels/slideLayout27.xml.rels" ContentType="application/vnd.openxmlformats-package.relationships+xml"/>
  <Override PartName="/ppt/slideLayouts/_rels/slideLayout57.xml.rels" ContentType="application/vnd.openxmlformats-package.relationships+xml"/>
  <Override PartName="/ppt/slideLayouts/_rels/slideLayout25.xml.rels" ContentType="application/vnd.openxmlformats-package.relationships+xml"/>
  <Override PartName="/ppt/slideLayouts/_rels/slideLayout28.xml.rels" ContentType="application/vnd.openxmlformats-package.relationships+xml"/>
  <Override PartName="/ppt/slideLayouts/_rels/slideLayout58.xml.rels" ContentType="application/vnd.openxmlformats-package.relationships+xml"/>
  <Override PartName="/ppt/slideLayouts/_rels/slideLayout26.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1.xml.rels" ContentType="application/vnd.openxmlformats-package.relationships+xml"/>
  <Override PartName="/ppt/slideLayouts/_rels/slideLayout39.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13.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slideLayout50.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17.xml" ContentType="application/vnd.openxmlformats-officedocument.presentationml.slideLayout+xml"/>
  <Override PartName="/ppt/slideLayouts/slideLayout49.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8.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20.xml" ContentType="application/vnd.openxmlformats-officedocument.presentationml.slideLayout+xml"/>
  <Override PartName="/ppt/slideLayouts/slideLayout7.xml" ContentType="application/vnd.openxmlformats-officedocument.presentationml.slideLayout+xml"/>
  <Override PartName="/ppt/slideLayouts/slideLayout21.xml" ContentType="application/vnd.openxmlformats-officedocument.presentationml.slideLayout+xml"/>
  <Override PartName="/ppt/slideLayouts/slideLayout8.xml" ContentType="application/vnd.openxmlformats-officedocument.presentationml.slideLayout+xml"/>
  <Override PartName="/ppt/slideLayouts/slideLayout22.xml" ContentType="application/vnd.openxmlformats-officedocument.presentationml.slideLayout+xml"/>
  <Override PartName="/ppt/slideLayouts/slideLayout9.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png"/><Relationship Id="rId3" Type="http://schemas.openxmlformats.org/officeDocument/2006/relationships/image" Target="../media/image8.png"/>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0.png"/><Relationship Id="rId3" Type="http://schemas.openxmlformats.org/officeDocument/2006/relationships/image" Target="../media/image11.png"/>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13.png"/><Relationship Id="rId3" Type="http://schemas.openxmlformats.org/officeDocument/2006/relationships/image" Target="../media/image14.png"/>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28" name="PlaceHolder 2"/>
          <p:cNvSpPr>
            <a:spLocks noGrp="1"/>
          </p:cNvSpPr>
          <p:nvPr>
            <p:ph type="body"/>
          </p:nvPr>
        </p:nvSpPr>
        <p:spPr>
          <a:xfrm>
            <a:off x="457200" y="164628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29" name="PlaceHolder 3"/>
          <p:cNvSpPr>
            <a:spLocks noGrp="1"/>
          </p:cNvSpPr>
          <p:nvPr>
            <p:ph type="body"/>
          </p:nvPr>
        </p:nvSpPr>
        <p:spPr>
          <a:xfrm>
            <a:off x="457200" y="401040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31"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32"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33" name="PlaceHolder 4"/>
          <p:cNvSpPr>
            <a:spLocks noGrp="1"/>
          </p:cNvSpPr>
          <p:nvPr>
            <p:ph type="body"/>
          </p:nvPr>
        </p:nvSpPr>
        <p:spPr>
          <a:xfrm>
            <a:off x="467424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34" name="PlaceHolder 5"/>
          <p:cNvSpPr>
            <a:spLocks noGrp="1"/>
          </p:cNvSpPr>
          <p:nvPr>
            <p:ph type="body"/>
          </p:nvPr>
        </p:nvSpPr>
        <p:spPr>
          <a:xfrm>
            <a:off x="45720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36" name="PlaceHolder 2"/>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37" name="PlaceHolder 3"/>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pic>
        <p:nvPicPr>
          <p:cNvPr id="38" name="" descr=""/>
          <p:cNvPicPr/>
          <p:nvPr/>
        </p:nvPicPr>
        <p:blipFill>
          <a:blip r:embed="rId2"/>
          <a:stretch/>
        </p:blipFill>
        <p:spPr>
          <a:xfrm>
            <a:off x="1735200" y="1646280"/>
            <a:ext cx="5672520" cy="4525920"/>
          </a:xfrm>
          <a:prstGeom prst="rect">
            <a:avLst/>
          </a:prstGeom>
          <a:ln>
            <a:noFill/>
          </a:ln>
        </p:spPr>
      </p:pic>
      <p:pic>
        <p:nvPicPr>
          <p:cNvPr id="39" name="" descr=""/>
          <p:cNvPicPr/>
          <p:nvPr/>
        </p:nvPicPr>
        <p:blipFill>
          <a:blip r:embed="rId3"/>
          <a:stretch/>
        </p:blipFill>
        <p:spPr>
          <a:xfrm>
            <a:off x="1735200" y="1646280"/>
            <a:ext cx="5672520" cy="452592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48" name="PlaceHolder 2"/>
          <p:cNvSpPr>
            <a:spLocks noGrp="1"/>
          </p:cNvSpPr>
          <p:nvPr>
            <p:ph type="subTitle"/>
          </p:nvPr>
        </p:nvSpPr>
        <p:spPr>
          <a:xfrm>
            <a:off x="457200" y="1646280"/>
            <a:ext cx="8229240" cy="45259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50" name="PlaceHolder 2"/>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52" name="PlaceHolder 2"/>
          <p:cNvSpPr>
            <a:spLocks noGrp="1"/>
          </p:cNvSpPr>
          <p:nvPr>
            <p:ph type="body"/>
          </p:nvPr>
        </p:nvSpPr>
        <p:spPr>
          <a:xfrm>
            <a:off x="45720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53" name="PlaceHolder 3"/>
          <p:cNvSpPr>
            <a:spLocks noGrp="1"/>
          </p:cNvSpPr>
          <p:nvPr>
            <p:ph type="body"/>
          </p:nvPr>
        </p:nvSpPr>
        <p:spPr>
          <a:xfrm>
            <a:off x="467424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457200" y="253440"/>
            <a:ext cx="82292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57"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58" name="PlaceHolder 3"/>
          <p:cNvSpPr>
            <a:spLocks noGrp="1"/>
          </p:cNvSpPr>
          <p:nvPr>
            <p:ph type="body"/>
          </p:nvPr>
        </p:nvSpPr>
        <p:spPr>
          <a:xfrm>
            <a:off x="45720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59" name="PlaceHolder 4"/>
          <p:cNvSpPr>
            <a:spLocks noGrp="1"/>
          </p:cNvSpPr>
          <p:nvPr>
            <p:ph type="body"/>
          </p:nvPr>
        </p:nvSpPr>
        <p:spPr>
          <a:xfrm>
            <a:off x="467424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7" name="PlaceHolder 2"/>
          <p:cNvSpPr>
            <a:spLocks noGrp="1"/>
          </p:cNvSpPr>
          <p:nvPr>
            <p:ph type="subTitle"/>
          </p:nvPr>
        </p:nvSpPr>
        <p:spPr>
          <a:xfrm>
            <a:off x="457200" y="1646280"/>
            <a:ext cx="8229240" cy="45259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61" name="PlaceHolder 2"/>
          <p:cNvSpPr>
            <a:spLocks noGrp="1"/>
          </p:cNvSpPr>
          <p:nvPr>
            <p:ph type="body"/>
          </p:nvPr>
        </p:nvSpPr>
        <p:spPr>
          <a:xfrm>
            <a:off x="45720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62"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63" name="PlaceHolder 4"/>
          <p:cNvSpPr>
            <a:spLocks noGrp="1"/>
          </p:cNvSpPr>
          <p:nvPr>
            <p:ph type="body"/>
          </p:nvPr>
        </p:nvSpPr>
        <p:spPr>
          <a:xfrm>
            <a:off x="467424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65"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66"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67" name="PlaceHolder 4"/>
          <p:cNvSpPr>
            <a:spLocks noGrp="1"/>
          </p:cNvSpPr>
          <p:nvPr>
            <p:ph type="body"/>
          </p:nvPr>
        </p:nvSpPr>
        <p:spPr>
          <a:xfrm>
            <a:off x="457200" y="401040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69" name="PlaceHolder 2"/>
          <p:cNvSpPr>
            <a:spLocks noGrp="1"/>
          </p:cNvSpPr>
          <p:nvPr>
            <p:ph type="body"/>
          </p:nvPr>
        </p:nvSpPr>
        <p:spPr>
          <a:xfrm>
            <a:off x="457200" y="164628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70" name="PlaceHolder 3"/>
          <p:cNvSpPr>
            <a:spLocks noGrp="1"/>
          </p:cNvSpPr>
          <p:nvPr>
            <p:ph type="body"/>
          </p:nvPr>
        </p:nvSpPr>
        <p:spPr>
          <a:xfrm>
            <a:off x="457200" y="401040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72"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73"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74" name="PlaceHolder 4"/>
          <p:cNvSpPr>
            <a:spLocks noGrp="1"/>
          </p:cNvSpPr>
          <p:nvPr>
            <p:ph type="body"/>
          </p:nvPr>
        </p:nvSpPr>
        <p:spPr>
          <a:xfrm>
            <a:off x="467424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75" name="PlaceHolder 5"/>
          <p:cNvSpPr>
            <a:spLocks noGrp="1"/>
          </p:cNvSpPr>
          <p:nvPr>
            <p:ph type="body"/>
          </p:nvPr>
        </p:nvSpPr>
        <p:spPr>
          <a:xfrm>
            <a:off x="45720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77" name="PlaceHolder 2"/>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78" name="PlaceHolder 3"/>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pic>
        <p:nvPicPr>
          <p:cNvPr id="79" name="" descr=""/>
          <p:cNvPicPr/>
          <p:nvPr/>
        </p:nvPicPr>
        <p:blipFill>
          <a:blip r:embed="rId2"/>
          <a:stretch/>
        </p:blipFill>
        <p:spPr>
          <a:xfrm>
            <a:off x="1735200" y="1646280"/>
            <a:ext cx="5672520" cy="4525920"/>
          </a:xfrm>
          <a:prstGeom prst="rect">
            <a:avLst/>
          </a:prstGeom>
          <a:ln>
            <a:noFill/>
          </a:ln>
        </p:spPr>
      </p:pic>
      <p:pic>
        <p:nvPicPr>
          <p:cNvPr id="80" name="" descr=""/>
          <p:cNvPicPr/>
          <p:nvPr/>
        </p:nvPicPr>
        <p:blipFill>
          <a:blip r:embed="rId3"/>
          <a:stretch/>
        </p:blipFill>
        <p:spPr>
          <a:xfrm>
            <a:off x="1735200" y="1646280"/>
            <a:ext cx="5672520" cy="452592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89" name="PlaceHolder 2"/>
          <p:cNvSpPr>
            <a:spLocks noGrp="1"/>
          </p:cNvSpPr>
          <p:nvPr>
            <p:ph type="subTitle"/>
          </p:nvPr>
        </p:nvSpPr>
        <p:spPr>
          <a:xfrm>
            <a:off x="457200" y="1646280"/>
            <a:ext cx="8229240" cy="45259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91" name="PlaceHolder 2"/>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93" name="PlaceHolder 2"/>
          <p:cNvSpPr>
            <a:spLocks noGrp="1"/>
          </p:cNvSpPr>
          <p:nvPr>
            <p:ph type="body"/>
          </p:nvPr>
        </p:nvSpPr>
        <p:spPr>
          <a:xfrm>
            <a:off x="45720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94" name="PlaceHolder 3"/>
          <p:cNvSpPr>
            <a:spLocks noGrp="1"/>
          </p:cNvSpPr>
          <p:nvPr>
            <p:ph type="body"/>
          </p:nvPr>
        </p:nvSpPr>
        <p:spPr>
          <a:xfrm>
            <a:off x="467424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9" name="PlaceHolder 2"/>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6" name="PlaceHolder 1"/>
          <p:cNvSpPr>
            <a:spLocks noGrp="1"/>
          </p:cNvSpPr>
          <p:nvPr>
            <p:ph type="subTitle"/>
          </p:nvPr>
        </p:nvSpPr>
        <p:spPr>
          <a:xfrm>
            <a:off x="457200" y="253440"/>
            <a:ext cx="82292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98"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99" name="PlaceHolder 3"/>
          <p:cNvSpPr>
            <a:spLocks noGrp="1"/>
          </p:cNvSpPr>
          <p:nvPr>
            <p:ph type="body"/>
          </p:nvPr>
        </p:nvSpPr>
        <p:spPr>
          <a:xfrm>
            <a:off x="45720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00" name="PlaceHolder 4"/>
          <p:cNvSpPr>
            <a:spLocks noGrp="1"/>
          </p:cNvSpPr>
          <p:nvPr>
            <p:ph type="body"/>
          </p:nvPr>
        </p:nvSpPr>
        <p:spPr>
          <a:xfrm>
            <a:off x="467424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02" name="PlaceHolder 2"/>
          <p:cNvSpPr>
            <a:spLocks noGrp="1"/>
          </p:cNvSpPr>
          <p:nvPr>
            <p:ph type="body"/>
          </p:nvPr>
        </p:nvSpPr>
        <p:spPr>
          <a:xfrm>
            <a:off x="45720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03"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04" name="PlaceHolder 4"/>
          <p:cNvSpPr>
            <a:spLocks noGrp="1"/>
          </p:cNvSpPr>
          <p:nvPr>
            <p:ph type="body"/>
          </p:nvPr>
        </p:nvSpPr>
        <p:spPr>
          <a:xfrm>
            <a:off x="467424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06"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07"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08" name="PlaceHolder 4"/>
          <p:cNvSpPr>
            <a:spLocks noGrp="1"/>
          </p:cNvSpPr>
          <p:nvPr>
            <p:ph type="body"/>
          </p:nvPr>
        </p:nvSpPr>
        <p:spPr>
          <a:xfrm>
            <a:off x="457200" y="401040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10" name="PlaceHolder 2"/>
          <p:cNvSpPr>
            <a:spLocks noGrp="1"/>
          </p:cNvSpPr>
          <p:nvPr>
            <p:ph type="body"/>
          </p:nvPr>
        </p:nvSpPr>
        <p:spPr>
          <a:xfrm>
            <a:off x="457200" y="164628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11" name="PlaceHolder 3"/>
          <p:cNvSpPr>
            <a:spLocks noGrp="1"/>
          </p:cNvSpPr>
          <p:nvPr>
            <p:ph type="body"/>
          </p:nvPr>
        </p:nvSpPr>
        <p:spPr>
          <a:xfrm>
            <a:off x="457200" y="401040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13"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14"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15" name="PlaceHolder 4"/>
          <p:cNvSpPr>
            <a:spLocks noGrp="1"/>
          </p:cNvSpPr>
          <p:nvPr>
            <p:ph type="body"/>
          </p:nvPr>
        </p:nvSpPr>
        <p:spPr>
          <a:xfrm>
            <a:off x="467424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16" name="PlaceHolder 5"/>
          <p:cNvSpPr>
            <a:spLocks noGrp="1"/>
          </p:cNvSpPr>
          <p:nvPr>
            <p:ph type="body"/>
          </p:nvPr>
        </p:nvSpPr>
        <p:spPr>
          <a:xfrm>
            <a:off x="45720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18" name="PlaceHolder 2"/>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19" name="PlaceHolder 3"/>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pic>
        <p:nvPicPr>
          <p:cNvPr id="120" name="" descr=""/>
          <p:cNvPicPr/>
          <p:nvPr/>
        </p:nvPicPr>
        <p:blipFill>
          <a:blip r:embed="rId2"/>
          <a:stretch/>
        </p:blipFill>
        <p:spPr>
          <a:xfrm>
            <a:off x="1735200" y="1646280"/>
            <a:ext cx="5672520" cy="4525920"/>
          </a:xfrm>
          <a:prstGeom prst="rect">
            <a:avLst/>
          </a:prstGeom>
          <a:ln>
            <a:noFill/>
          </a:ln>
        </p:spPr>
      </p:pic>
      <p:pic>
        <p:nvPicPr>
          <p:cNvPr id="121" name="" descr=""/>
          <p:cNvPicPr/>
          <p:nvPr/>
        </p:nvPicPr>
        <p:blipFill>
          <a:blip r:embed="rId3"/>
          <a:stretch/>
        </p:blipFill>
        <p:spPr>
          <a:xfrm>
            <a:off x="1735200" y="1646280"/>
            <a:ext cx="5672520" cy="4525920"/>
          </a:xfrm>
          <a:prstGeom prst="rect">
            <a:avLst/>
          </a:prstGeom>
          <a:ln>
            <a:noFill/>
          </a:ln>
        </p:spPr>
      </p:pic>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30"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31" name="PlaceHolder 2"/>
          <p:cNvSpPr>
            <a:spLocks noGrp="1"/>
          </p:cNvSpPr>
          <p:nvPr>
            <p:ph type="subTitle"/>
          </p:nvPr>
        </p:nvSpPr>
        <p:spPr>
          <a:xfrm>
            <a:off x="457200" y="1646280"/>
            <a:ext cx="8229240" cy="45259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33" name="PlaceHolder 2"/>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1" name="PlaceHolder 2"/>
          <p:cNvSpPr>
            <a:spLocks noGrp="1"/>
          </p:cNvSpPr>
          <p:nvPr>
            <p:ph type="body"/>
          </p:nvPr>
        </p:nvSpPr>
        <p:spPr>
          <a:xfrm>
            <a:off x="45720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2" name="PlaceHolder 3"/>
          <p:cNvSpPr>
            <a:spLocks noGrp="1"/>
          </p:cNvSpPr>
          <p:nvPr>
            <p:ph type="body"/>
          </p:nvPr>
        </p:nvSpPr>
        <p:spPr>
          <a:xfrm>
            <a:off x="467424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35" name="PlaceHolder 2"/>
          <p:cNvSpPr>
            <a:spLocks noGrp="1"/>
          </p:cNvSpPr>
          <p:nvPr>
            <p:ph type="body"/>
          </p:nvPr>
        </p:nvSpPr>
        <p:spPr>
          <a:xfrm>
            <a:off x="45720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36" name="PlaceHolder 3"/>
          <p:cNvSpPr>
            <a:spLocks noGrp="1"/>
          </p:cNvSpPr>
          <p:nvPr>
            <p:ph type="body"/>
          </p:nvPr>
        </p:nvSpPr>
        <p:spPr>
          <a:xfrm>
            <a:off x="467424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8" name="PlaceHolder 1"/>
          <p:cNvSpPr>
            <a:spLocks noGrp="1"/>
          </p:cNvSpPr>
          <p:nvPr>
            <p:ph type="subTitle"/>
          </p:nvPr>
        </p:nvSpPr>
        <p:spPr>
          <a:xfrm>
            <a:off x="457200" y="253440"/>
            <a:ext cx="82292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40"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41" name="PlaceHolder 3"/>
          <p:cNvSpPr>
            <a:spLocks noGrp="1"/>
          </p:cNvSpPr>
          <p:nvPr>
            <p:ph type="body"/>
          </p:nvPr>
        </p:nvSpPr>
        <p:spPr>
          <a:xfrm>
            <a:off x="45720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42" name="PlaceHolder 4"/>
          <p:cNvSpPr>
            <a:spLocks noGrp="1"/>
          </p:cNvSpPr>
          <p:nvPr>
            <p:ph type="body"/>
          </p:nvPr>
        </p:nvSpPr>
        <p:spPr>
          <a:xfrm>
            <a:off x="467424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44" name="PlaceHolder 2"/>
          <p:cNvSpPr>
            <a:spLocks noGrp="1"/>
          </p:cNvSpPr>
          <p:nvPr>
            <p:ph type="body"/>
          </p:nvPr>
        </p:nvSpPr>
        <p:spPr>
          <a:xfrm>
            <a:off x="45720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45"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46" name="PlaceHolder 4"/>
          <p:cNvSpPr>
            <a:spLocks noGrp="1"/>
          </p:cNvSpPr>
          <p:nvPr>
            <p:ph type="body"/>
          </p:nvPr>
        </p:nvSpPr>
        <p:spPr>
          <a:xfrm>
            <a:off x="467424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48"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49"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50" name="PlaceHolder 4"/>
          <p:cNvSpPr>
            <a:spLocks noGrp="1"/>
          </p:cNvSpPr>
          <p:nvPr>
            <p:ph type="body"/>
          </p:nvPr>
        </p:nvSpPr>
        <p:spPr>
          <a:xfrm>
            <a:off x="457200" y="401040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52" name="PlaceHolder 2"/>
          <p:cNvSpPr>
            <a:spLocks noGrp="1"/>
          </p:cNvSpPr>
          <p:nvPr>
            <p:ph type="body"/>
          </p:nvPr>
        </p:nvSpPr>
        <p:spPr>
          <a:xfrm>
            <a:off x="457200" y="164628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53" name="PlaceHolder 3"/>
          <p:cNvSpPr>
            <a:spLocks noGrp="1"/>
          </p:cNvSpPr>
          <p:nvPr>
            <p:ph type="body"/>
          </p:nvPr>
        </p:nvSpPr>
        <p:spPr>
          <a:xfrm>
            <a:off x="457200" y="401040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4"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55"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56"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57" name="PlaceHolder 4"/>
          <p:cNvSpPr>
            <a:spLocks noGrp="1"/>
          </p:cNvSpPr>
          <p:nvPr>
            <p:ph type="body"/>
          </p:nvPr>
        </p:nvSpPr>
        <p:spPr>
          <a:xfrm>
            <a:off x="467424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58" name="PlaceHolder 5"/>
          <p:cNvSpPr>
            <a:spLocks noGrp="1"/>
          </p:cNvSpPr>
          <p:nvPr>
            <p:ph type="body"/>
          </p:nvPr>
        </p:nvSpPr>
        <p:spPr>
          <a:xfrm>
            <a:off x="45720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60" name="PlaceHolder 2"/>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61" name="PlaceHolder 3"/>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pic>
        <p:nvPicPr>
          <p:cNvPr id="162" name="" descr=""/>
          <p:cNvPicPr/>
          <p:nvPr/>
        </p:nvPicPr>
        <p:blipFill>
          <a:blip r:embed="rId2"/>
          <a:stretch/>
        </p:blipFill>
        <p:spPr>
          <a:xfrm>
            <a:off x="1735200" y="1646280"/>
            <a:ext cx="5672520" cy="4525920"/>
          </a:xfrm>
          <a:prstGeom prst="rect">
            <a:avLst/>
          </a:prstGeom>
          <a:ln>
            <a:noFill/>
          </a:ln>
        </p:spPr>
      </p:pic>
      <p:pic>
        <p:nvPicPr>
          <p:cNvPr id="163" name="" descr=""/>
          <p:cNvPicPr/>
          <p:nvPr/>
        </p:nvPicPr>
        <p:blipFill>
          <a:blip r:embed="rId3"/>
          <a:stretch/>
        </p:blipFill>
        <p:spPr>
          <a:xfrm>
            <a:off x="1735200" y="1646280"/>
            <a:ext cx="5672520" cy="4525920"/>
          </a:xfrm>
          <a:prstGeom prst="rect">
            <a:avLst/>
          </a:prstGeom>
          <a:ln>
            <a:noFill/>
          </a:ln>
        </p:spPr>
      </p:pic>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76" name="PlaceHolder 2"/>
          <p:cNvSpPr>
            <a:spLocks noGrp="1"/>
          </p:cNvSpPr>
          <p:nvPr>
            <p:ph type="subTitle"/>
          </p:nvPr>
        </p:nvSpPr>
        <p:spPr>
          <a:xfrm>
            <a:off x="457200" y="1646280"/>
            <a:ext cx="8229240" cy="452592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78" name="PlaceHolder 2"/>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80" name="PlaceHolder 2"/>
          <p:cNvSpPr>
            <a:spLocks noGrp="1"/>
          </p:cNvSpPr>
          <p:nvPr>
            <p:ph type="body"/>
          </p:nvPr>
        </p:nvSpPr>
        <p:spPr>
          <a:xfrm>
            <a:off x="45720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81" name="PlaceHolder 3"/>
          <p:cNvSpPr>
            <a:spLocks noGrp="1"/>
          </p:cNvSpPr>
          <p:nvPr>
            <p:ph type="body"/>
          </p:nvPr>
        </p:nvSpPr>
        <p:spPr>
          <a:xfrm>
            <a:off x="467424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82"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3" name="PlaceHolder 1"/>
          <p:cNvSpPr>
            <a:spLocks noGrp="1"/>
          </p:cNvSpPr>
          <p:nvPr>
            <p:ph type="subTitle"/>
          </p:nvPr>
        </p:nvSpPr>
        <p:spPr>
          <a:xfrm>
            <a:off x="457200" y="253440"/>
            <a:ext cx="82292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85"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86" name="PlaceHolder 3"/>
          <p:cNvSpPr>
            <a:spLocks noGrp="1"/>
          </p:cNvSpPr>
          <p:nvPr>
            <p:ph type="body"/>
          </p:nvPr>
        </p:nvSpPr>
        <p:spPr>
          <a:xfrm>
            <a:off x="45720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87" name="PlaceHolder 4"/>
          <p:cNvSpPr>
            <a:spLocks noGrp="1"/>
          </p:cNvSpPr>
          <p:nvPr>
            <p:ph type="body"/>
          </p:nvPr>
        </p:nvSpPr>
        <p:spPr>
          <a:xfrm>
            <a:off x="467424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89" name="PlaceHolder 2"/>
          <p:cNvSpPr>
            <a:spLocks noGrp="1"/>
          </p:cNvSpPr>
          <p:nvPr>
            <p:ph type="body"/>
          </p:nvPr>
        </p:nvSpPr>
        <p:spPr>
          <a:xfrm>
            <a:off x="45720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90"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91" name="PlaceHolder 4"/>
          <p:cNvSpPr>
            <a:spLocks noGrp="1"/>
          </p:cNvSpPr>
          <p:nvPr>
            <p:ph type="body"/>
          </p:nvPr>
        </p:nvSpPr>
        <p:spPr>
          <a:xfrm>
            <a:off x="467424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2"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93"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94"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95" name="PlaceHolder 4"/>
          <p:cNvSpPr>
            <a:spLocks noGrp="1"/>
          </p:cNvSpPr>
          <p:nvPr>
            <p:ph type="body"/>
          </p:nvPr>
        </p:nvSpPr>
        <p:spPr>
          <a:xfrm>
            <a:off x="457200" y="401040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97" name="PlaceHolder 2"/>
          <p:cNvSpPr>
            <a:spLocks noGrp="1"/>
          </p:cNvSpPr>
          <p:nvPr>
            <p:ph type="body"/>
          </p:nvPr>
        </p:nvSpPr>
        <p:spPr>
          <a:xfrm>
            <a:off x="457200" y="164628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98" name="PlaceHolder 3"/>
          <p:cNvSpPr>
            <a:spLocks noGrp="1"/>
          </p:cNvSpPr>
          <p:nvPr>
            <p:ph type="body"/>
          </p:nvPr>
        </p:nvSpPr>
        <p:spPr>
          <a:xfrm>
            <a:off x="457200" y="401040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200"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201"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202" name="PlaceHolder 4"/>
          <p:cNvSpPr>
            <a:spLocks noGrp="1"/>
          </p:cNvSpPr>
          <p:nvPr>
            <p:ph type="body"/>
          </p:nvPr>
        </p:nvSpPr>
        <p:spPr>
          <a:xfrm>
            <a:off x="467424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203" name="PlaceHolder 5"/>
          <p:cNvSpPr>
            <a:spLocks noGrp="1"/>
          </p:cNvSpPr>
          <p:nvPr>
            <p:ph type="body"/>
          </p:nvPr>
        </p:nvSpPr>
        <p:spPr>
          <a:xfrm>
            <a:off x="45720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53440"/>
            <a:ext cx="8229240" cy="529776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205" name="PlaceHolder 2"/>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206" name="PlaceHolder 3"/>
          <p:cNvSpPr>
            <a:spLocks noGrp="1"/>
          </p:cNvSpPr>
          <p:nvPr>
            <p:ph type="body"/>
          </p:nvPr>
        </p:nvSpPr>
        <p:spPr>
          <a:xfrm>
            <a:off x="457200" y="1646280"/>
            <a:ext cx="822924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pic>
        <p:nvPicPr>
          <p:cNvPr id="207" name="" descr=""/>
          <p:cNvPicPr/>
          <p:nvPr/>
        </p:nvPicPr>
        <p:blipFill>
          <a:blip r:embed="rId2"/>
          <a:stretch/>
        </p:blipFill>
        <p:spPr>
          <a:xfrm>
            <a:off x="1735200" y="1646280"/>
            <a:ext cx="5672520" cy="4525920"/>
          </a:xfrm>
          <a:prstGeom prst="rect">
            <a:avLst/>
          </a:prstGeom>
          <a:ln>
            <a:noFill/>
          </a:ln>
        </p:spPr>
      </p:pic>
      <p:pic>
        <p:nvPicPr>
          <p:cNvPr id="208" name="" descr=""/>
          <p:cNvPicPr/>
          <p:nvPr/>
        </p:nvPicPr>
        <p:blipFill>
          <a:blip r:embed="rId3"/>
          <a:stretch/>
        </p:blipFill>
        <p:spPr>
          <a:xfrm>
            <a:off x="1735200" y="1646280"/>
            <a:ext cx="5672520" cy="4525920"/>
          </a:xfrm>
          <a:prstGeom prst="rect">
            <a:avLst/>
          </a:prstGeom>
          <a:ln>
            <a:noFill/>
          </a:ln>
        </p:spPr>
      </p:pic>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16"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7" name="PlaceHolder 3"/>
          <p:cNvSpPr>
            <a:spLocks noGrp="1"/>
          </p:cNvSpPr>
          <p:nvPr>
            <p:ph type="body"/>
          </p:nvPr>
        </p:nvSpPr>
        <p:spPr>
          <a:xfrm>
            <a:off x="45720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18" name="PlaceHolder 4"/>
          <p:cNvSpPr>
            <a:spLocks noGrp="1"/>
          </p:cNvSpPr>
          <p:nvPr>
            <p:ph type="body"/>
          </p:nvPr>
        </p:nvSpPr>
        <p:spPr>
          <a:xfrm>
            <a:off x="467424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20" name="PlaceHolder 2"/>
          <p:cNvSpPr>
            <a:spLocks noGrp="1"/>
          </p:cNvSpPr>
          <p:nvPr>
            <p:ph type="body"/>
          </p:nvPr>
        </p:nvSpPr>
        <p:spPr>
          <a:xfrm>
            <a:off x="457200" y="1646280"/>
            <a:ext cx="4015800" cy="452592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21"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22" name="PlaceHolder 4"/>
          <p:cNvSpPr>
            <a:spLocks noGrp="1"/>
          </p:cNvSpPr>
          <p:nvPr>
            <p:ph type="body"/>
          </p:nvPr>
        </p:nvSpPr>
        <p:spPr>
          <a:xfrm>
            <a:off x="4674240" y="401040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53440"/>
            <a:ext cx="8229240" cy="1142640"/>
          </a:xfrm>
          <a:prstGeom prst="rect">
            <a:avLst/>
          </a:prstGeom>
        </p:spPr>
        <p:txBody>
          <a:bodyPr lIns="0" rIns="0" tIns="0" bIns="0" anchor="ctr"/>
          <a:p>
            <a:endParaRPr b="0" lang="en-US" sz="1800" spc="-1" strike="noStrike">
              <a:solidFill>
                <a:srgbClr val="ffffff"/>
              </a:solidFill>
              <a:uFill>
                <a:solidFill>
                  <a:srgbClr val="ffffff"/>
                </a:solidFill>
              </a:uFill>
              <a:latin typeface="Rockwell"/>
            </a:endParaRPr>
          </a:p>
        </p:txBody>
      </p:sp>
      <p:sp>
        <p:nvSpPr>
          <p:cNvPr id="24" name="PlaceHolder 2"/>
          <p:cNvSpPr>
            <a:spLocks noGrp="1"/>
          </p:cNvSpPr>
          <p:nvPr>
            <p:ph type="body"/>
          </p:nvPr>
        </p:nvSpPr>
        <p:spPr>
          <a:xfrm>
            <a:off x="45720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25" name="PlaceHolder 3"/>
          <p:cNvSpPr>
            <a:spLocks noGrp="1"/>
          </p:cNvSpPr>
          <p:nvPr>
            <p:ph type="body"/>
          </p:nvPr>
        </p:nvSpPr>
        <p:spPr>
          <a:xfrm>
            <a:off x="4674240" y="1646280"/>
            <a:ext cx="401580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
        <p:nvSpPr>
          <p:cNvPr id="26" name="PlaceHolder 4"/>
          <p:cNvSpPr>
            <a:spLocks noGrp="1"/>
          </p:cNvSpPr>
          <p:nvPr>
            <p:ph type="body"/>
          </p:nvPr>
        </p:nvSpPr>
        <p:spPr>
          <a:xfrm>
            <a:off x="457200" y="4010400"/>
            <a:ext cx="8229240" cy="2158560"/>
          </a:xfrm>
          <a:prstGeom prst="rect">
            <a:avLst/>
          </a:prstGeom>
        </p:spPr>
        <p:txBody>
          <a:bodyPr lIns="0" rIns="0" tIns="0" bIns="0"/>
          <a:p>
            <a:endParaRPr b="0" lang="en-US" sz="3200" spc="-1" strike="noStrike">
              <a:solidFill>
                <a:srgbClr val="ffffff"/>
              </a:solidFill>
              <a:uFill>
                <a:solidFill>
                  <a:srgbClr val="ffffff"/>
                </a:solidFill>
              </a:uFill>
              <a:latin typeface="Rockwel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6.pn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9.pn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image" Target="../media/image12.png"/><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slideLayout" Target="../slideLayouts/slideLayout59.xml"/><Relationship Id="rId14"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729fcf"/>
        </a:solidFill>
      </p:bgPr>
    </p:bg>
    <p:spTree>
      <p:nvGrpSpPr>
        <p:cNvPr id="1" name=""/>
        <p:cNvGrpSpPr/>
        <p:nvPr/>
      </p:nvGrpSpPr>
      <p:grpSpPr>
        <a:xfrm>
          <a:off x="0" y="0"/>
          <a:ext cx="0" cy="0"/>
          <a:chOff x="0" y="0"/>
          <a:chExt cx="0" cy="0"/>
        </a:xfrm>
      </p:grpSpPr>
      <p:sp>
        <p:nvSpPr>
          <p:cNvPr id="0" name="CustomShape 1"/>
          <p:cNvSpPr/>
          <p:nvPr/>
        </p:nvSpPr>
        <p:spPr>
          <a:xfrm>
            <a:off x="164520" y="147240"/>
            <a:ext cx="8810640" cy="6564960"/>
          </a:xfrm>
          <a:prstGeom prst="round2DiagRect">
            <a:avLst>
              <a:gd name="adj1" fmla="val 11807"/>
              <a:gd name="adj2" fmla="val 0"/>
            </a:avLst>
          </a:prstGeom>
          <a:solidFill>
            <a:schemeClr val="bg2">
              <a:tint val="85000"/>
              <a:shade val="90000"/>
              <a:satMod val="150000"/>
              <a:alpha val="65000"/>
            </a:schemeClr>
          </a:solidFill>
          <a:ln w="11160">
            <a:solidFill>
              <a:schemeClr val="bg2">
                <a:tint val="78000"/>
                <a:satMod val="180000"/>
                <a:alpha val="88000"/>
              </a:schemeClr>
            </a:solidFill>
            <a:round/>
          </a:ln>
          <a:effectLst>
            <a:innerShdw blurRad="114300">
              <a:srgbClr val="000000"/>
            </a:innerShdw>
          </a:effectLst>
        </p:spPr>
        <p:style>
          <a:lnRef idx="3">
            <a:schemeClr val="lt1"/>
          </a:lnRef>
          <a:fillRef idx="1">
            <a:schemeClr val="accent1"/>
          </a:fillRef>
          <a:effectRef idx="1">
            <a:schemeClr val="accent1"/>
          </a:effectRef>
          <a:fontRef idx="minor"/>
        </p:style>
      </p:sp>
      <p:sp>
        <p:nvSpPr>
          <p:cNvPr id="1" name="PlaceHolder 2"/>
          <p:cNvSpPr>
            <a:spLocks noGrp="1"/>
          </p:cNvSpPr>
          <p:nvPr>
            <p:ph type="dt"/>
          </p:nvPr>
        </p:nvSpPr>
        <p:spPr>
          <a:xfrm>
            <a:off x="5562720" y="6400800"/>
            <a:ext cx="3002040" cy="273960"/>
          </a:xfrm>
          <a:prstGeom prst="rect">
            <a:avLst/>
          </a:prstGeom>
        </p:spPr>
        <p:txBody>
          <a:bodyPr lIns="90000" rIns="90000" tIns="45000" bIns="45000"/>
          <a:p>
            <a:pPr>
              <a:lnSpc>
                <a:spcPct val="100000"/>
              </a:lnSpc>
            </a:pPr>
            <a:r>
              <a:rPr b="0" lang="en-US" sz="1300" spc="-1" strike="noStrike">
                <a:solidFill>
                  <a:srgbClr val="b9bbb1"/>
                </a:solidFill>
                <a:uFill>
                  <a:solidFill>
                    <a:srgbClr val="ffffff"/>
                  </a:solidFill>
                </a:uFill>
                <a:latin typeface="Rockwell"/>
              </a:rPr>
              <a:t>12/18/16</a:t>
            </a:r>
            <a:endParaRPr b="0" lang="en-US" sz="1400" spc="-1" strike="noStrike">
              <a:solidFill>
                <a:srgbClr val="000000"/>
              </a:solidFill>
              <a:uFill>
                <a:solidFill>
                  <a:srgbClr val="ffffff"/>
                </a:solidFill>
              </a:uFill>
              <a:latin typeface="Times New Roman"/>
            </a:endParaRPr>
          </a:p>
        </p:txBody>
      </p:sp>
      <p:sp>
        <p:nvSpPr>
          <p:cNvPr id="2" name="PlaceHolder 3"/>
          <p:cNvSpPr>
            <a:spLocks noGrp="1"/>
          </p:cNvSpPr>
          <p:nvPr>
            <p:ph type="ftr"/>
          </p:nvPr>
        </p:nvSpPr>
        <p:spPr>
          <a:xfrm>
            <a:off x="1295280" y="6400800"/>
            <a:ext cx="4212000" cy="273960"/>
          </a:xfrm>
          <a:prstGeom prst="rect">
            <a:avLst/>
          </a:prstGeom>
        </p:spPr>
        <p:txBody>
          <a:bodyPr lIns="90000" rIns="90000" tIns="45000" bIns="45000"/>
          <a:p>
            <a:endParaRPr b="0" lang="en-US" sz="24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8638920" y="6514560"/>
            <a:ext cx="464040" cy="273960"/>
          </a:xfrm>
          <a:prstGeom prst="rect">
            <a:avLst/>
          </a:prstGeom>
        </p:spPr>
        <p:txBody>
          <a:bodyPr lIns="90000" rIns="90000" tIns="45000" bIns="45000" anchor="ctr"/>
          <a:p>
            <a:pPr algn="r">
              <a:lnSpc>
                <a:spcPct val="100000"/>
              </a:lnSpc>
            </a:pPr>
            <a:fld id="{9F8BC7C1-A570-40BA-B33A-D5A41DE53873}" type="slidenum">
              <a:rPr b="0" lang="en-US" sz="1600" spc="-1" strike="noStrike">
                <a:solidFill>
                  <a:srgbClr val="dfe0d4"/>
                </a:solidFill>
                <a:uFill>
                  <a:solidFill>
                    <a:srgbClr val="ffffff"/>
                  </a:solidFill>
                </a:uFill>
                <a:latin typeface="Rockwell"/>
              </a:rPr>
              <a:t>&lt;number&gt;</a:t>
            </a:fld>
            <a:endParaRPr b="0" lang="en-US" sz="1400" spc="-1" strike="noStrike">
              <a:solidFill>
                <a:srgbClr val="000000"/>
              </a:solidFill>
              <a:uFill>
                <a:solidFill>
                  <a:srgbClr val="ffffff"/>
                </a:solidFill>
              </a:uFill>
              <a:latin typeface="Times New Roman"/>
            </a:endParaRPr>
          </a:p>
        </p:txBody>
      </p:sp>
      <p:sp>
        <p:nvSpPr>
          <p:cNvPr id="4" name="PlaceHolder 5"/>
          <p:cNvSpPr>
            <a:spLocks noGrp="1"/>
          </p:cNvSpPr>
          <p:nvPr>
            <p:ph type="title"/>
          </p:nvPr>
        </p:nvSpPr>
        <p:spPr>
          <a:xfrm>
            <a:off x="457200" y="273600"/>
            <a:ext cx="8229240" cy="1144800"/>
          </a:xfrm>
          <a:prstGeom prst="rect">
            <a:avLst/>
          </a:prstGeom>
        </p:spPr>
        <p:txBody>
          <a:bodyPr lIns="0" rIns="0" tIns="0" bIns="0" anchor="ctr"/>
          <a:p>
            <a:r>
              <a:rPr b="0" lang="en-US" sz="1800" spc="-1" strike="noStrike">
                <a:solidFill>
                  <a:srgbClr val="ffffff"/>
                </a:solidFill>
                <a:uFill>
                  <a:solidFill>
                    <a:srgbClr val="ffffff"/>
                  </a:solidFill>
                </a:uFill>
                <a:latin typeface="Rockwell"/>
              </a:rPr>
              <a:t>Click to edit the title text format</a:t>
            </a:r>
            <a:endParaRPr b="0" lang="en-US" sz="1800" spc="-1" strike="noStrike">
              <a:solidFill>
                <a:srgbClr val="ffffff"/>
              </a:solidFill>
              <a:uFill>
                <a:solidFill>
                  <a:srgbClr val="ffffff"/>
                </a:solidFill>
              </a:uFill>
              <a:latin typeface="Rockwell"/>
            </a:endParaRPr>
          </a:p>
        </p:txBody>
      </p:sp>
      <p:sp>
        <p:nvSpPr>
          <p:cNvPr id="5" name="PlaceHolder 6"/>
          <p:cNvSpPr>
            <a:spLocks noGrp="1"/>
          </p:cNvSpPr>
          <p:nvPr>
            <p:ph type="body"/>
          </p:nvPr>
        </p:nvSpPr>
        <p:spPr>
          <a:xfrm>
            <a:off x="457200" y="1604520"/>
            <a:ext cx="8229240" cy="3976920"/>
          </a:xfrm>
          <a:prstGeom prst="rect">
            <a:avLst/>
          </a:prstGeom>
        </p:spPr>
        <p:txBody>
          <a:bodyPr lIns="0" rIns="0" tIns="0" bIns="0"/>
          <a:p>
            <a:pPr marL="432000" indent="-324000">
              <a:buClr>
                <a:srgbClr val="000000"/>
              </a:buClr>
              <a:buSzPct val="45000"/>
              <a:buFont typeface="Wingdings" charset="2"/>
              <a:buChar char=""/>
            </a:pPr>
            <a:r>
              <a:rPr b="0" lang="en-US" sz="3200" spc="-1" strike="noStrike">
                <a:solidFill>
                  <a:srgbClr val="ffffff"/>
                </a:solidFill>
                <a:uFill>
                  <a:solidFill>
                    <a:srgbClr val="ffffff"/>
                  </a:solidFill>
                </a:uFill>
                <a:latin typeface="Rockwell"/>
              </a:rPr>
              <a:t>Click to edit the outline text format</a:t>
            </a:r>
            <a:endParaRPr b="0" lang="en-US" sz="3200" spc="-1" strike="noStrike">
              <a:solidFill>
                <a:srgbClr val="ffffff"/>
              </a:solidFill>
              <a:uFill>
                <a:solidFill>
                  <a:srgbClr val="ffffff"/>
                </a:solidFill>
              </a:uFill>
              <a:latin typeface="Rockwell"/>
            </a:endParaRPr>
          </a:p>
          <a:p>
            <a:pPr lvl="1" marL="864000" indent="-324000">
              <a:buClr>
                <a:srgbClr val="000000"/>
              </a:buClr>
              <a:buSzPct val="75000"/>
              <a:buFont typeface="Symbol" charset="2"/>
              <a:buChar char=""/>
            </a:pPr>
            <a:r>
              <a:rPr b="0" lang="en-US" sz="2300" spc="-1" strike="noStrike">
                <a:solidFill>
                  <a:srgbClr val="ffffff"/>
                </a:solidFill>
                <a:uFill>
                  <a:solidFill>
                    <a:srgbClr val="ffffff"/>
                  </a:solidFill>
                </a:uFill>
                <a:latin typeface="Rockwell"/>
              </a:rPr>
              <a:t>Second Outline Level</a:t>
            </a:r>
            <a:endParaRPr b="0" lang="en-US" sz="2300" spc="-1" strike="noStrike">
              <a:solidFill>
                <a:srgbClr val="ffffff"/>
              </a:solidFill>
              <a:uFill>
                <a:solidFill>
                  <a:srgbClr val="ffffff"/>
                </a:solidFill>
              </a:uFill>
              <a:latin typeface="Rockwell"/>
            </a:endParaRPr>
          </a:p>
          <a:p>
            <a:pPr lvl="2" marL="1296000" indent="-288000">
              <a:buClr>
                <a:srgbClr val="000000"/>
              </a:buClr>
              <a:buSzPct val="45000"/>
              <a:buFont typeface="Wingdings" charset="2"/>
              <a:buChar char=""/>
            </a:pPr>
            <a:r>
              <a:rPr b="0" lang="en-US" sz="2000" spc="-1" strike="noStrike">
                <a:solidFill>
                  <a:srgbClr val="ffffff"/>
                </a:solidFill>
                <a:uFill>
                  <a:solidFill>
                    <a:srgbClr val="ffffff"/>
                  </a:solidFill>
                </a:uFill>
                <a:latin typeface="Rockwell"/>
              </a:rPr>
              <a:t>Third Outline Level</a:t>
            </a:r>
            <a:endParaRPr b="0" lang="en-US" sz="2000" spc="-1" strike="noStrike">
              <a:solidFill>
                <a:srgbClr val="ffffff"/>
              </a:solidFill>
              <a:uFill>
                <a:solidFill>
                  <a:srgbClr val="ffffff"/>
                </a:solidFill>
              </a:uFill>
              <a:latin typeface="Rockwell"/>
            </a:endParaRPr>
          </a:p>
          <a:p>
            <a:pPr lvl="3" marL="1728000" indent="-216000">
              <a:buClr>
                <a:srgbClr val="000000"/>
              </a:buClr>
              <a:buSzPct val="75000"/>
              <a:buFont typeface="Symbol" charset="2"/>
              <a:buChar char=""/>
            </a:pPr>
            <a:r>
              <a:rPr b="0" lang="en-US" sz="1900" spc="-1" strike="noStrike">
                <a:solidFill>
                  <a:srgbClr val="ffffff"/>
                </a:solidFill>
                <a:uFill>
                  <a:solidFill>
                    <a:srgbClr val="ffffff"/>
                  </a:solidFill>
                </a:uFill>
                <a:latin typeface="Rockwell"/>
              </a:rPr>
              <a:t>Fourth Outline Level</a:t>
            </a:r>
            <a:endParaRPr b="0" lang="en-US" sz="1900" spc="-1" strike="noStrike">
              <a:solidFill>
                <a:srgbClr val="ffffff"/>
              </a:solidFill>
              <a:uFill>
                <a:solidFill>
                  <a:srgbClr val="ffffff"/>
                </a:solidFill>
              </a:uFill>
              <a:latin typeface="Rockwell"/>
            </a:endParaRPr>
          </a:p>
          <a:p>
            <a:pPr lvl="4" marL="2160000" indent="-216000">
              <a:buClr>
                <a:srgbClr val="000000"/>
              </a:buClr>
              <a:buSzPct val="45000"/>
              <a:buFont typeface="Wingdings" charset="2"/>
              <a:buChar char=""/>
            </a:pPr>
            <a:r>
              <a:rPr b="0" lang="en-US" sz="2000" spc="-1" strike="noStrike">
                <a:solidFill>
                  <a:srgbClr val="ffffff"/>
                </a:solidFill>
                <a:uFill>
                  <a:solidFill>
                    <a:srgbClr val="ffffff"/>
                  </a:solidFill>
                </a:uFill>
                <a:latin typeface="Rockwell"/>
              </a:rPr>
              <a:t>Fifth Outline Level</a:t>
            </a:r>
            <a:endParaRPr b="0" lang="en-US" sz="2000" spc="-1" strike="noStrike">
              <a:solidFill>
                <a:srgbClr val="ffffff"/>
              </a:solidFill>
              <a:uFill>
                <a:solidFill>
                  <a:srgbClr val="ffffff"/>
                </a:solidFill>
              </a:uFill>
              <a:latin typeface="Rockwell"/>
            </a:endParaRPr>
          </a:p>
          <a:p>
            <a:pPr lvl="5" marL="2592000" indent="-216000">
              <a:buClr>
                <a:srgbClr val="000000"/>
              </a:buClr>
              <a:buSzPct val="45000"/>
              <a:buFont typeface="Wingdings" charset="2"/>
              <a:buChar char=""/>
            </a:pPr>
            <a:r>
              <a:rPr b="0" lang="en-US" sz="2000" spc="-1" strike="noStrike">
                <a:solidFill>
                  <a:srgbClr val="ffffff"/>
                </a:solidFill>
                <a:uFill>
                  <a:solidFill>
                    <a:srgbClr val="ffffff"/>
                  </a:solidFill>
                </a:uFill>
                <a:latin typeface="Rockwell"/>
              </a:rPr>
              <a:t>Sixth Outline Level</a:t>
            </a:r>
            <a:endParaRPr b="0" lang="en-US" sz="2000" spc="-1" strike="noStrike">
              <a:solidFill>
                <a:srgbClr val="ffffff"/>
              </a:solidFill>
              <a:uFill>
                <a:solidFill>
                  <a:srgbClr val="ffffff"/>
                </a:solidFill>
              </a:uFill>
              <a:latin typeface="Rockwell"/>
            </a:endParaRPr>
          </a:p>
          <a:p>
            <a:pPr lvl="6" marL="3024000" indent="-216000">
              <a:buClr>
                <a:srgbClr val="000000"/>
              </a:buClr>
              <a:buSzPct val="45000"/>
              <a:buFont typeface="Wingdings" charset="2"/>
              <a:buChar char=""/>
            </a:pPr>
            <a:r>
              <a:rPr b="0" lang="en-US" sz="2000" spc="-1" strike="noStrike">
                <a:solidFill>
                  <a:srgbClr val="ffffff"/>
                </a:solidFill>
                <a:uFill>
                  <a:solidFill>
                    <a:srgbClr val="ffffff"/>
                  </a:solidFill>
                </a:uFill>
                <a:latin typeface="Rockwell"/>
              </a:rPr>
              <a:t>Seventh Outline Level</a:t>
            </a:r>
            <a:endParaRPr b="0" lang="en-US" sz="2000" spc="-1" strike="noStrike">
              <a:solidFill>
                <a:srgbClr val="ffffff"/>
              </a:solidFill>
              <a:uFill>
                <a:solidFill>
                  <a:srgbClr val="ffffff"/>
                </a:solidFill>
              </a:uFill>
              <a:latin typeface="Rockwel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tile/>
        </a:blipFill>
      </p:bgPr>
    </p:bg>
    <p:spTree>
      <p:nvGrpSpPr>
        <p:cNvPr id="1" name=""/>
        <p:cNvGrpSpPr/>
        <p:nvPr/>
      </p:nvGrpSpPr>
      <p:grpSpPr>
        <a:xfrm>
          <a:off x="0" y="0"/>
          <a:ext cx="0" cy="0"/>
          <a:chOff x="0" y="0"/>
          <a:chExt cx="0" cy="0"/>
        </a:xfrm>
      </p:grpSpPr>
      <p:sp>
        <p:nvSpPr>
          <p:cNvPr id="40" name="CustomShape 1" hidden="1"/>
          <p:cNvSpPr/>
          <p:nvPr/>
        </p:nvSpPr>
        <p:spPr>
          <a:xfrm>
            <a:off x="164520" y="147240"/>
            <a:ext cx="8810640" cy="6564960"/>
          </a:xfrm>
          <a:prstGeom prst="round2DiagRect">
            <a:avLst>
              <a:gd name="adj1" fmla="val 11807"/>
              <a:gd name="adj2" fmla="val 0"/>
            </a:avLst>
          </a:prstGeom>
          <a:solidFill>
            <a:schemeClr val="bg2">
              <a:tint val="85000"/>
              <a:shade val="90000"/>
              <a:satMod val="150000"/>
              <a:alpha val="65000"/>
            </a:schemeClr>
          </a:solidFill>
          <a:ln w="11160">
            <a:solidFill>
              <a:schemeClr val="bg2">
                <a:tint val="78000"/>
                <a:satMod val="180000"/>
                <a:alpha val="88000"/>
              </a:schemeClr>
            </a:solidFill>
            <a:round/>
          </a:ln>
          <a:effectLst>
            <a:innerShdw blurRad="114300">
              <a:srgbClr val="000000"/>
            </a:innerShdw>
          </a:effectLst>
        </p:spPr>
        <p:style>
          <a:lnRef idx="3">
            <a:schemeClr val="lt1"/>
          </a:lnRef>
          <a:fillRef idx="1">
            <a:schemeClr val="accent1"/>
          </a:fillRef>
          <a:effectRef idx="1">
            <a:schemeClr val="accent1"/>
          </a:effectRef>
          <a:fontRef idx="minor"/>
        </p:style>
      </p:sp>
      <p:sp>
        <p:nvSpPr>
          <p:cNvPr id="41" name="CustomShape 2"/>
          <p:cNvSpPr/>
          <p:nvPr/>
        </p:nvSpPr>
        <p:spPr>
          <a:xfrm>
            <a:off x="164520" y="146160"/>
            <a:ext cx="8814600" cy="2505240"/>
          </a:xfrm>
          <a:prstGeom prst="round2DiagRect">
            <a:avLst>
              <a:gd name="adj1" fmla="val 11807"/>
              <a:gd name="adj2" fmla="val 0"/>
            </a:avLst>
          </a:prstGeom>
          <a:solidFill>
            <a:schemeClr val="bg2">
              <a:tint val="85000"/>
              <a:shade val="90000"/>
              <a:satMod val="150000"/>
              <a:alpha val="65000"/>
            </a:schemeClr>
          </a:solidFill>
          <a:ln w="11160">
            <a:solidFill>
              <a:schemeClr val="bg2">
                <a:tint val="78000"/>
                <a:satMod val="180000"/>
                <a:alpha val="88000"/>
              </a:schemeClr>
            </a:solidFill>
            <a:round/>
          </a:ln>
          <a:effectLst>
            <a:innerShdw blurRad="114300">
              <a:srgbClr val="000000"/>
            </a:innerShdw>
          </a:effectLst>
        </p:spPr>
        <p:style>
          <a:lnRef idx="3">
            <a:schemeClr val="lt1"/>
          </a:lnRef>
          <a:fillRef idx="1">
            <a:schemeClr val="accent1"/>
          </a:fillRef>
          <a:effectRef idx="1">
            <a:schemeClr val="accent1"/>
          </a:effectRef>
          <a:fontRef idx="minor"/>
        </p:style>
      </p:sp>
      <p:sp>
        <p:nvSpPr>
          <p:cNvPr id="42" name="PlaceHolder 3"/>
          <p:cNvSpPr>
            <a:spLocks noGrp="1"/>
          </p:cNvSpPr>
          <p:nvPr>
            <p:ph type="title"/>
          </p:nvPr>
        </p:nvSpPr>
        <p:spPr>
          <a:xfrm>
            <a:off x="464400" y="380880"/>
            <a:ext cx="8229240" cy="2209320"/>
          </a:xfrm>
          <a:prstGeom prst="rect">
            <a:avLst/>
          </a:prstGeom>
        </p:spPr>
        <p:txBody>
          <a:bodyPr lIns="45720" rIns="228600" tIns="45000" bIns="45000" anchor="b"/>
          <a:p>
            <a:pPr algn="r">
              <a:lnSpc>
                <a:spcPct val="100000"/>
              </a:lnSpc>
            </a:pPr>
            <a:r>
              <a:rPr b="0" lang="en-US" sz="4800" spc="-1" strike="noStrike">
                <a:solidFill>
                  <a:srgbClr val="e6e9cb"/>
                </a:solidFill>
                <a:uFill>
                  <a:solidFill>
                    <a:srgbClr val="ffffff"/>
                  </a:solidFill>
                </a:uFill>
                <a:latin typeface="Rockwell"/>
              </a:rPr>
              <a:t>Click to edit Master title style</a:t>
            </a:r>
            <a:endParaRPr b="0" lang="en-US" sz="1800" spc="-1" strike="noStrike">
              <a:solidFill>
                <a:srgbClr val="ffffff"/>
              </a:solidFill>
              <a:uFill>
                <a:solidFill>
                  <a:srgbClr val="ffffff"/>
                </a:solidFill>
              </a:uFill>
              <a:latin typeface="Rockwell"/>
            </a:endParaRPr>
          </a:p>
        </p:txBody>
      </p:sp>
      <p:sp>
        <p:nvSpPr>
          <p:cNvPr id="43" name="PlaceHolder 4"/>
          <p:cNvSpPr>
            <a:spLocks noGrp="1"/>
          </p:cNvSpPr>
          <p:nvPr>
            <p:ph type="dt"/>
          </p:nvPr>
        </p:nvSpPr>
        <p:spPr>
          <a:xfrm>
            <a:off x="5562720" y="6509160"/>
            <a:ext cx="3002040" cy="273960"/>
          </a:xfrm>
          <a:prstGeom prst="rect">
            <a:avLst/>
          </a:prstGeom>
        </p:spPr>
        <p:txBody>
          <a:bodyPr lIns="90000" rIns="90000" tIns="45000" bIns="45000"/>
          <a:p>
            <a:pPr>
              <a:lnSpc>
                <a:spcPct val="100000"/>
              </a:lnSpc>
            </a:pPr>
            <a:r>
              <a:rPr b="0" lang="en-US" sz="1300" spc="-1" strike="noStrike">
                <a:solidFill>
                  <a:srgbClr val="b9bbb1"/>
                </a:solidFill>
                <a:uFill>
                  <a:solidFill>
                    <a:srgbClr val="ffffff"/>
                  </a:solidFill>
                </a:uFill>
                <a:latin typeface="Rockwell"/>
              </a:rPr>
              <a:t>12/18/16</a:t>
            </a:r>
            <a:endParaRPr b="0" lang="en-US" sz="1400" spc="-1" strike="noStrike">
              <a:solidFill>
                <a:srgbClr val="000000"/>
              </a:solidFill>
              <a:uFill>
                <a:solidFill>
                  <a:srgbClr val="ffffff"/>
                </a:solidFill>
              </a:uFill>
              <a:latin typeface="Times New Roman"/>
            </a:endParaRPr>
          </a:p>
        </p:txBody>
      </p:sp>
      <p:sp>
        <p:nvSpPr>
          <p:cNvPr id="44" name="PlaceHolder 5"/>
          <p:cNvSpPr>
            <a:spLocks noGrp="1"/>
          </p:cNvSpPr>
          <p:nvPr>
            <p:ph type="sldNum"/>
          </p:nvPr>
        </p:nvSpPr>
        <p:spPr>
          <a:xfrm>
            <a:off x="8638920" y="6509160"/>
            <a:ext cx="464040" cy="273960"/>
          </a:xfrm>
          <a:prstGeom prst="rect">
            <a:avLst/>
          </a:prstGeom>
        </p:spPr>
        <p:txBody>
          <a:bodyPr lIns="90000" rIns="90000" tIns="45000" bIns="45000" anchor="ctr"/>
          <a:p>
            <a:pPr algn="r">
              <a:lnSpc>
                <a:spcPct val="100000"/>
              </a:lnSpc>
            </a:pPr>
            <a:fld id="{060CC0A6-C0A3-4773-BF4E-24D6E4E136D8}" type="slidenum">
              <a:rPr b="0" lang="en-US" sz="1600" spc="-1" strike="noStrike">
                <a:solidFill>
                  <a:srgbClr val="d5d6ca"/>
                </a:solidFill>
                <a:uFill>
                  <a:solidFill>
                    <a:srgbClr val="ffffff"/>
                  </a:solidFill>
                </a:uFill>
                <a:latin typeface="Rockwell"/>
              </a:rPr>
              <a:t>&lt;number&gt;</a:t>
            </a:fld>
            <a:endParaRPr b="0" lang="en-US" sz="1400" spc="-1" strike="noStrike">
              <a:solidFill>
                <a:srgbClr val="000000"/>
              </a:solidFill>
              <a:uFill>
                <a:solidFill>
                  <a:srgbClr val="ffffff"/>
                </a:solidFill>
              </a:uFill>
              <a:latin typeface="Times New Roman"/>
            </a:endParaRPr>
          </a:p>
        </p:txBody>
      </p:sp>
      <p:sp>
        <p:nvSpPr>
          <p:cNvPr id="45" name="PlaceHolder 6"/>
          <p:cNvSpPr>
            <a:spLocks noGrp="1"/>
          </p:cNvSpPr>
          <p:nvPr>
            <p:ph type="ftr"/>
          </p:nvPr>
        </p:nvSpPr>
        <p:spPr>
          <a:xfrm>
            <a:off x="1600200" y="6509160"/>
            <a:ext cx="3907080" cy="273960"/>
          </a:xfrm>
          <a:prstGeom prst="rect">
            <a:avLst/>
          </a:prstGeom>
        </p:spPr>
        <p:txBody>
          <a:bodyPr lIns="90000" rIns="90000" tIns="45000" bIns="45000"/>
          <a:p>
            <a:endParaRPr b="0" lang="en-US" sz="2400" spc="-1" strike="noStrike">
              <a:solidFill>
                <a:srgbClr val="000000"/>
              </a:solidFill>
              <a:uFill>
                <a:solidFill>
                  <a:srgbClr val="ffffff"/>
                </a:solidFill>
              </a:uFill>
              <a:latin typeface="Times New Roman"/>
            </a:endParaRPr>
          </a:p>
        </p:txBody>
      </p:sp>
      <p:sp>
        <p:nvSpPr>
          <p:cNvPr id="46" name="PlaceHolder 7"/>
          <p:cNvSpPr>
            <a:spLocks noGrp="1"/>
          </p:cNvSpPr>
          <p:nvPr>
            <p:ph type="body"/>
          </p:nvPr>
        </p:nvSpPr>
        <p:spPr>
          <a:xfrm>
            <a:off x="457200" y="1604520"/>
            <a:ext cx="8229240" cy="3976920"/>
          </a:xfrm>
          <a:prstGeom prst="rect">
            <a:avLst/>
          </a:prstGeom>
        </p:spPr>
        <p:txBody>
          <a:bodyPr lIns="0" rIns="0" tIns="0" bIns="0"/>
          <a:p>
            <a:pPr marL="432000" indent="-324000">
              <a:buClr>
                <a:srgbClr val="000000"/>
              </a:buClr>
              <a:buSzPct val="45000"/>
              <a:buFont typeface="Wingdings" charset="2"/>
              <a:buChar char=""/>
            </a:pPr>
            <a:r>
              <a:rPr b="0" lang="en-US" sz="3200" spc="-1" strike="noStrike">
                <a:solidFill>
                  <a:srgbClr val="ffffff"/>
                </a:solidFill>
                <a:uFill>
                  <a:solidFill>
                    <a:srgbClr val="ffffff"/>
                  </a:solidFill>
                </a:uFill>
                <a:latin typeface="Rockwell"/>
              </a:rPr>
              <a:t>Click to edit the outline text format</a:t>
            </a:r>
            <a:endParaRPr b="0" lang="en-US" sz="3200" spc="-1" strike="noStrike">
              <a:solidFill>
                <a:srgbClr val="ffffff"/>
              </a:solidFill>
              <a:uFill>
                <a:solidFill>
                  <a:srgbClr val="ffffff"/>
                </a:solidFill>
              </a:uFill>
              <a:latin typeface="Rockwell"/>
            </a:endParaRPr>
          </a:p>
          <a:p>
            <a:pPr lvl="1" marL="864000" indent="-324000">
              <a:buClr>
                <a:srgbClr val="000000"/>
              </a:buClr>
              <a:buSzPct val="75000"/>
              <a:buFont typeface="Symbol" charset="2"/>
              <a:buChar char=""/>
            </a:pPr>
            <a:r>
              <a:rPr b="0" lang="en-US" sz="2300" spc="-1" strike="noStrike">
                <a:solidFill>
                  <a:srgbClr val="ffffff"/>
                </a:solidFill>
                <a:uFill>
                  <a:solidFill>
                    <a:srgbClr val="ffffff"/>
                  </a:solidFill>
                </a:uFill>
                <a:latin typeface="Rockwell"/>
              </a:rPr>
              <a:t>Second Outline Level</a:t>
            </a:r>
            <a:endParaRPr b="0" lang="en-US" sz="2300" spc="-1" strike="noStrike">
              <a:solidFill>
                <a:srgbClr val="ffffff"/>
              </a:solidFill>
              <a:uFill>
                <a:solidFill>
                  <a:srgbClr val="ffffff"/>
                </a:solidFill>
              </a:uFill>
              <a:latin typeface="Rockwell"/>
            </a:endParaRPr>
          </a:p>
          <a:p>
            <a:pPr lvl="2" marL="1296000" indent="-288000">
              <a:buClr>
                <a:srgbClr val="000000"/>
              </a:buClr>
              <a:buSzPct val="45000"/>
              <a:buFont typeface="Wingdings" charset="2"/>
              <a:buChar char=""/>
            </a:pPr>
            <a:r>
              <a:rPr b="0" lang="en-US" sz="2000" spc="-1" strike="noStrike">
                <a:solidFill>
                  <a:srgbClr val="ffffff"/>
                </a:solidFill>
                <a:uFill>
                  <a:solidFill>
                    <a:srgbClr val="ffffff"/>
                  </a:solidFill>
                </a:uFill>
                <a:latin typeface="Rockwell"/>
              </a:rPr>
              <a:t>Third Outline Level</a:t>
            </a:r>
            <a:endParaRPr b="0" lang="en-US" sz="2000" spc="-1" strike="noStrike">
              <a:solidFill>
                <a:srgbClr val="ffffff"/>
              </a:solidFill>
              <a:uFill>
                <a:solidFill>
                  <a:srgbClr val="ffffff"/>
                </a:solidFill>
              </a:uFill>
              <a:latin typeface="Rockwell"/>
            </a:endParaRPr>
          </a:p>
          <a:p>
            <a:pPr lvl="3" marL="1728000" indent="-216000">
              <a:buClr>
                <a:srgbClr val="000000"/>
              </a:buClr>
              <a:buSzPct val="75000"/>
              <a:buFont typeface="Symbol" charset="2"/>
              <a:buChar char=""/>
            </a:pPr>
            <a:r>
              <a:rPr b="0" lang="en-US" sz="1900" spc="-1" strike="noStrike">
                <a:solidFill>
                  <a:srgbClr val="ffffff"/>
                </a:solidFill>
                <a:uFill>
                  <a:solidFill>
                    <a:srgbClr val="ffffff"/>
                  </a:solidFill>
                </a:uFill>
                <a:latin typeface="Rockwell"/>
              </a:rPr>
              <a:t>Fourth Outline Level</a:t>
            </a:r>
            <a:endParaRPr b="0" lang="en-US" sz="1900" spc="-1" strike="noStrike">
              <a:solidFill>
                <a:srgbClr val="ffffff"/>
              </a:solidFill>
              <a:uFill>
                <a:solidFill>
                  <a:srgbClr val="ffffff"/>
                </a:solidFill>
              </a:uFill>
              <a:latin typeface="Rockwell"/>
            </a:endParaRPr>
          </a:p>
          <a:p>
            <a:pPr lvl="4" marL="2160000" indent="-216000">
              <a:buClr>
                <a:srgbClr val="000000"/>
              </a:buClr>
              <a:buSzPct val="45000"/>
              <a:buFont typeface="Wingdings" charset="2"/>
              <a:buChar char=""/>
            </a:pPr>
            <a:r>
              <a:rPr b="0" lang="en-US" sz="2000" spc="-1" strike="noStrike">
                <a:solidFill>
                  <a:srgbClr val="ffffff"/>
                </a:solidFill>
                <a:uFill>
                  <a:solidFill>
                    <a:srgbClr val="ffffff"/>
                  </a:solidFill>
                </a:uFill>
                <a:latin typeface="Rockwell"/>
              </a:rPr>
              <a:t>Fifth Outline Level</a:t>
            </a:r>
            <a:endParaRPr b="0" lang="en-US" sz="2000" spc="-1" strike="noStrike">
              <a:solidFill>
                <a:srgbClr val="ffffff"/>
              </a:solidFill>
              <a:uFill>
                <a:solidFill>
                  <a:srgbClr val="ffffff"/>
                </a:solidFill>
              </a:uFill>
              <a:latin typeface="Rockwell"/>
            </a:endParaRPr>
          </a:p>
          <a:p>
            <a:pPr lvl="5" marL="2592000" indent="-216000">
              <a:buClr>
                <a:srgbClr val="000000"/>
              </a:buClr>
              <a:buSzPct val="45000"/>
              <a:buFont typeface="Wingdings" charset="2"/>
              <a:buChar char=""/>
            </a:pPr>
            <a:r>
              <a:rPr b="0" lang="en-US" sz="2000" spc="-1" strike="noStrike">
                <a:solidFill>
                  <a:srgbClr val="ffffff"/>
                </a:solidFill>
                <a:uFill>
                  <a:solidFill>
                    <a:srgbClr val="ffffff"/>
                  </a:solidFill>
                </a:uFill>
                <a:latin typeface="Rockwell"/>
              </a:rPr>
              <a:t>Sixth Outline Level</a:t>
            </a:r>
            <a:endParaRPr b="0" lang="en-US" sz="2000" spc="-1" strike="noStrike">
              <a:solidFill>
                <a:srgbClr val="ffffff"/>
              </a:solidFill>
              <a:uFill>
                <a:solidFill>
                  <a:srgbClr val="ffffff"/>
                </a:solidFill>
              </a:uFill>
              <a:latin typeface="Rockwell"/>
            </a:endParaRPr>
          </a:p>
          <a:p>
            <a:pPr lvl="6" marL="3024000" indent="-216000">
              <a:buClr>
                <a:srgbClr val="000000"/>
              </a:buClr>
              <a:buSzPct val="45000"/>
              <a:buFont typeface="Wingdings" charset="2"/>
              <a:buChar char=""/>
            </a:pPr>
            <a:r>
              <a:rPr b="0" lang="en-US" sz="2000" spc="-1" strike="noStrike">
                <a:solidFill>
                  <a:srgbClr val="ffffff"/>
                </a:solidFill>
                <a:uFill>
                  <a:solidFill>
                    <a:srgbClr val="ffffff"/>
                  </a:solidFill>
                </a:uFill>
                <a:latin typeface="Rockwell"/>
              </a:rPr>
              <a:t>Seventh Outline Level</a:t>
            </a:r>
            <a:endParaRPr b="0" lang="en-US" sz="2000" spc="-1" strike="noStrike">
              <a:solidFill>
                <a:srgbClr val="ffffff"/>
              </a:solidFill>
              <a:uFill>
                <a:solidFill>
                  <a:srgbClr val="ffffff"/>
                </a:solidFill>
              </a:uFill>
              <a:latin typeface="Rockwel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tile/>
        </a:blipFill>
      </p:bgPr>
    </p:bg>
    <p:spTree>
      <p:nvGrpSpPr>
        <p:cNvPr id="1" name=""/>
        <p:cNvGrpSpPr/>
        <p:nvPr/>
      </p:nvGrpSpPr>
      <p:grpSpPr>
        <a:xfrm>
          <a:off x="0" y="0"/>
          <a:ext cx="0" cy="0"/>
          <a:chOff x="0" y="0"/>
          <a:chExt cx="0" cy="0"/>
        </a:xfrm>
      </p:grpSpPr>
      <p:sp>
        <p:nvSpPr>
          <p:cNvPr id="81" name="CustomShape 1"/>
          <p:cNvSpPr/>
          <p:nvPr/>
        </p:nvSpPr>
        <p:spPr>
          <a:xfrm>
            <a:off x="164520" y="147240"/>
            <a:ext cx="8810640" cy="6564960"/>
          </a:xfrm>
          <a:prstGeom prst="round2DiagRect">
            <a:avLst>
              <a:gd name="adj1" fmla="val 11807"/>
              <a:gd name="adj2" fmla="val 0"/>
            </a:avLst>
          </a:prstGeom>
          <a:solidFill>
            <a:schemeClr val="bg2">
              <a:tint val="85000"/>
              <a:shade val="90000"/>
              <a:satMod val="150000"/>
              <a:alpha val="65000"/>
            </a:schemeClr>
          </a:solidFill>
          <a:ln w="11160">
            <a:solidFill>
              <a:schemeClr val="bg2">
                <a:tint val="78000"/>
                <a:satMod val="180000"/>
                <a:alpha val="88000"/>
              </a:schemeClr>
            </a:solidFill>
            <a:round/>
          </a:ln>
          <a:effectLst>
            <a:innerShdw blurRad="114300">
              <a:srgbClr val="000000"/>
            </a:innerShdw>
          </a:effectLst>
        </p:spPr>
        <p:style>
          <a:lnRef idx="3">
            <a:schemeClr val="lt1"/>
          </a:lnRef>
          <a:fillRef idx="1">
            <a:schemeClr val="accent1"/>
          </a:fillRef>
          <a:effectRef idx="1">
            <a:schemeClr val="accent1"/>
          </a:effectRef>
          <a:fontRef idx="minor"/>
        </p:style>
      </p:sp>
      <p:sp>
        <p:nvSpPr>
          <p:cNvPr id="82" name="CustomShape 2"/>
          <p:cNvSpPr/>
          <p:nvPr/>
        </p:nvSpPr>
        <p:spPr>
          <a:xfrm>
            <a:off x="588240" y="1424520"/>
            <a:ext cx="8000640" cy="8640"/>
          </a:xfrm>
          <a:prstGeom prst="rect">
            <a:avLst/>
          </a:prstGeom>
          <a:solidFill>
            <a:schemeClr val="accent1"/>
          </a:solidFill>
          <a:ln>
            <a:noFill/>
          </a:ln>
          <a:effectLst>
            <a:outerShdw algn="tl" blurRad="12700" dir="5400000" dist="12900" rotWithShape="0">
              <a:srgbClr val="000000">
                <a:alpha val="75000"/>
              </a:srgbClr>
            </a:outerShdw>
          </a:effectLst>
        </p:spPr>
        <p:style>
          <a:lnRef idx="3">
            <a:schemeClr val="lt1"/>
          </a:lnRef>
          <a:fillRef idx="1">
            <a:schemeClr val="accent1"/>
          </a:fillRef>
          <a:effectRef idx="1">
            <a:schemeClr val="accent1"/>
          </a:effectRef>
          <a:fontRef idx="minor"/>
        </p:style>
      </p:sp>
      <p:sp>
        <p:nvSpPr>
          <p:cNvPr id="83" name="PlaceHolder 3"/>
          <p:cNvSpPr>
            <a:spLocks noGrp="1"/>
          </p:cNvSpPr>
          <p:nvPr>
            <p:ph type="title"/>
          </p:nvPr>
        </p:nvSpPr>
        <p:spPr>
          <a:xfrm>
            <a:off x="457200" y="253440"/>
            <a:ext cx="8229240" cy="1142640"/>
          </a:xfrm>
          <a:prstGeom prst="rect">
            <a:avLst/>
          </a:prstGeom>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Click to edit Master title style</a:t>
            </a:r>
            <a:endParaRPr b="0" lang="en-US" sz="1800" spc="-1" strike="noStrike">
              <a:solidFill>
                <a:srgbClr val="ffffff"/>
              </a:solidFill>
              <a:uFill>
                <a:solidFill>
                  <a:srgbClr val="ffffff"/>
                </a:solidFill>
              </a:uFill>
              <a:latin typeface="Rockwell"/>
            </a:endParaRPr>
          </a:p>
        </p:txBody>
      </p:sp>
      <p:sp>
        <p:nvSpPr>
          <p:cNvPr id="84" name="PlaceHolder 4"/>
          <p:cNvSpPr>
            <a:spLocks noGrp="1"/>
          </p:cNvSpPr>
          <p:nvPr>
            <p:ph type="body"/>
          </p:nvPr>
        </p:nvSpPr>
        <p:spPr>
          <a:xfrm>
            <a:off x="457200" y="1646280"/>
            <a:ext cx="8229240" cy="4525920"/>
          </a:xfrm>
          <a:prstGeom prst="rect">
            <a:avLst/>
          </a:prstGeom>
        </p:spPr>
        <p:txBody>
          <a:bodyPr lIns="90000" rIns="90000" tIns="45000" bIns="45000"/>
          <a:p>
            <a:pPr marL="432000" indent="-324000">
              <a:buClr>
                <a:srgbClr val="000000"/>
              </a:buClr>
              <a:buSzPct val="45000"/>
              <a:buFont typeface="Wingdings" charset="2"/>
              <a:buChar char=""/>
            </a:pPr>
            <a:r>
              <a:rPr b="0" lang="en-US" sz="3200" spc="-1" strike="noStrike">
                <a:solidFill>
                  <a:srgbClr val="ffffff"/>
                </a:solidFill>
                <a:uFill>
                  <a:solidFill>
                    <a:srgbClr val="ffffff"/>
                  </a:solidFill>
                </a:uFill>
                <a:latin typeface="Rockwell"/>
              </a:rPr>
              <a:t>Click to edit the outline text format</a:t>
            </a:r>
            <a:endParaRPr b="0" lang="en-US" sz="3200" spc="-1" strike="noStrike">
              <a:solidFill>
                <a:srgbClr val="ffffff"/>
              </a:solidFill>
              <a:uFill>
                <a:solidFill>
                  <a:srgbClr val="ffffff"/>
                </a:solidFill>
              </a:uFill>
              <a:latin typeface="Rockwell"/>
            </a:endParaRPr>
          </a:p>
          <a:p>
            <a:pPr lvl="1" marL="864000" indent="-324000">
              <a:buClr>
                <a:srgbClr val="000000"/>
              </a:buClr>
              <a:buSzPct val="75000"/>
              <a:buFont typeface="Symbol" charset="2"/>
              <a:buChar char=""/>
            </a:pPr>
            <a:r>
              <a:rPr b="0" lang="en-US" sz="3200" spc="-1" strike="noStrike">
                <a:solidFill>
                  <a:srgbClr val="ffffff"/>
                </a:solidFill>
                <a:uFill>
                  <a:solidFill>
                    <a:srgbClr val="ffffff"/>
                  </a:solidFill>
                </a:uFill>
                <a:latin typeface="Rockwell"/>
              </a:rPr>
              <a:t>Second Outline Level</a:t>
            </a:r>
            <a:endParaRPr b="0" lang="en-US" sz="3200" spc="-1" strike="noStrike">
              <a:solidFill>
                <a:srgbClr val="ffffff"/>
              </a:solidFill>
              <a:uFill>
                <a:solidFill>
                  <a:srgbClr val="ffffff"/>
                </a:solidFill>
              </a:uFill>
              <a:latin typeface="Rockwell"/>
            </a:endParaRPr>
          </a:p>
          <a:p>
            <a:pPr lvl="2" marL="1296000" indent="-288000">
              <a:buClr>
                <a:srgbClr val="000000"/>
              </a:buClr>
              <a:buSzPct val="45000"/>
              <a:buFont typeface="Wingdings" charset="2"/>
              <a:buChar char=""/>
            </a:pPr>
            <a:r>
              <a:rPr b="0" lang="en-US" sz="3200" spc="-1" strike="noStrike">
                <a:solidFill>
                  <a:srgbClr val="ffffff"/>
                </a:solidFill>
                <a:uFill>
                  <a:solidFill>
                    <a:srgbClr val="ffffff"/>
                  </a:solidFill>
                </a:uFill>
                <a:latin typeface="Rockwell"/>
              </a:rPr>
              <a:t>Third Outline Level</a:t>
            </a:r>
            <a:endParaRPr b="0" lang="en-US" sz="3200" spc="-1" strike="noStrike">
              <a:solidFill>
                <a:srgbClr val="ffffff"/>
              </a:solidFill>
              <a:uFill>
                <a:solidFill>
                  <a:srgbClr val="ffffff"/>
                </a:solidFill>
              </a:uFill>
              <a:latin typeface="Rockwell"/>
            </a:endParaRPr>
          </a:p>
          <a:p>
            <a:pPr lvl="3" marL="1728000" indent="-216000">
              <a:buClr>
                <a:srgbClr val="000000"/>
              </a:buClr>
              <a:buSzPct val="75000"/>
              <a:buFont typeface="Symbol" charset="2"/>
              <a:buChar char=""/>
            </a:pPr>
            <a:r>
              <a:rPr b="0" lang="en-US" sz="3200" spc="-1" strike="noStrike">
                <a:solidFill>
                  <a:srgbClr val="ffffff"/>
                </a:solidFill>
                <a:uFill>
                  <a:solidFill>
                    <a:srgbClr val="ffffff"/>
                  </a:solidFill>
                </a:uFill>
                <a:latin typeface="Rockwell"/>
              </a:rPr>
              <a:t>Fourth Outline Level</a:t>
            </a:r>
            <a:endParaRPr b="0" lang="en-US" sz="3200" spc="-1" strike="noStrike">
              <a:solidFill>
                <a:srgbClr val="ffffff"/>
              </a:solidFill>
              <a:uFill>
                <a:solidFill>
                  <a:srgbClr val="ffffff"/>
                </a:solidFill>
              </a:uFill>
              <a:latin typeface="Rockwell"/>
            </a:endParaRPr>
          </a:p>
          <a:p>
            <a:pPr lvl="4" marL="2160000" indent="-216000">
              <a:buClr>
                <a:srgbClr val="000000"/>
              </a:buClr>
              <a:buSzPct val="45000"/>
              <a:buFont typeface="Wingdings" charset="2"/>
              <a:buChar char=""/>
            </a:pPr>
            <a:r>
              <a:rPr b="0" lang="en-US" sz="3200" spc="-1" strike="noStrike">
                <a:solidFill>
                  <a:srgbClr val="ffffff"/>
                </a:solidFill>
                <a:uFill>
                  <a:solidFill>
                    <a:srgbClr val="ffffff"/>
                  </a:solidFill>
                </a:uFill>
                <a:latin typeface="Rockwell"/>
              </a:rPr>
              <a:t>Fifth Outline Level</a:t>
            </a:r>
            <a:endParaRPr b="0" lang="en-US" sz="3200" spc="-1" strike="noStrike">
              <a:solidFill>
                <a:srgbClr val="ffffff"/>
              </a:solidFill>
              <a:uFill>
                <a:solidFill>
                  <a:srgbClr val="ffffff"/>
                </a:solidFill>
              </a:uFill>
              <a:latin typeface="Rockwell"/>
            </a:endParaRPr>
          </a:p>
          <a:p>
            <a:pPr lvl="5" marL="2592000" indent="-216000">
              <a:buClr>
                <a:srgbClr val="000000"/>
              </a:buClr>
              <a:buSzPct val="45000"/>
              <a:buFont typeface="Wingdings" charset="2"/>
              <a:buChar char=""/>
            </a:pPr>
            <a:r>
              <a:rPr b="0" lang="en-US" sz="3200" spc="-1" strike="noStrike">
                <a:solidFill>
                  <a:srgbClr val="ffffff"/>
                </a:solidFill>
                <a:uFill>
                  <a:solidFill>
                    <a:srgbClr val="ffffff"/>
                  </a:solidFill>
                </a:uFill>
                <a:latin typeface="Rockwell"/>
              </a:rPr>
              <a:t>Sixth Outline Level</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Seventh Outline LevelClick to edit Master text styles</a:t>
            </a:r>
            <a:endParaRPr b="0" lang="en-US" sz="32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Second level</a:t>
            </a:r>
            <a:endParaRPr b="0" lang="en-US" sz="32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2300" spc="-1" strike="noStrike">
                <a:solidFill>
                  <a:srgbClr val="ffffff"/>
                </a:solidFill>
                <a:uFill>
                  <a:solidFill>
                    <a:srgbClr val="ffffff"/>
                  </a:solidFill>
                </a:uFill>
                <a:latin typeface="Rockwell"/>
              </a:rPr>
              <a:t>Third level</a:t>
            </a:r>
            <a:endParaRPr b="0" lang="en-US" sz="3200" spc="-1" strike="noStrike">
              <a:solidFill>
                <a:srgbClr val="ffffff"/>
              </a:solidFill>
              <a:uFill>
                <a:solidFill>
                  <a:srgbClr val="ffffff"/>
                </a:solidFill>
              </a:uFill>
              <a:latin typeface="Rockwell"/>
            </a:endParaRPr>
          </a:p>
          <a:p>
            <a:pPr lvl="3" marL="1005840" indent="-182520">
              <a:lnSpc>
                <a:spcPct val="100000"/>
              </a:lnSpc>
              <a:buClr>
                <a:srgbClr val="a8cdd7"/>
              </a:buClr>
              <a:buFont typeface="Wingdings 2" charset="2"/>
              <a:buChar char=""/>
            </a:pPr>
            <a:r>
              <a:rPr b="0" lang="en-US" sz="2000" spc="-1" strike="noStrike">
                <a:solidFill>
                  <a:srgbClr val="ffffff"/>
                </a:solidFill>
                <a:uFill>
                  <a:solidFill>
                    <a:srgbClr val="ffffff"/>
                  </a:solidFill>
                </a:uFill>
                <a:latin typeface="Rockwell"/>
              </a:rPr>
              <a:t>Fourth level</a:t>
            </a:r>
            <a:endParaRPr b="0" lang="en-US" sz="3200" spc="-1" strike="noStrike">
              <a:solidFill>
                <a:srgbClr val="ffffff"/>
              </a:solidFill>
              <a:uFill>
                <a:solidFill>
                  <a:srgbClr val="ffffff"/>
                </a:solidFill>
              </a:uFill>
              <a:latin typeface="Rockwell"/>
            </a:endParaRPr>
          </a:p>
          <a:p>
            <a:pPr lvl="4" marL="1188720" indent="-182520">
              <a:lnSpc>
                <a:spcPct val="100000"/>
              </a:lnSpc>
              <a:buClr>
                <a:srgbClr val="a8cdd7"/>
              </a:buClr>
              <a:buFont typeface="Wingdings 2" charset="2"/>
              <a:buChar char=""/>
            </a:pPr>
            <a:r>
              <a:rPr b="0" lang="en-US" sz="1900" spc="-1" strike="noStrike">
                <a:solidFill>
                  <a:srgbClr val="ffffff"/>
                </a:solidFill>
                <a:uFill>
                  <a:solidFill>
                    <a:srgbClr val="ffffff"/>
                  </a:solidFill>
                </a:uFill>
                <a:latin typeface="Rockwell"/>
              </a:rPr>
              <a:t>Fifth level</a:t>
            </a:r>
            <a:endParaRPr b="0" lang="en-US" sz="3200" spc="-1" strike="noStrike">
              <a:solidFill>
                <a:srgbClr val="ffffff"/>
              </a:solidFill>
              <a:uFill>
                <a:solidFill>
                  <a:srgbClr val="ffffff"/>
                </a:solidFill>
              </a:uFill>
              <a:latin typeface="Rockwell"/>
            </a:endParaRPr>
          </a:p>
        </p:txBody>
      </p:sp>
      <p:sp>
        <p:nvSpPr>
          <p:cNvPr id="85" name="PlaceHolder 5"/>
          <p:cNvSpPr>
            <a:spLocks noGrp="1"/>
          </p:cNvSpPr>
          <p:nvPr>
            <p:ph type="dt"/>
          </p:nvPr>
        </p:nvSpPr>
        <p:spPr>
          <a:xfrm>
            <a:off x="5562720" y="6400800"/>
            <a:ext cx="3002040" cy="273960"/>
          </a:xfrm>
          <a:prstGeom prst="rect">
            <a:avLst/>
          </a:prstGeom>
        </p:spPr>
        <p:txBody>
          <a:bodyPr lIns="90000" rIns="90000" tIns="45000" bIns="45000"/>
          <a:p>
            <a:pPr>
              <a:lnSpc>
                <a:spcPct val="100000"/>
              </a:lnSpc>
            </a:pPr>
            <a:r>
              <a:rPr b="0" lang="en-US" sz="1300" spc="-1" strike="noStrike">
                <a:solidFill>
                  <a:srgbClr val="b9bbb1"/>
                </a:solidFill>
                <a:uFill>
                  <a:solidFill>
                    <a:srgbClr val="ffffff"/>
                  </a:solidFill>
                </a:uFill>
                <a:latin typeface="Rockwell"/>
              </a:rPr>
              <a:t>12/18/16</a:t>
            </a:r>
            <a:endParaRPr b="0" lang="en-US" sz="1400" spc="-1" strike="noStrike">
              <a:solidFill>
                <a:srgbClr val="000000"/>
              </a:solidFill>
              <a:uFill>
                <a:solidFill>
                  <a:srgbClr val="ffffff"/>
                </a:solidFill>
              </a:uFill>
              <a:latin typeface="Times New Roman"/>
            </a:endParaRPr>
          </a:p>
        </p:txBody>
      </p:sp>
      <p:sp>
        <p:nvSpPr>
          <p:cNvPr id="86" name="PlaceHolder 6"/>
          <p:cNvSpPr>
            <a:spLocks noGrp="1"/>
          </p:cNvSpPr>
          <p:nvPr>
            <p:ph type="ftr"/>
          </p:nvPr>
        </p:nvSpPr>
        <p:spPr>
          <a:xfrm>
            <a:off x="1295280" y="6400800"/>
            <a:ext cx="4212000" cy="273960"/>
          </a:xfrm>
          <a:prstGeom prst="rect">
            <a:avLst/>
          </a:prstGeom>
        </p:spPr>
        <p:txBody>
          <a:bodyPr lIns="90000" rIns="90000" tIns="45000" bIns="45000"/>
          <a:p>
            <a:endParaRPr b="0" lang="en-US" sz="2400" spc="-1" strike="noStrike">
              <a:solidFill>
                <a:srgbClr val="000000"/>
              </a:solidFill>
              <a:uFill>
                <a:solidFill>
                  <a:srgbClr val="ffffff"/>
                </a:solidFill>
              </a:uFill>
              <a:latin typeface="Times New Roman"/>
            </a:endParaRPr>
          </a:p>
        </p:txBody>
      </p:sp>
      <p:sp>
        <p:nvSpPr>
          <p:cNvPr id="87" name="PlaceHolder 7"/>
          <p:cNvSpPr>
            <a:spLocks noGrp="1"/>
          </p:cNvSpPr>
          <p:nvPr>
            <p:ph type="sldNum"/>
          </p:nvPr>
        </p:nvSpPr>
        <p:spPr>
          <a:xfrm>
            <a:off x="8638920" y="6514560"/>
            <a:ext cx="464040" cy="273960"/>
          </a:xfrm>
          <a:prstGeom prst="rect">
            <a:avLst/>
          </a:prstGeom>
        </p:spPr>
        <p:txBody>
          <a:bodyPr lIns="90000" rIns="90000" tIns="45000" bIns="45000" anchor="ctr"/>
          <a:p>
            <a:pPr algn="r">
              <a:lnSpc>
                <a:spcPct val="100000"/>
              </a:lnSpc>
            </a:pPr>
            <a:fld id="{38B7E4DE-B003-45F9-ACF1-741312F94B36}" type="slidenum">
              <a:rPr b="0" lang="en-US" sz="1600" spc="-1" strike="noStrike">
                <a:solidFill>
                  <a:srgbClr val="dfe0d4"/>
                </a:solidFill>
                <a:uFill>
                  <a:solidFill>
                    <a:srgbClr val="ffffff"/>
                  </a:solidFill>
                </a:uFill>
                <a:latin typeface="Rockwell"/>
              </a:rPr>
              <a:t>&lt;number&gt;</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tile/>
        </a:blipFill>
      </p:bgPr>
    </p:bg>
    <p:spTree>
      <p:nvGrpSpPr>
        <p:cNvPr id="1" name=""/>
        <p:cNvGrpSpPr/>
        <p:nvPr/>
      </p:nvGrpSpPr>
      <p:grpSpPr>
        <a:xfrm>
          <a:off x="0" y="0"/>
          <a:ext cx="0" cy="0"/>
          <a:chOff x="0" y="0"/>
          <a:chExt cx="0" cy="0"/>
        </a:xfrm>
      </p:grpSpPr>
      <p:sp>
        <p:nvSpPr>
          <p:cNvPr id="122" name="CustomShape 1"/>
          <p:cNvSpPr/>
          <p:nvPr/>
        </p:nvSpPr>
        <p:spPr>
          <a:xfrm>
            <a:off x="164520" y="147240"/>
            <a:ext cx="8810640" cy="6564960"/>
          </a:xfrm>
          <a:prstGeom prst="round2DiagRect">
            <a:avLst>
              <a:gd name="adj1" fmla="val 11807"/>
              <a:gd name="adj2" fmla="val 0"/>
            </a:avLst>
          </a:prstGeom>
          <a:solidFill>
            <a:schemeClr val="bg2">
              <a:tint val="85000"/>
              <a:shade val="90000"/>
              <a:satMod val="150000"/>
              <a:alpha val="65000"/>
            </a:schemeClr>
          </a:solidFill>
          <a:ln w="11160">
            <a:solidFill>
              <a:schemeClr val="bg2">
                <a:tint val="78000"/>
                <a:satMod val="180000"/>
                <a:alpha val="88000"/>
              </a:schemeClr>
            </a:solidFill>
            <a:round/>
          </a:ln>
          <a:effectLst>
            <a:innerShdw blurRad="114300">
              <a:srgbClr val="000000"/>
            </a:innerShdw>
          </a:effectLst>
        </p:spPr>
        <p:style>
          <a:lnRef idx="3">
            <a:schemeClr val="lt1"/>
          </a:lnRef>
          <a:fillRef idx="1">
            <a:schemeClr val="accent1"/>
          </a:fillRef>
          <a:effectRef idx="1">
            <a:schemeClr val="accent1"/>
          </a:effectRef>
          <a:fontRef idx="minor"/>
        </p:style>
      </p:sp>
      <p:sp>
        <p:nvSpPr>
          <p:cNvPr id="123" name="PlaceHolder 2"/>
          <p:cNvSpPr>
            <a:spLocks noGrp="1"/>
          </p:cNvSpPr>
          <p:nvPr>
            <p:ph type="title"/>
          </p:nvPr>
        </p:nvSpPr>
        <p:spPr>
          <a:xfrm>
            <a:off x="457200" y="253440"/>
            <a:ext cx="8229240" cy="1142640"/>
          </a:xfrm>
          <a:prstGeom prst="rect">
            <a:avLst/>
          </a:prstGeom>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Click to edit Master title style</a:t>
            </a:r>
            <a:endParaRPr b="0" lang="en-US" sz="1800" spc="-1" strike="noStrike">
              <a:solidFill>
                <a:srgbClr val="ffffff"/>
              </a:solidFill>
              <a:uFill>
                <a:solidFill>
                  <a:srgbClr val="ffffff"/>
                </a:solidFill>
              </a:uFill>
              <a:latin typeface="Rockwell"/>
            </a:endParaRPr>
          </a:p>
        </p:txBody>
      </p:sp>
      <p:sp>
        <p:nvSpPr>
          <p:cNvPr id="124" name="PlaceHolder 3"/>
          <p:cNvSpPr>
            <a:spLocks noGrp="1"/>
          </p:cNvSpPr>
          <p:nvPr>
            <p:ph type="body"/>
          </p:nvPr>
        </p:nvSpPr>
        <p:spPr>
          <a:xfrm>
            <a:off x="457200" y="1645920"/>
            <a:ext cx="4038120" cy="4525920"/>
          </a:xfrm>
          <a:prstGeom prst="rect">
            <a:avLst/>
          </a:prstGeom>
        </p:spPr>
        <p:txBody>
          <a:bodyPr lIns="90000" rIns="90000" tIns="45000" bIns="45000"/>
          <a:p>
            <a:pPr marL="432000" indent="-324000">
              <a:buClr>
                <a:srgbClr val="000000"/>
              </a:buClr>
              <a:buSzPct val="45000"/>
              <a:buFont typeface="Wingdings" charset="2"/>
              <a:buChar char=""/>
            </a:pPr>
            <a:r>
              <a:rPr b="0" lang="en-US" sz="2800" spc="-1" strike="noStrike">
                <a:solidFill>
                  <a:srgbClr val="ffffff"/>
                </a:solidFill>
                <a:uFill>
                  <a:solidFill>
                    <a:srgbClr val="ffffff"/>
                  </a:solidFill>
                </a:uFill>
                <a:latin typeface="Rockwell"/>
              </a:rPr>
              <a:t>Click to edit the outline text format</a:t>
            </a:r>
            <a:endParaRPr b="0" lang="en-US" sz="2800" spc="-1" strike="noStrike">
              <a:solidFill>
                <a:srgbClr val="ffffff"/>
              </a:solidFill>
              <a:uFill>
                <a:solidFill>
                  <a:srgbClr val="ffffff"/>
                </a:solidFill>
              </a:uFill>
              <a:latin typeface="Rockwell"/>
            </a:endParaRPr>
          </a:p>
          <a:p>
            <a:pPr lvl="1" marL="864000" indent="-324000">
              <a:buClr>
                <a:srgbClr val="000000"/>
              </a:buClr>
              <a:buSzPct val="75000"/>
              <a:buFont typeface="Symbol" charset="2"/>
              <a:buChar char=""/>
            </a:pPr>
            <a:r>
              <a:rPr b="0" lang="en-US" sz="2800" spc="-1" strike="noStrike">
                <a:solidFill>
                  <a:srgbClr val="ffffff"/>
                </a:solidFill>
                <a:uFill>
                  <a:solidFill>
                    <a:srgbClr val="ffffff"/>
                  </a:solidFill>
                </a:uFill>
                <a:latin typeface="Rockwell"/>
              </a:rPr>
              <a:t>Second Outline Level</a:t>
            </a:r>
            <a:endParaRPr b="0" lang="en-US" sz="2800" spc="-1" strike="noStrike">
              <a:solidFill>
                <a:srgbClr val="ffffff"/>
              </a:solidFill>
              <a:uFill>
                <a:solidFill>
                  <a:srgbClr val="ffffff"/>
                </a:solidFill>
              </a:uFill>
              <a:latin typeface="Rockwell"/>
            </a:endParaRPr>
          </a:p>
          <a:p>
            <a:pPr lvl="2" marL="1296000" indent="-288000">
              <a:buClr>
                <a:srgbClr val="000000"/>
              </a:buClr>
              <a:buSzPct val="45000"/>
              <a:buFont typeface="Wingdings" charset="2"/>
              <a:buChar char=""/>
            </a:pPr>
            <a:r>
              <a:rPr b="0" lang="en-US" sz="2800" spc="-1" strike="noStrike">
                <a:solidFill>
                  <a:srgbClr val="ffffff"/>
                </a:solidFill>
                <a:uFill>
                  <a:solidFill>
                    <a:srgbClr val="ffffff"/>
                  </a:solidFill>
                </a:uFill>
                <a:latin typeface="Rockwell"/>
              </a:rPr>
              <a:t>Third Outline Level</a:t>
            </a:r>
            <a:endParaRPr b="0" lang="en-US" sz="2800" spc="-1" strike="noStrike">
              <a:solidFill>
                <a:srgbClr val="ffffff"/>
              </a:solidFill>
              <a:uFill>
                <a:solidFill>
                  <a:srgbClr val="ffffff"/>
                </a:solidFill>
              </a:uFill>
              <a:latin typeface="Rockwell"/>
            </a:endParaRPr>
          </a:p>
          <a:p>
            <a:pPr lvl="3" marL="1728000" indent="-216000">
              <a:buClr>
                <a:srgbClr val="000000"/>
              </a:buClr>
              <a:buSzPct val="75000"/>
              <a:buFont typeface="Symbol" charset="2"/>
              <a:buChar char=""/>
            </a:pPr>
            <a:r>
              <a:rPr b="0" lang="en-US" sz="2800" spc="-1" strike="noStrike">
                <a:solidFill>
                  <a:srgbClr val="ffffff"/>
                </a:solidFill>
                <a:uFill>
                  <a:solidFill>
                    <a:srgbClr val="ffffff"/>
                  </a:solidFill>
                </a:uFill>
                <a:latin typeface="Rockwell"/>
              </a:rPr>
              <a:t>Fourth Outline Level</a:t>
            </a:r>
            <a:endParaRPr b="0" lang="en-US" sz="2800" spc="-1" strike="noStrike">
              <a:solidFill>
                <a:srgbClr val="ffffff"/>
              </a:solidFill>
              <a:uFill>
                <a:solidFill>
                  <a:srgbClr val="ffffff"/>
                </a:solidFill>
              </a:uFill>
              <a:latin typeface="Rockwell"/>
            </a:endParaRPr>
          </a:p>
          <a:p>
            <a:pPr lvl="4" marL="2160000" indent="-216000">
              <a:buClr>
                <a:srgbClr val="000000"/>
              </a:buClr>
              <a:buSzPct val="45000"/>
              <a:buFont typeface="Wingdings" charset="2"/>
              <a:buChar char=""/>
            </a:pPr>
            <a:r>
              <a:rPr b="0" lang="en-US" sz="2800" spc="-1" strike="noStrike">
                <a:solidFill>
                  <a:srgbClr val="ffffff"/>
                </a:solidFill>
                <a:uFill>
                  <a:solidFill>
                    <a:srgbClr val="ffffff"/>
                  </a:solidFill>
                </a:uFill>
                <a:latin typeface="Rockwell"/>
              </a:rPr>
              <a:t>Fifth Outline Level</a:t>
            </a:r>
            <a:endParaRPr b="0" lang="en-US" sz="2800" spc="-1" strike="noStrike">
              <a:solidFill>
                <a:srgbClr val="ffffff"/>
              </a:solidFill>
              <a:uFill>
                <a:solidFill>
                  <a:srgbClr val="ffffff"/>
                </a:solidFill>
              </a:uFill>
              <a:latin typeface="Rockwell"/>
            </a:endParaRPr>
          </a:p>
          <a:p>
            <a:pPr lvl="5" marL="2592000" indent="-216000">
              <a:buClr>
                <a:srgbClr val="000000"/>
              </a:buClr>
              <a:buSzPct val="45000"/>
              <a:buFont typeface="Wingdings" charset="2"/>
              <a:buChar char=""/>
            </a:pPr>
            <a:r>
              <a:rPr b="0" lang="en-US" sz="2800" spc="-1" strike="noStrike">
                <a:solidFill>
                  <a:srgbClr val="ffffff"/>
                </a:solidFill>
                <a:uFill>
                  <a:solidFill>
                    <a:srgbClr val="ffffff"/>
                  </a:solidFill>
                </a:uFill>
                <a:latin typeface="Rockwell"/>
              </a:rPr>
              <a:t>Sixth Outline Level</a:t>
            </a:r>
            <a:endParaRPr b="0" lang="en-US" sz="28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2800" spc="-1" strike="noStrike">
                <a:solidFill>
                  <a:srgbClr val="ffffff"/>
                </a:solidFill>
                <a:uFill>
                  <a:solidFill>
                    <a:srgbClr val="ffffff"/>
                  </a:solidFill>
                </a:uFill>
                <a:latin typeface="Rockwell"/>
              </a:rPr>
              <a:t>Seventh Outline LevelClick to edit Master text styles</a:t>
            </a:r>
            <a:endParaRPr b="0" lang="en-US" sz="28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400" spc="-1" strike="noStrike">
                <a:solidFill>
                  <a:srgbClr val="ffffff"/>
                </a:solidFill>
                <a:uFill>
                  <a:solidFill>
                    <a:srgbClr val="ffffff"/>
                  </a:solidFill>
                </a:uFill>
                <a:latin typeface="Rockwell"/>
              </a:rPr>
              <a:t>Second level</a:t>
            </a:r>
            <a:endParaRPr b="0" lang="en-US" sz="28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2000" spc="-1" strike="noStrike">
                <a:solidFill>
                  <a:srgbClr val="ffffff"/>
                </a:solidFill>
                <a:uFill>
                  <a:solidFill>
                    <a:srgbClr val="ffffff"/>
                  </a:solidFill>
                </a:uFill>
                <a:latin typeface="Rockwell"/>
              </a:rPr>
              <a:t>Third level</a:t>
            </a:r>
            <a:endParaRPr b="0" lang="en-US" sz="2800" spc="-1" strike="noStrike">
              <a:solidFill>
                <a:srgbClr val="ffffff"/>
              </a:solidFill>
              <a:uFill>
                <a:solidFill>
                  <a:srgbClr val="ffffff"/>
                </a:solidFill>
              </a:uFill>
              <a:latin typeface="Rockwell"/>
            </a:endParaRPr>
          </a:p>
          <a:p>
            <a:pPr lvl="3" marL="1005840" indent="-182520">
              <a:lnSpc>
                <a:spcPct val="100000"/>
              </a:lnSpc>
              <a:buClr>
                <a:srgbClr val="a8cdd7"/>
              </a:buClr>
              <a:buFont typeface="Wingdings 2" charset="2"/>
              <a:buChar char=""/>
            </a:pPr>
            <a:r>
              <a:rPr b="0" lang="en-US" sz="1800" spc="-1" strike="noStrike">
                <a:solidFill>
                  <a:srgbClr val="ffffff"/>
                </a:solidFill>
                <a:uFill>
                  <a:solidFill>
                    <a:srgbClr val="ffffff"/>
                  </a:solidFill>
                </a:uFill>
                <a:latin typeface="Rockwell"/>
              </a:rPr>
              <a:t>Fourth level</a:t>
            </a:r>
            <a:endParaRPr b="0" lang="en-US" sz="2800" spc="-1" strike="noStrike">
              <a:solidFill>
                <a:srgbClr val="ffffff"/>
              </a:solidFill>
              <a:uFill>
                <a:solidFill>
                  <a:srgbClr val="ffffff"/>
                </a:solidFill>
              </a:uFill>
              <a:latin typeface="Rockwell"/>
            </a:endParaRPr>
          </a:p>
          <a:p>
            <a:pPr lvl="4" marL="1188720" indent="-182520">
              <a:lnSpc>
                <a:spcPct val="100000"/>
              </a:lnSpc>
              <a:buClr>
                <a:srgbClr val="a8cdd7"/>
              </a:buClr>
              <a:buFont typeface="Wingdings 2" charset="2"/>
              <a:buChar char=""/>
            </a:pPr>
            <a:r>
              <a:rPr b="0" lang="en-US" sz="1800" spc="-1" strike="noStrike">
                <a:solidFill>
                  <a:srgbClr val="ffffff"/>
                </a:solidFill>
                <a:uFill>
                  <a:solidFill>
                    <a:srgbClr val="ffffff"/>
                  </a:solidFill>
                </a:uFill>
                <a:latin typeface="Rockwell"/>
              </a:rPr>
              <a:t>Fifth level</a:t>
            </a:r>
            <a:endParaRPr b="0" lang="en-US" sz="2800" spc="-1" strike="noStrike">
              <a:solidFill>
                <a:srgbClr val="ffffff"/>
              </a:solidFill>
              <a:uFill>
                <a:solidFill>
                  <a:srgbClr val="ffffff"/>
                </a:solidFill>
              </a:uFill>
              <a:latin typeface="Rockwell"/>
            </a:endParaRPr>
          </a:p>
        </p:txBody>
      </p:sp>
      <p:sp>
        <p:nvSpPr>
          <p:cNvPr id="125" name="PlaceHolder 4"/>
          <p:cNvSpPr>
            <a:spLocks noGrp="1"/>
          </p:cNvSpPr>
          <p:nvPr>
            <p:ph type="body"/>
          </p:nvPr>
        </p:nvSpPr>
        <p:spPr>
          <a:xfrm>
            <a:off x="4648320" y="1645920"/>
            <a:ext cx="4038120" cy="4525920"/>
          </a:xfrm>
          <a:prstGeom prst="rect">
            <a:avLst/>
          </a:prstGeom>
        </p:spPr>
        <p:txBody>
          <a:bodyPr lIns="90000" rIns="90000" tIns="45000" bIns="45000"/>
          <a:p>
            <a:pPr marL="432000" indent="-324000">
              <a:buClr>
                <a:srgbClr val="000000"/>
              </a:buClr>
              <a:buSzPct val="45000"/>
              <a:buFont typeface="Wingdings" charset="2"/>
              <a:buChar char=""/>
            </a:pPr>
            <a:r>
              <a:rPr b="0" lang="en-US" sz="2800" spc="-1" strike="noStrike">
                <a:solidFill>
                  <a:srgbClr val="ffffff"/>
                </a:solidFill>
                <a:uFill>
                  <a:solidFill>
                    <a:srgbClr val="ffffff"/>
                  </a:solidFill>
                </a:uFill>
                <a:latin typeface="Rockwell"/>
              </a:rPr>
              <a:t>Click to edit the outline text format</a:t>
            </a:r>
            <a:endParaRPr b="0" lang="en-US" sz="2800" spc="-1" strike="noStrike">
              <a:solidFill>
                <a:srgbClr val="ffffff"/>
              </a:solidFill>
              <a:uFill>
                <a:solidFill>
                  <a:srgbClr val="ffffff"/>
                </a:solidFill>
              </a:uFill>
              <a:latin typeface="Rockwell"/>
            </a:endParaRPr>
          </a:p>
          <a:p>
            <a:pPr lvl="1" marL="864000" indent="-324000">
              <a:buClr>
                <a:srgbClr val="000000"/>
              </a:buClr>
              <a:buSzPct val="75000"/>
              <a:buFont typeface="Symbol" charset="2"/>
              <a:buChar char=""/>
            </a:pPr>
            <a:r>
              <a:rPr b="0" lang="en-US" sz="2800" spc="-1" strike="noStrike">
                <a:solidFill>
                  <a:srgbClr val="ffffff"/>
                </a:solidFill>
                <a:uFill>
                  <a:solidFill>
                    <a:srgbClr val="ffffff"/>
                  </a:solidFill>
                </a:uFill>
                <a:latin typeface="Rockwell"/>
              </a:rPr>
              <a:t>Second Outline Level</a:t>
            </a:r>
            <a:endParaRPr b="0" lang="en-US" sz="2800" spc="-1" strike="noStrike">
              <a:solidFill>
                <a:srgbClr val="ffffff"/>
              </a:solidFill>
              <a:uFill>
                <a:solidFill>
                  <a:srgbClr val="ffffff"/>
                </a:solidFill>
              </a:uFill>
              <a:latin typeface="Rockwell"/>
            </a:endParaRPr>
          </a:p>
          <a:p>
            <a:pPr lvl="2" marL="1296000" indent="-288000">
              <a:buClr>
                <a:srgbClr val="000000"/>
              </a:buClr>
              <a:buSzPct val="45000"/>
              <a:buFont typeface="Wingdings" charset="2"/>
              <a:buChar char=""/>
            </a:pPr>
            <a:r>
              <a:rPr b="0" lang="en-US" sz="2800" spc="-1" strike="noStrike">
                <a:solidFill>
                  <a:srgbClr val="ffffff"/>
                </a:solidFill>
                <a:uFill>
                  <a:solidFill>
                    <a:srgbClr val="ffffff"/>
                  </a:solidFill>
                </a:uFill>
                <a:latin typeface="Rockwell"/>
              </a:rPr>
              <a:t>Third Outline Level</a:t>
            </a:r>
            <a:endParaRPr b="0" lang="en-US" sz="2800" spc="-1" strike="noStrike">
              <a:solidFill>
                <a:srgbClr val="ffffff"/>
              </a:solidFill>
              <a:uFill>
                <a:solidFill>
                  <a:srgbClr val="ffffff"/>
                </a:solidFill>
              </a:uFill>
              <a:latin typeface="Rockwell"/>
            </a:endParaRPr>
          </a:p>
          <a:p>
            <a:pPr lvl="3" marL="1728000" indent="-216000">
              <a:buClr>
                <a:srgbClr val="000000"/>
              </a:buClr>
              <a:buSzPct val="75000"/>
              <a:buFont typeface="Symbol" charset="2"/>
              <a:buChar char=""/>
            </a:pPr>
            <a:r>
              <a:rPr b="0" lang="en-US" sz="2800" spc="-1" strike="noStrike">
                <a:solidFill>
                  <a:srgbClr val="ffffff"/>
                </a:solidFill>
                <a:uFill>
                  <a:solidFill>
                    <a:srgbClr val="ffffff"/>
                  </a:solidFill>
                </a:uFill>
                <a:latin typeface="Rockwell"/>
              </a:rPr>
              <a:t>Fourth Outline Level</a:t>
            </a:r>
            <a:endParaRPr b="0" lang="en-US" sz="2800" spc="-1" strike="noStrike">
              <a:solidFill>
                <a:srgbClr val="ffffff"/>
              </a:solidFill>
              <a:uFill>
                <a:solidFill>
                  <a:srgbClr val="ffffff"/>
                </a:solidFill>
              </a:uFill>
              <a:latin typeface="Rockwell"/>
            </a:endParaRPr>
          </a:p>
          <a:p>
            <a:pPr lvl="4" marL="2160000" indent="-216000">
              <a:buClr>
                <a:srgbClr val="000000"/>
              </a:buClr>
              <a:buSzPct val="45000"/>
              <a:buFont typeface="Wingdings" charset="2"/>
              <a:buChar char=""/>
            </a:pPr>
            <a:r>
              <a:rPr b="0" lang="en-US" sz="2800" spc="-1" strike="noStrike">
                <a:solidFill>
                  <a:srgbClr val="ffffff"/>
                </a:solidFill>
                <a:uFill>
                  <a:solidFill>
                    <a:srgbClr val="ffffff"/>
                  </a:solidFill>
                </a:uFill>
                <a:latin typeface="Rockwell"/>
              </a:rPr>
              <a:t>Fifth Outline Level</a:t>
            </a:r>
            <a:endParaRPr b="0" lang="en-US" sz="2800" spc="-1" strike="noStrike">
              <a:solidFill>
                <a:srgbClr val="ffffff"/>
              </a:solidFill>
              <a:uFill>
                <a:solidFill>
                  <a:srgbClr val="ffffff"/>
                </a:solidFill>
              </a:uFill>
              <a:latin typeface="Rockwell"/>
            </a:endParaRPr>
          </a:p>
          <a:p>
            <a:pPr lvl="5" marL="2592000" indent="-216000">
              <a:buClr>
                <a:srgbClr val="000000"/>
              </a:buClr>
              <a:buSzPct val="45000"/>
              <a:buFont typeface="Wingdings" charset="2"/>
              <a:buChar char=""/>
            </a:pPr>
            <a:r>
              <a:rPr b="0" lang="en-US" sz="2800" spc="-1" strike="noStrike">
                <a:solidFill>
                  <a:srgbClr val="ffffff"/>
                </a:solidFill>
                <a:uFill>
                  <a:solidFill>
                    <a:srgbClr val="ffffff"/>
                  </a:solidFill>
                </a:uFill>
                <a:latin typeface="Rockwell"/>
              </a:rPr>
              <a:t>Sixth Outline Level</a:t>
            </a:r>
            <a:endParaRPr b="0" lang="en-US" sz="28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2800" spc="-1" strike="noStrike">
                <a:solidFill>
                  <a:srgbClr val="ffffff"/>
                </a:solidFill>
                <a:uFill>
                  <a:solidFill>
                    <a:srgbClr val="ffffff"/>
                  </a:solidFill>
                </a:uFill>
                <a:latin typeface="Rockwell"/>
              </a:rPr>
              <a:t>Seventh Outline LevelClick to edit Master text styles</a:t>
            </a:r>
            <a:endParaRPr b="0" lang="en-US" sz="28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400" spc="-1" strike="noStrike">
                <a:solidFill>
                  <a:srgbClr val="ffffff"/>
                </a:solidFill>
                <a:uFill>
                  <a:solidFill>
                    <a:srgbClr val="ffffff"/>
                  </a:solidFill>
                </a:uFill>
                <a:latin typeface="Rockwell"/>
              </a:rPr>
              <a:t>Second level</a:t>
            </a:r>
            <a:endParaRPr b="0" lang="en-US" sz="28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2000" spc="-1" strike="noStrike">
                <a:solidFill>
                  <a:srgbClr val="ffffff"/>
                </a:solidFill>
                <a:uFill>
                  <a:solidFill>
                    <a:srgbClr val="ffffff"/>
                  </a:solidFill>
                </a:uFill>
                <a:latin typeface="Rockwell"/>
              </a:rPr>
              <a:t>Third level</a:t>
            </a:r>
            <a:endParaRPr b="0" lang="en-US" sz="2800" spc="-1" strike="noStrike">
              <a:solidFill>
                <a:srgbClr val="ffffff"/>
              </a:solidFill>
              <a:uFill>
                <a:solidFill>
                  <a:srgbClr val="ffffff"/>
                </a:solidFill>
              </a:uFill>
              <a:latin typeface="Rockwell"/>
            </a:endParaRPr>
          </a:p>
          <a:p>
            <a:pPr lvl="3" marL="1005840" indent="-182520">
              <a:lnSpc>
                <a:spcPct val="100000"/>
              </a:lnSpc>
              <a:buClr>
                <a:srgbClr val="a8cdd7"/>
              </a:buClr>
              <a:buFont typeface="Wingdings 2" charset="2"/>
              <a:buChar char=""/>
            </a:pPr>
            <a:r>
              <a:rPr b="0" lang="en-US" sz="1800" spc="-1" strike="noStrike">
                <a:solidFill>
                  <a:srgbClr val="ffffff"/>
                </a:solidFill>
                <a:uFill>
                  <a:solidFill>
                    <a:srgbClr val="ffffff"/>
                  </a:solidFill>
                </a:uFill>
                <a:latin typeface="Rockwell"/>
              </a:rPr>
              <a:t>Fourth level</a:t>
            </a:r>
            <a:endParaRPr b="0" lang="en-US" sz="2800" spc="-1" strike="noStrike">
              <a:solidFill>
                <a:srgbClr val="ffffff"/>
              </a:solidFill>
              <a:uFill>
                <a:solidFill>
                  <a:srgbClr val="ffffff"/>
                </a:solidFill>
              </a:uFill>
              <a:latin typeface="Rockwell"/>
            </a:endParaRPr>
          </a:p>
          <a:p>
            <a:pPr lvl="4" marL="1188720" indent="-182520">
              <a:lnSpc>
                <a:spcPct val="100000"/>
              </a:lnSpc>
              <a:buClr>
                <a:srgbClr val="a8cdd7"/>
              </a:buClr>
              <a:buFont typeface="Wingdings 2" charset="2"/>
              <a:buChar char=""/>
            </a:pPr>
            <a:r>
              <a:rPr b="0" lang="en-US" sz="1800" spc="-1" strike="noStrike">
                <a:solidFill>
                  <a:srgbClr val="ffffff"/>
                </a:solidFill>
                <a:uFill>
                  <a:solidFill>
                    <a:srgbClr val="ffffff"/>
                  </a:solidFill>
                </a:uFill>
                <a:latin typeface="Rockwell"/>
              </a:rPr>
              <a:t>Fifth level</a:t>
            </a:r>
            <a:endParaRPr b="0" lang="en-US" sz="2800" spc="-1" strike="noStrike">
              <a:solidFill>
                <a:srgbClr val="ffffff"/>
              </a:solidFill>
              <a:uFill>
                <a:solidFill>
                  <a:srgbClr val="ffffff"/>
                </a:solidFill>
              </a:uFill>
              <a:latin typeface="Rockwell"/>
            </a:endParaRPr>
          </a:p>
        </p:txBody>
      </p:sp>
      <p:sp>
        <p:nvSpPr>
          <p:cNvPr id="126" name="PlaceHolder 5"/>
          <p:cNvSpPr>
            <a:spLocks noGrp="1"/>
          </p:cNvSpPr>
          <p:nvPr>
            <p:ph type="dt"/>
          </p:nvPr>
        </p:nvSpPr>
        <p:spPr>
          <a:xfrm>
            <a:off x="5562720" y="6400800"/>
            <a:ext cx="3002040" cy="273960"/>
          </a:xfrm>
          <a:prstGeom prst="rect">
            <a:avLst/>
          </a:prstGeom>
        </p:spPr>
        <p:txBody>
          <a:bodyPr lIns="90000" rIns="90000" tIns="45000" bIns="45000"/>
          <a:p>
            <a:pPr>
              <a:lnSpc>
                <a:spcPct val="100000"/>
              </a:lnSpc>
            </a:pPr>
            <a:r>
              <a:rPr b="0" lang="en-US" sz="1300" spc="-1" strike="noStrike">
                <a:solidFill>
                  <a:srgbClr val="b9bbb1"/>
                </a:solidFill>
                <a:uFill>
                  <a:solidFill>
                    <a:srgbClr val="ffffff"/>
                  </a:solidFill>
                </a:uFill>
                <a:latin typeface="Rockwell"/>
              </a:rPr>
              <a:t>12/18/16</a:t>
            </a:r>
            <a:endParaRPr b="0" lang="en-US" sz="1400" spc="-1" strike="noStrike">
              <a:solidFill>
                <a:srgbClr val="000000"/>
              </a:solidFill>
              <a:uFill>
                <a:solidFill>
                  <a:srgbClr val="ffffff"/>
                </a:solidFill>
              </a:uFill>
              <a:latin typeface="Times New Roman"/>
            </a:endParaRPr>
          </a:p>
        </p:txBody>
      </p:sp>
      <p:sp>
        <p:nvSpPr>
          <p:cNvPr id="127" name="PlaceHolder 6"/>
          <p:cNvSpPr>
            <a:spLocks noGrp="1"/>
          </p:cNvSpPr>
          <p:nvPr>
            <p:ph type="ftr"/>
          </p:nvPr>
        </p:nvSpPr>
        <p:spPr>
          <a:xfrm>
            <a:off x="1295280" y="6400800"/>
            <a:ext cx="4212000" cy="273960"/>
          </a:xfrm>
          <a:prstGeom prst="rect">
            <a:avLst/>
          </a:prstGeom>
        </p:spPr>
        <p:txBody>
          <a:bodyPr lIns="90000" rIns="90000" tIns="45000" bIns="45000"/>
          <a:p>
            <a:endParaRPr b="0" lang="en-US" sz="2400" spc="-1" strike="noStrike">
              <a:solidFill>
                <a:srgbClr val="000000"/>
              </a:solidFill>
              <a:uFill>
                <a:solidFill>
                  <a:srgbClr val="ffffff"/>
                </a:solidFill>
              </a:uFill>
              <a:latin typeface="Times New Roman"/>
            </a:endParaRPr>
          </a:p>
        </p:txBody>
      </p:sp>
      <p:sp>
        <p:nvSpPr>
          <p:cNvPr id="128" name="PlaceHolder 7"/>
          <p:cNvSpPr>
            <a:spLocks noGrp="1"/>
          </p:cNvSpPr>
          <p:nvPr>
            <p:ph type="sldNum"/>
          </p:nvPr>
        </p:nvSpPr>
        <p:spPr>
          <a:xfrm>
            <a:off x="8641080" y="6514560"/>
            <a:ext cx="464040" cy="273960"/>
          </a:xfrm>
          <a:prstGeom prst="rect">
            <a:avLst/>
          </a:prstGeom>
        </p:spPr>
        <p:txBody>
          <a:bodyPr lIns="90000" rIns="90000" tIns="45000" bIns="45000" anchor="ctr"/>
          <a:p>
            <a:pPr algn="r">
              <a:lnSpc>
                <a:spcPct val="100000"/>
              </a:lnSpc>
            </a:pPr>
            <a:fld id="{53FEFA2F-F099-4257-AF3D-873BA1816CAB}" type="slidenum">
              <a:rPr b="0" lang="en-US" sz="1600" spc="-1" strike="noStrike">
                <a:solidFill>
                  <a:srgbClr val="dfe0d4"/>
                </a:solidFill>
                <a:uFill>
                  <a:solidFill>
                    <a:srgbClr val="ffffff"/>
                  </a:solidFill>
                </a:uFill>
                <a:latin typeface="Rockwell"/>
              </a:rPr>
              <a:t>&lt;number&gt;</a:t>
            </a:fld>
            <a:endParaRPr b="0" lang="en-US" sz="1400" spc="-1" strike="noStrike">
              <a:solidFill>
                <a:srgbClr val="000000"/>
              </a:solidFill>
              <a:uFill>
                <a:solidFill>
                  <a:srgbClr val="ffffff"/>
                </a:solidFill>
              </a:uFill>
              <a:latin typeface="Times New Roman"/>
            </a:endParaRPr>
          </a:p>
        </p:txBody>
      </p:sp>
      <p:sp>
        <p:nvSpPr>
          <p:cNvPr id="129" name="CustomShape 8"/>
          <p:cNvSpPr/>
          <p:nvPr/>
        </p:nvSpPr>
        <p:spPr>
          <a:xfrm>
            <a:off x="588240" y="1424520"/>
            <a:ext cx="8000640" cy="8640"/>
          </a:xfrm>
          <a:prstGeom prst="rect">
            <a:avLst/>
          </a:prstGeom>
          <a:solidFill>
            <a:schemeClr val="accent1"/>
          </a:solidFill>
          <a:ln>
            <a:noFill/>
          </a:ln>
          <a:effectLst>
            <a:outerShdw algn="tl" blurRad="12700" dir="5400000" dist="12900" rotWithShape="0">
              <a:srgbClr val="000000">
                <a:alpha val="75000"/>
              </a:srgbClr>
            </a:outerShdw>
          </a:effectLst>
        </p:spPr>
        <p:style>
          <a:lnRef idx="3">
            <a:schemeClr val="lt1"/>
          </a:lnRef>
          <a:fillRef idx="1">
            <a:schemeClr val="accent1"/>
          </a:fillRef>
          <a:effectRef idx="1">
            <a:schemeClr val="accent1"/>
          </a:effectRef>
          <a:fontRef idx="minor"/>
        </p:style>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a:blip r:embed="rId2"/>
          <a:tile/>
        </a:blipFill>
      </p:bgPr>
    </p:bg>
    <p:spTree>
      <p:nvGrpSpPr>
        <p:cNvPr id="1" name=""/>
        <p:cNvGrpSpPr/>
        <p:nvPr/>
      </p:nvGrpSpPr>
      <p:grpSpPr>
        <a:xfrm>
          <a:off x="0" y="0"/>
          <a:ext cx="0" cy="0"/>
          <a:chOff x="0" y="0"/>
          <a:chExt cx="0" cy="0"/>
        </a:xfrm>
      </p:grpSpPr>
      <p:sp>
        <p:nvSpPr>
          <p:cNvPr id="164" name="CustomShape 1"/>
          <p:cNvSpPr/>
          <p:nvPr/>
        </p:nvSpPr>
        <p:spPr>
          <a:xfrm>
            <a:off x="164520" y="147240"/>
            <a:ext cx="8810640" cy="6564960"/>
          </a:xfrm>
          <a:prstGeom prst="round2DiagRect">
            <a:avLst>
              <a:gd name="adj1" fmla="val 11807"/>
              <a:gd name="adj2" fmla="val 0"/>
            </a:avLst>
          </a:prstGeom>
          <a:solidFill>
            <a:schemeClr val="bg2">
              <a:tint val="85000"/>
              <a:shade val="90000"/>
              <a:satMod val="150000"/>
              <a:alpha val="65000"/>
            </a:schemeClr>
          </a:solidFill>
          <a:ln w="11160">
            <a:solidFill>
              <a:schemeClr val="bg2">
                <a:tint val="78000"/>
                <a:satMod val="180000"/>
                <a:alpha val="88000"/>
              </a:schemeClr>
            </a:solidFill>
            <a:round/>
          </a:ln>
          <a:effectLst>
            <a:innerShdw blurRad="114300">
              <a:srgbClr val="000000"/>
            </a:innerShdw>
          </a:effectLst>
        </p:spPr>
        <p:style>
          <a:lnRef idx="3">
            <a:schemeClr val="lt1"/>
          </a:lnRef>
          <a:fillRef idx="1">
            <a:schemeClr val="accent1"/>
          </a:fillRef>
          <a:effectRef idx="1">
            <a:schemeClr val="accent1"/>
          </a:effectRef>
          <a:fontRef idx="minor"/>
        </p:style>
      </p:sp>
      <p:sp>
        <p:nvSpPr>
          <p:cNvPr id="165" name="CustomShape 2"/>
          <p:cNvSpPr/>
          <p:nvPr/>
        </p:nvSpPr>
        <p:spPr>
          <a:xfrm>
            <a:off x="616680" y="2165040"/>
            <a:ext cx="3748680" cy="8640"/>
          </a:xfrm>
          <a:prstGeom prst="rect">
            <a:avLst/>
          </a:prstGeom>
          <a:solidFill>
            <a:schemeClr val="accent1"/>
          </a:solidFill>
          <a:ln>
            <a:noFill/>
          </a:ln>
          <a:effectLst>
            <a:outerShdw algn="tl" blurRad="12700" dir="5400000" dist="12900" rotWithShape="0">
              <a:srgbClr val="000000">
                <a:alpha val="75000"/>
              </a:srgbClr>
            </a:outerShdw>
          </a:effectLst>
        </p:spPr>
        <p:style>
          <a:lnRef idx="3">
            <a:schemeClr val="lt1"/>
          </a:lnRef>
          <a:fillRef idx="1">
            <a:schemeClr val="accent1"/>
          </a:fillRef>
          <a:effectRef idx="1">
            <a:schemeClr val="accent1"/>
          </a:effectRef>
          <a:fontRef idx="minor"/>
        </p:style>
      </p:sp>
      <p:sp>
        <p:nvSpPr>
          <p:cNvPr id="166" name="CustomShape 3"/>
          <p:cNvSpPr/>
          <p:nvPr/>
        </p:nvSpPr>
        <p:spPr>
          <a:xfrm>
            <a:off x="4800600" y="2165040"/>
            <a:ext cx="3748680" cy="8640"/>
          </a:xfrm>
          <a:prstGeom prst="rect">
            <a:avLst/>
          </a:prstGeom>
          <a:solidFill>
            <a:schemeClr val="accent1"/>
          </a:solidFill>
          <a:ln>
            <a:noFill/>
          </a:ln>
          <a:effectLst>
            <a:outerShdw algn="tl" blurRad="12700" dir="5400000" dist="12900" rotWithShape="0">
              <a:srgbClr val="000000">
                <a:alpha val="75000"/>
              </a:srgbClr>
            </a:outerShdw>
          </a:effectLst>
        </p:spPr>
        <p:style>
          <a:lnRef idx="3">
            <a:schemeClr val="lt1"/>
          </a:lnRef>
          <a:fillRef idx="1">
            <a:schemeClr val="accent1"/>
          </a:fillRef>
          <a:effectRef idx="1">
            <a:schemeClr val="accent1"/>
          </a:effectRef>
          <a:fontRef idx="minor"/>
        </p:style>
      </p:sp>
      <p:sp>
        <p:nvSpPr>
          <p:cNvPr id="167" name="PlaceHolder 4"/>
          <p:cNvSpPr>
            <a:spLocks noGrp="1"/>
          </p:cNvSpPr>
          <p:nvPr>
            <p:ph type="title"/>
          </p:nvPr>
        </p:nvSpPr>
        <p:spPr>
          <a:xfrm>
            <a:off x="457200" y="252000"/>
            <a:ext cx="8229240" cy="1142640"/>
          </a:xfrm>
          <a:prstGeom prst="rect">
            <a:avLst/>
          </a:prstGeom>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Click to edit Master title style</a:t>
            </a:r>
            <a:endParaRPr b="0" lang="en-US" sz="1800" spc="-1" strike="noStrike">
              <a:solidFill>
                <a:srgbClr val="ffffff"/>
              </a:solidFill>
              <a:uFill>
                <a:solidFill>
                  <a:srgbClr val="ffffff"/>
                </a:solidFill>
              </a:uFill>
              <a:latin typeface="Rockwell"/>
            </a:endParaRPr>
          </a:p>
        </p:txBody>
      </p:sp>
      <p:sp>
        <p:nvSpPr>
          <p:cNvPr id="168" name="PlaceHolder 5"/>
          <p:cNvSpPr>
            <a:spLocks noGrp="1"/>
          </p:cNvSpPr>
          <p:nvPr>
            <p:ph type="body"/>
          </p:nvPr>
        </p:nvSpPr>
        <p:spPr>
          <a:xfrm>
            <a:off x="457200" y="1535040"/>
            <a:ext cx="4039920" cy="639360"/>
          </a:xfrm>
          <a:prstGeom prst="rect">
            <a:avLst/>
          </a:prstGeom>
        </p:spPr>
        <p:txBody>
          <a:bodyPr lIns="90000" rIns="90000" tIns="45000" bIns="45000" anchor="b"/>
          <a:p>
            <a:pPr marL="432000" indent="-324000">
              <a:buClr>
                <a:srgbClr val="000000"/>
              </a:buClr>
              <a:buSzPct val="45000"/>
              <a:buFont typeface="Wingdings" charset="2"/>
              <a:buChar char=""/>
            </a:pPr>
            <a:r>
              <a:rPr b="0" lang="en-US" sz="2200" spc="-1" strike="noStrike" cap="all">
                <a:solidFill>
                  <a:srgbClr val="ffffff"/>
                </a:solidFill>
                <a:uFill>
                  <a:solidFill>
                    <a:srgbClr val="ffffff"/>
                  </a:solidFill>
                </a:uFill>
                <a:latin typeface="Rockwell"/>
              </a:rPr>
              <a:t>Click to edit the outline text format</a:t>
            </a:r>
            <a:endParaRPr b="0" lang="en-US" sz="2200" spc="-1" strike="noStrike">
              <a:solidFill>
                <a:srgbClr val="ffffff"/>
              </a:solidFill>
              <a:uFill>
                <a:solidFill>
                  <a:srgbClr val="ffffff"/>
                </a:solidFill>
              </a:uFill>
              <a:latin typeface="Rockwell"/>
            </a:endParaRPr>
          </a:p>
          <a:p>
            <a:pPr lvl="1" marL="864000" indent="-324000">
              <a:buClr>
                <a:srgbClr val="000000"/>
              </a:buClr>
              <a:buSzPct val="75000"/>
              <a:buFont typeface="Symbol" charset="2"/>
              <a:buChar char=""/>
            </a:pPr>
            <a:r>
              <a:rPr b="0" lang="en-US" sz="2200" spc="-1" strike="noStrike" cap="all">
                <a:solidFill>
                  <a:srgbClr val="ffffff"/>
                </a:solidFill>
                <a:uFill>
                  <a:solidFill>
                    <a:srgbClr val="ffffff"/>
                  </a:solidFill>
                </a:uFill>
                <a:latin typeface="Rockwell"/>
              </a:rPr>
              <a:t>Second Outline Level</a:t>
            </a:r>
            <a:endParaRPr b="0" lang="en-US" sz="2200" spc="-1" strike="noStrike">
              <a:solidFill>
                <a:srgbClr val="ffffff"/>
              </a:solidFill>
              <a:uFill>
                <a:solidFill>
                  <a:srgbClr val="ffffff"/>
                </a:solidFill>
              </a:uFill>
              <a:latin typeface="Rockwell"/>
            </a:endParaRPr>
          </a:p>
          <a:p>
            <a:pPr lvl="2" marL="1296000" indent="-288000">
              <a:buClr>
                <a:srgbClr val="000000"/>
              </a:buClr>
              <a:buSzPct val="45000"/>
              <a:buFont typeface="Wingdings" charset="2"/>
              <a:buChar char=""/>
            </a:pPr>
            <a:r>
              <a:rPr b="0" lang="en-US" sz="2200" spc="-1" strike="noStrike" cap="all">
                <a:solidFill>
                  <a:srgbClr val="ffffff"/>
                </a:solidFill>
                <a:uFill>
                  <a:solidFill>
                    <a:srgbClr val="ffffff"/>
                  </a:solidFill>
                </a:uFill>
                <a:latin typeface="Rockwell"/>
              </a:rPr>
              <a:t>Third Outline Level</a:t>
            </a:r>
            <a:endParaRPr b="0" lang="en-US" sz="2200" spc="-1" strike="noStrike">
              <a:solidFill>
                <a:srgbClr val="ffffff"/>
              </a:solidFill>
              <a:uFill>
                <a:solidFill>
                  <a:srgbClr val="ffffff"/>
                </a:solidFill>
              </a:uFill>
              <a:latin typeface="Rockwell"/>
            </a:endParaRPr>
          </a:p>
          <a:p>
            <a:pPr lvl="3" marL="1728000" indent="-216000">
              <a:buClr>
                <a:srgbClr val="000000"/>
              </a:buClr>
              <a:buSzPct val="75000"/>
              <a:buFont typeface="Symbol" charset="2"/>
              <a:buChar char=""/>
            </a:pPr>
            <a:r>
              <a:rPr b="0" lang="en-US" sz="2200" spc="-1" strike="noStrike" cap="all">
                <a:solidFill>
                  <a:srgbClr val="ffffff"/>
                </a:solidFill>
                <a:uFill>
                  <a:solidFill>
                    <a:srgbClr val="ffffff"/>
                  </a:solidFill>
                </a:uFill>
                <a:latin typeface="Rockwell"/>
              </a:rPr>
              <a:t>Fourth Outline Level</a:t>
            </a:r>
            <a:endParaRPr b="0" lang="en-US" sz="2200" spc="-1" strike="noStrike">
              <a:solidFill>
                <a:srgbClr val="ffffff"/>
              </a:solidFill>
              <a:uFill>
                <a:solidFill>
                  <a:srgbClr val="ffffff"/>
                </a:solidFill>
              </a:uFill>
              <a:latin typeface="Rockwell"/>
            </a:endParaRPr>
          </a:p>
          <a:p>
            <a:pPr lvl="4" marL="2160000" indent="-216000">
              <a:buClr>
                <a:srgbClr val="000000"/>
              </a:buClr>
              <a:buSzPct val="45000"/>
              <a:buFont typeface="Wingdings" charset="2"/>
              <a:buChar char=""/>
            </a:pPr>
            <a:r>
              <a:rPr b="0" lang="en-US" sz="2200" spc="-1" strike="noStrike" cap="all">
                <a:solidFill>
                  <a:srgbClr val="ffffff"/>
                </a:solidFill>
                <a:uFill>
                  <a:solidFill>
                    <a:srgbClr val="ffffff"/>
                  </a:solidFill>
                </a:uFill>
                <a:latin typeface="Rockwell"/>
              </a:rPr>
              <a:t>Fifth Outline Level</a:t>
            </a:r>
            <a:endParaRPr b="0" lang="en-US" sz="2200" spc="-1" strike="noStrike">
              <a:solidFill>
                <a:srgbClr val="ffffff"/>
              </a:solidFill>
              <a:uFill>
                <a:solidFill>
                  <a:srgbClr val="ffffff"/>
                </a:solidFill>
              </a:uFill>
              <a:latin typeface="Rockwell"/>
            </a:endParaRPr>
          </a:p>
          <a:p>
            <a:pPr lvl="5" marL="2592000" indent="-216000">
              <a:buClr>
                <a:srgbClr val="000000"/>
              </a:buClr>
              <a:buSzPct val="45000"/>
              <a:buFont typeface="Wingdings" charset="2"/>
              <a:buChar char=""/>
            </a:pPr>
            <a:r>
              <a:rPr b="0" lang="en-US" sz="2200" spc="-1" strike="noStrike" cap="all">
                <a:solidFill>
                  <a:srgbClr val="ffffff"/>
                </a:solidFill>
                <a:uFill>
                  <a:solidFill>
                    <a:srgbClr val="ffffff"/>
                  </a:solidFill>
                </a:uFill>
                <a:latin typeface="Rockwell"/>
              </a:rPr>
              <a:t>Sixth Outline Level</a:t>
            </a:r>
            <a:endParaRPr b="0" lang="en-US" sz="2200" spc="-1" strike="noStrike">
              <a:solidFill>
                <a:srgbClr val="ffffff"/>
              </a:solidFill>
              <a:uFill>
                <a:solidFill>
                  <a:srgbClr val="ffffff"/>
                </a:solidFill>
              </a:uFill>
              <a:latin typeface="Rockwell"/>
            </a:endParaRPr>
          </a:p>
          <a:p>
            <a:pPr marL="91440">
              <a:lnSpc>
                <a:spcPct val="100000"/>
              </a:lnSpc>
            </a:pPr>
            <a:r>
              <a:rPr b="0" lang="en-US" sz="2200" spc="-1" strike="noStrike" cap="all">
                <a:solidFill>
                  <a:srgbClr val="ffffff"/>
                </a:solidFill>
                <a:uFill>
                  <a:solidFill>
                    <a:srgbClr val="ffffff"/>
                  </a:solidFill>
                </a:uFill>
                <a:latin typeface="Rockwell"/>
              </a:rPr>
              <a:t>Seventh Outline LevelClick to edit Master text styles</a:t>
            </a:r>
            <a:endParaRPr b="0" lang="en-US" sz="2200" spc="-1" strike="noStrike">
              <a:solidFill>
                <a:srgbClr val="ffffff"/>
              </a:solidFill>
              <a:uFill>
                <a:solidFill>
                  <a:srgbClr val="ffffff"/>
                </a:solidFill>
              </a:uFill>
              <a:latin typeface="Rockwell"/>
            </a:endParaRPr>
          </a:p>
        </p:txBody>
      </p:sp>
      <p:sp>
        <p:nvSpPr>
          <p:cNvPr id="169" name="PlaceHolder 6"/>
          <p:cNvSpPr>
            <a:spLocks noGrp="1"/>
          </p:cNvSpPr>
          <p:nvPr>
            <p:ph type="body"/>
          </p:nvPr>
        </p:nvSpPr>
        <p:spPr>
          <a:xfrm>
            <a:off x="4645080" y="1535040"/>
            <a:ext cx="4041360" cy="639360"/>
          </a:xfrm>
          <a:prstGeom prst="rect">
            <a:avLst/>
          </a:prstGeom>
        </p:spPr>
        <p:txBody>
          <a:bodyPr lIns="90000" rIns="90000" tIns="45000" bIns="45000" anchor="b"/>
          <a:p>
            <a:pPr marL="432000" indent="-324000">
              <a:buClr>
                <a:srgbClr val="000000"/>
              </a:buClr>
              <a:buSzPct val="45000"/>
              <a:buFont typeface="Wingdings" charset="2"/>
              <a:buChar char=""/>
            </a:pPr>
            <a:r>
              <a:rPr b="0" lang="en-US" sz="2200" spc="-1" strike="noStrike" cap="all">
                <a:solidFill>
                  <a:srgbClr val="ffffff"/>
                </a:solidFill>
                <a:uFill>
                  <a:solidFill>
                    <a:srgbClr val="ffffff"/>
                  </a:solidFill>
                </a:uFill>
                <a:latin typeface="Rockwell"/>
              </a:rPr>
              <a:t>Click to edit the outline text format</a:t>
            </a:r>
            <a:endParaRPr b="0" lang="en-US" sz="2200" spc="-1" strike="noStrike">
              <a:solidFill>
                <a:srgbClr val="ffffff"/>
              </a:solidFill>
              <a:uFill>
                <a:solidFill>
                  <a:srgbClr val="ffffff"/>
                </a:solidFill>
              </a:uFill>
              <a:latin typeface="Rockwell"/>
            </a:endParaRPr>
          </a:p>
          <a:p>
            <a:pPr lvl="1" marL="864000" indent="-324000">
              <a:buClr>
                <a:srgbClr val="000000"/>
              </a:buClr>
              <a:buSzPct val="75000"/>
              <a:buFont typeface="Symbol" charset="2"/>
              <a:buChar char=""/>
            </a:pPr>
            <a:r>
              <a:rPr b="0" lang="en-US" sz="2200" spc="-1" strike="noStrike" cap="all">
                <a:solidFill>
                  <a:srgbClr val="ffffff"/>
                </a:solidFill>
                <a:uFill>
                  <a:solidFill>
                    <a:srgbClr val="ffffff"/>
                  </a:solidFill>
                </a:uFill>
                <a:latin typeface="Rockwell"/>
              </a:rPr>
              <a:t>Second Outline Level</a:t>
            </a:r>
            <a:endParaRPr b="0" lang="en-US" sz="2200" spc="-1" strike="noStrike">
              <a:solidFill>
                <a:srgbClr val="ffffff"/>
              </a:solidFill>
              <a:uFill>
                <a:solidFill>
                  <a:srgbClr val="ffffff"/>
                </a:solidFill>
              </a:uFill>
              <a:latin typeface="Rockwell"/>
            </a:endParaRPr>
          </a:p>
          <a:p>
            <a:pPr lvl="2" marL="1296000" indent="-288000">
              <a:buClr>
                <a:srgbClr val="000000"/>
              </a:buClr>
              <a:buSzPct val="45000"/>
              <a:buFont typeface="Wingdings" charset="2"/>
              <a:buChar char=""/>
            </a:pPr>
            <a:r>
              <a:rPr b="0" lang="en-US" sz="2200" spc="-1" strike="noStrike" cap="all">
                <a:solidFill>
                  <a:srgbClr val="ffffff"/>
                </a:solidFill>
                <a:uFill>
                  <a:solidFill>
                    <a:srgbClr val="ffffff"/>
                  </a:solidFill>
                </a:uFill>
                <a:latin typeface="Rockwell"/>
              </a:rPr>
              <a:t>Third Outline Level</a:t>
            </a:r>
            <a:endParaRPr b="0" lang="en-US" sz="2200" spc="-1" strike="noStrike">
              <a:solidFill>
                <a:srgbClr val="ffffff"/>
              </a:solidFill>
              <a:uFill>
                <a:solidFill>
                  <a:srgbClr val="ffffff"/>
                </a:solidFill>
              </a:uFill>
              <a:latin typeface="Rockwell"/>
            </a:endParaRPr>
          </a:p>
          <a:p>
            <a:pPr lvl="3" marL="1728000" indent="-216000">
              <a:buClr>
                <a:srgbClr val="000000"/>
              </a:buClr>
              <a:buSzPct val="75000"/>
              <a:buFont typeface="Symbol" charset="2"/>
              <a:buChar char=""/>
            </a:pPr>
            <a:r>
              <a:rPr b="0" lang="en-US" sz="2200" spc="-1" strike="noStrike" cap="all">
                <a:solidFill>
                  <a:srgbClr val="ffffff"/>
                </a:solidFill>
                <a:uFill>
                  <a:solidFill>
                    <a:srgbClr val="ffffff"/>
                  </a:solidFill>
                </a:uFill>
                <a:latin typeface="Rockwell"/>
              </a:rPr>
              <a:t>Fourth Outline Level</a:t>
            </a:r>
            <a:endParaRPr b="0" lang="en-US" sz="2200" spc="-1" strike="noStrike">
              <a:solidFill>
                <a:srgbClr val="ffffff"/>
              </a:solidFill>
              <a:uFill>
                <a:solidFill>
                  <a:srgbClr val="ffffff"/>
                </a:solidFill>
              </a:uFill>
              <a:latin typeface="Rockwell"/>
            </a:endParaRPr>
          </a:p>
          <a:p>
            <a:pPr lvl="4" marL="2160000" indent="-216000">
              <a:buClr>
                <a:srgbClr val="000000"/>
              </a:buClr>
              <a:buSzPct val="45000"/>
              <a:buFont typeface="Wingdings" charset="2"/>
              <a:buChar char=""/>
            </a:pPr>
            <a:r>
              <a:rPr b="0" lang="en-US" sz="2200" spc="-1" strike="noStrike" cap="all">
                <a:solidFill>
                  <a:srgbClr val="ffffff"/>
                </a:solidFill>
                <a:uFill>
                  <a:solidFill>
                    <a:srgbClr val="ffffff"/>
                  </a:solidFill>
                </a:uFill>
                <a:latin typeface="Rockwell"/>
              </a:rPr>
              <a:t>Fifth Outline Level</a:t>
            </a:r>
            <a:endParaRPr b="0" lang="en-US" sz="2200" spc="-1" strike="noStrike">
              <a:solidFill>
                <a:srgbClr val="ffffff"/>
              </a:solidFill>
              <a:uFill>
                <a:solidFill>
                  <a:srgbClr val="ffffff"/>
                </a:solidFill>
              </a:uFill>
              <a:latin typeface="Rockwell"/>
            </a:endParaRPr>
          </a:p>
          <a:p>
            <a:pPr lvl="5" marL="2592000" indent="-216000">
              <a:buClr>
                <a:srgbClr val="000000"/>
              </a:buClr>
              <a:buSzPct val="45000"/>
              <a:buFont typeface="Wingdings" charset="2"/>
              <a:buChar char=""/>
            </a:pPr>
            <a:r>
              <a:rPr b="0" lang="en-US" sz="2200" spc="-1" strike="noStrike" cap="all">
                <a:solidFill>
                  <a:srgbClr val="ffffff"/>
                </a:solidFill>
                <a:uFill>
                  <a:solidFill>
                    <a:srgbClr val="ffffff"/>
                  </a:solidFill>
                </a:uFill>
                <a:latin typeface="Rockwell"/>
              </a:rPr>
              <a:t>Sixth Outline Level</a:t>
            </a:r>
            <a:endParaRPr b="0" lang="en-US" sz="2200" spc="-1" strike="noStrike">
              <a:solidFill>
                <a:srgbClr val="ffffff"/>
              </a:solidFill>
              <a:uFill>
                <a:solidFill>
                  <a:srgbClr val="ffffff"/>
                </a:solidFill>
              </a:uFill>
              <a:latin typeface="Rockwell"/>
            </a:endParaRPr>
          </a:p>
          <a:p>
            <a:pPr marL="91440">
              <a:lnSpc>
                <a:spcPct val="100000"/>
              </a:lnSpc>
            </a:pPr>
            <a:r>
              <a:rPr b="0" lang="en-US" sz="2200" spc="-1" strike="noStrike" cap="all">
                <a:solidFill>
                  <a:srgbClr val="ffffff"/>
                </a:solidFill>
                <a:uFill>
                  <a:solidFill>
                    <a:srgbClr val="ffffff"/>
                  </a:solidFill>
                </a:uFill>
                <a:latin typeface="Rockwell"/>
              </a:rPr>
              <a:t>Seventh Outline LevelClick to edit Master text styles</a:t>
            </a:r>
            <a:endParaRPr b="0" lang="en-US" sz="2200" spc="-1" strike="noStrike">
              <a:solidFill>
                <a:srgbClr val="ffffff"/>
              </a:solidFill>
              <a:uFill>
                <a:solidFill>
                  <a:srgbClr val="ffffff"/>
                </a:solidFill>
              </a:uFill>
              <a:latin typeface="Rockwell"/>
            </a:endParaRPr>
          </a:p>
        </p:txBody>
      </p:sp>
      <p:sp>
        <p:nvSpPr>
          <p:cNvPr id="170" name="PlaceHolder 7"/>
          <p:cNvSpPr>
            <a:spLocks noGrp="1"/>
          </p:cNvSpPr>
          <p:nvPr>
            <p:ph type="body"/>
          </p:nvPr>
        </p:nvSpPr>
        <p:spPr>
          <a:xfrm>
            <a:off x="457200" y="2362320"/>
            <a:ext cx="4039920" cy="3941280"/>
          </a:xfrm>
          <a:prstGeom prst="rect">
            <a:avLst/>
          </a:prstGeom>
        </p:spPr>
        <p:txBody>
          <a:bodyPr rIns="90000" tIns="45000" bIns="45000"/>
          <a:p>
            <a:pPr marL="432000" indent="-324000">
              <a:buClr>
                <a:srgbClr val="000000"/>
              </a:buClr>
              <a:buSzPct val="45000"/>
              <a:buFont typeface="Wingdings" charset="2"/>
              <a:buChar char=""/>
            </a:pPr>
            <a:r>
              <a:rPr b="0" lang="en-US" sz="2200" spc="-1" strike="noStrike">
                <a:solidFill>
                  <a:srgbClr val="ffffff"/>
                </a:solidFill>
                <a:uFill>
                  <a:solidFill>
                    <a:srgbClr val="ffffff"/>
                  </a:solidFill>
                </a:uFill>
                <a:latin typeface="Rockwell"/>
              </a:rPr>
              <a:t>Click to edit the outline text format</a:t>
            </a:r>
            <a:endParaRPr b="0" lang="en-US" sz="2200" spc="-1" strike="noStrike">
              <a:solidFill>
                <a:srgbClr val="ffffff"/>
              </a:solidFill>
              <a:uFill>
                <a:solidFill>
                  <a:srgbClr val="ffffff"/>
                </a:solidFill>
              </a:uFill>
              <a:latin typeface="Rockwell"/>
            </a:endParaRPr>
          </a:p>
          <a:p>
            <a:pPr lvl="1" marL="864000" indent="-324000">
              <a:buClr>
                <a:srgbClr val="000000"/>
              </a:buClr>
              <a:buSzPct val="75000"/>
              <a:buFont typeface="Symbol" charset="2"/>
              <a:buChar char=""/>
            </a:pPr>
            <a:r>
              <a:rPr b="0" lang="en-US" sz="2200" spc="-1" strike="noStrike">
                <a:solidFill>
                  <a:srgbClr val="ffffff"/>
                </a:solidFill>
                <a:uFill>
                  <a:solidFill>
                    <a:srgbClr val="ffffff"/>
                  </a:solidFill>
                </a:uFill>
                <a:latin typeface="Rockwell"/>
              </a:rPr>
              <a:t>Second Outline Level</a:t>
            </a:r>
            <a:endParaRPr b="0" lang="en-US" sz="2200" spc="-1" strike="noStrike">
              <a:solidFill>
                <a:srgbClr val="ffffff"/>
              </a:solidFill>
              <a:uFill>
                <a:solidFill>
                  <a:srgbClr val="ffffff"/>
                </a:solidFill>
              </a:uFill>
              <a:latin typeface="Rockwell"/>
            </a:endParaRPr>
          </a:p>
          <a:p>
            <a:pPr lvl="2" marL="1296000" indent="-288000">
              <a:buClr>
                <a:srgbClr val="000000"/>
              </a:buClr>
              <a:buSzPct val="45000"/>
              <a:buFont typeface="Wingdings" charset="2"/>
              <a:buChar char=""/>
            </a:pPr>
            <a:r>
              <a:rPr b="0" lang="en-US" sz="2200" spc="-1" strike="noStrike">
                <a:solidFill>
                  <a:srgbClr val="ffffff"/>
                </a:solidFill>
                <a:uFill>
                  <a:solidFill>
                    <a:srgbClr val="ffffff"/>
                  </a:solidFill>
                </a:uFill>
                <a:latin typeface="Rockwell"/>
              </a:rPr>
              <a:t>Third Outline Level</a:t>
            </a:r>
            <a:endParaRPr b="0" lang="en-US" sz="2200" spc="-1" strike="noStrike">
              <a:solidFill>
                <a:srgbClr val="ffffff"/>
              </a:solidFill>
              <a:uFill>
                <a:solidFill>
                  <a:srgbClr val="ffffff"/>
                </a:solidFill>
              </a:uFill>
              <a:latin typeface="Rockwell"/>
            </a:endParaRPr>
          </a:p>
          <a:p>
            <a:pPr lvl="3" marL="1728000" indent="-216000">
              <a:buClr>
                <a:srgbClr val="000000"/>
              </a:buClr>
              <a:buSzPct val="75000"/>
              <a:buFont typeface="Symbol" charset="2"/>
              <a:buChar char=""/>
            </a:pPr>
            <a:r>
              <a:rPr b="0" lang="en-US" sz="2200" spc="-1" strike="noStrike">
                <a:solidFill>
                  <a:srgbClr val="ffffff"/>
                </a:solidFill>
                <a:uFill>
                  <a:solidFill>
                    <a:srgbClr val="ffffff"/>
                  </a:solidFill>
                </a:uFill>
                <a:latin typeface="Rockwell"/>
              </a:rPr>
              <a:t>Fourth Outline Level</a:t>
            </a:r>
            <a:endParaRPr b="0" lang="en-US" sz="2200" spc="-1" strike="noStrike">
              <a:solidFill>
                <a:srgbClr val="ffffff"/>
              </a:solidFill>
              <a:uFill>
                <a:solidFill>
                  <a:srgbClr val="ffffff"/>
                </a:solidFill>
              </a:uFill>
              <a:latin typeface="Rockwell"/>
            </a:endParaRPr>
          </a:p>
          <a:p>
            <a:pPr lvl="4" marL="2160000" indent="-216000">
              <a:buClr>
                <a:srgbClr val="000000"/>
              </a:buClr>
              <a:buSzPct val="45000"/>
              <a:buFont typeface="Wingdings" charset="2"/>
              <a:buChar char=""/>
            </a:pPr>
            <a:r>
              <a:rPr b="0" lang="en-US" sz="2200" spc="-1" strike="noStrike">
                <a:solidFill>
                  <a:srgbClr val="ffffff"/>
                </a:solidFill>
                <a:uFill>
                  <a:solidFill>
                    <a:srgbClr val="ffffff"/>
                  </a:solidFill>
                </a:uFill>
                <a:latin typeface="Rockwell"/>
              </a:rPr>
              <a:t>Fifth Outline Level</a:t>
            </a:r>
            <a:endParaRPr b="0" lang="en-US" sz="2200" spc="-1" strike="noStrike">
              <a:solidFill>
                <a:srgbClr val="ffffff"/>
              </a:solidFill>
              <a:uFill>
                <a:solidFill>
                  <a:srgbClr val="ffffff"/>
                </a:solidFill>
              </a:uFill>
              <a:latin typeface="Rockwell"/>
            </a:endParaRPr>
          </a:p>
          <a:p>
            <a:pPr lvl="5" marL="2592000" indent="-216000">
              <a:buClr>
                <a:srgbClr val="000000"/>
              </a:buClr>
              <a:buSzPct val="45000"/>
              <a:buFont typeface="Wingdings" charset="2"/>
              <a:buChar char=""/>
            </a:pPr>
            <a:r>
              <a:rPr b="0" lang="en-US" sz="2200" spc="-1" strike="noStrike">
                <a:solidFill>
                  <a:srgbClr val="ffffff"/>
                </a:solidFill>
                <a:uFill>
                  <a:solidFill>
                    <a:srgbClr val="ffffff"/>
                  </a:solidFill>
                </a:uFill>
                <a:latin typeface="Rockwell"/>
              </a:rPr>
              <a:t>Sixth Outline Level</a:t>
            </a:r>
            <a:endParaRPr b="0" lang="en-US" sz="2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2200" spc="-1" strike="noStrike">
                <a:solidFill>
                  <a:srgbClr val="ffffff"/>
                </a:solidFill>
                <a:uFill>
                  <a:solidFill>
                    <a:srgbClr val="ffffff"/>
                  </a:solidFill>
                </a:uFill>
                <a:latin typeface="Rockwell"/>
              </a:rPr>
              <a:t>Seventh Outline LevelClick to edit Master text styles</a:t>
            </a:r>
            <a:endParaRPr b="0" lang="en-US" sz="22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000" spc="-1" strike="noStrike">
                <a:solidFill>
                  <a:srgbClr val="ffffff"/>
                </a:solidFill>
                <a:uFill>
                  <a:solidFill>
                    <a:srgbClr val="ffffff"/>
                  </a:solidFill>
                </a:uFill>
                <a:latin typeface="Rockwell"/>
              </a:rPr>
              <a:t>Second level</a:t>
            </a:r>
            <a:endParaRPr b="0" lang="en-US" sz="22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1800" spc="-1" strike="noStrike">
                <a:solidFill>
                  <a:srgbClr val="ffffff"/>
                </a:solidFill>
                <a:uFill>
                  <a:solidFill>
                    <a:srgbClr val="ffffff"/>
                  </a:solidFill>
                </a:uFill>
                <a:latin typeface="Rockwell"/>
              </a:rPr>
              <a:t>Third level</a:t>
            </a:r>
            <a:endParaRPr b="0" lang="en-US" sz="2200" spc="-1" strike="noStrike">
              <a:solidFill>
                <a:srgbClr val="ffffff"/>
              </a:solidFill>
              <a:uFill>
                <a:solidFill>
                  <a:srgbClr val="ffffff"/>
                </a:solidFill>
              </a:uFill>
              <a:latin typeface="Rockwell"/>
            </a:endParaRPr>
          </a:p>
          <a:p>
            <a:pPr lvl="3" marL="1005840" indent="-182520">
              <a:lnSpc>
                <a:spcPct val="100000"/>
              </a:lnSpc>
              <a:buClr>
                <a:srgbClr val="a8cdd7"/>
              </a:buClr>
              <a:buFont typeface="Wingdings 2" charset="2"/>
              <a:buChar char=""/>
            </a:pPr>
            <a:r>
              <a:rPr b="0" lang="en-US" sz="1600" spc="-1" strike="noStrike">
                <a:solidFill>
                  <a:srgbClr val="ffffff"/>
                </a:solidFill>
                <a:uFill>
                  <a:solidFill>
                    <a:srgbClr val="ffffff"/>
                  </a:solidFill>
                </a:uFill>
                <a:latin typeface="Rockwell"/>
              </a:rPr>
              <a:t>Fourth level</a:t>
            </a:r>
            <a:endParaRPr b="0" lang="en-US" sz="2200" spc="-1" strike="noStrike">
              <a:solidFill>
                <a:srgbClr val="ffffff"/>
              </a:solidFill>
              <a:uFill>
                <a:solidFill>
                  <a:srgbClr val="ffffff"/>
                </a:solidFill>
              </a:uFill>
              <a:latin typeface="Rockwell"/>
            </a:endParaRPr>
          </a:p>
          <a:p>
            <a:pPr lvl="4" marL="1188720" indent="-182520">
              <a:lnSpc>
                <a:spcPct val="100000"/>
              </a:lnSpc>
              <a:buClr>
                <a:srgbClr val="a8cdd7"/>
              </a:buClr>
              <a:buFont typeface="Wingdings 2" charset="2"/>
              <a:buChar char=""/>
            </a:pPr>
            <a:r>
              <a:rPr b="0" lang="en-US" sz="1600" spc="-1" strike="noStrike">
                <a:solidFill>
                  <a:srgbClr val="ffffff"/>
                </a:solidFill>
                <a:uFill>
                  <a:solidFill>
                    <a:srgbClr val="ffffff"/>
                  </a:solidFill>
                </a:uFill>
                <a:latin typeface="Rockwell"/>
              </a:rPr>
              <a:t>Fifth level</a:t>
            </a:r>
            <a:endParaRPr b="0" lang="en-US" sz="2200" spc="-1" strike="noStrike">
              <a:solidFill>
                <a:srgbClr val="ffffff"/>
              </a:solidFill>
              <a:uFill>
                <a:solidFill>
                  <a:srgbClr val="ffffff"/>
                </a:solidFill>
              </a:uFill>
              <a:latin typeface="Rockwell"/>
            </a:endParaRPr>
          </a:p>
        </p:txBody>
      </p:sp>
      <p:sp>
        <p:nvSpPr>
          <p:cNvPr id="171" name="PlaceHolder 8"/>
          <p:cNvSpPr>
            <a:spLocks noGrp="1"/>
          </p:cNvSpPr>
          <p:nvPr>
            <p:ph type="body"/>
          </p:nvPr>
        </p:nvSpPr>
        <p:spPr>
          <a:xfrm>
            <a:off x="4645080" y="2362320"/>
            <a:ext cx="4041360" cy="3941280"/>
          </a:xfrm>
          <a:prstGeom prst="rect">
            <a:avLst/>
          </a:prstGeom>
        </p:spPr>
        <p:txBody>
          <a:bodyPr lIns="90000" rIns="90000" tIns="45000" bIns="45000"/>
          <a:p>
            <a:pPr marL="432000" indent="-324000">
              <a:buClr>
                <a:srgbClr val="000000"/>
              </a:buClr>
              <a:buSzPct val="45000"/>
              <a:buFont typeface="Wingdings" charset="2"/>
              <a:buChar char=""/>
            </a:pPr>
            <a:r>
              <a:rPr b="0" lang="en-US" sz="2200" spc="-1" strike="noStrike">
                <a:solidFill>
                  <a:srgbClr val="ffffff"/>
                </a:solidFill>
                <a:uFill>
                  <a:solidFill>
                    <a:srgbClr val="ffffff"/>
                  </a:solidFill>
                </a:uFill>
                <a:latin typeface="Rockwell"/>
              </a:rPr>
              <a:t>Click to edit the outline text format</a:t>
            </a:r>
            <a:endParaRPr b="0" lang="en-US" sz="2200" spc="-1" strike="noStrike">
              <a:solidFill>
                <a:srgbClr val="ffffff"/>
              </a:solidFill>
              <a:uFill>
                <a:solidFill>
                  <a:srgbClr val="ffffff"/>
                </a:solidFill>
              </a:uFill>
              <a:latin typeface="Rockwell"/>
            </a:endParaRPr>
          </a:p>
          <a:p>
            <a:pPr lvl="1" marL="864000" indent="-324000">
              <a:buClr>
                <a:srgbClr val="000000"/>
              </a:buClr>
              <a:buSzPct val="75000"/>
              <a:buFont typeface="Symbol" charset="2"/>
              <a:buChar char=""/>
            </a:pPr>
            <a:r>
              <a:rPr b="0" lang="en-US" sz="2200" spc="-1" strike="noStrike">
                <a:solidFill>
                  <a:srgbClr val="ffffff"/>
                </a:solidFill>
                <a:uFill>
                  <a:solidFill>
                    <a:srgbClr val="ffffff"/>
                  </a:solidFill>
                </a:uFill>
                <a:latin typeface="Rockwell"/>
              </a:rPr>
              <a:t>Second Outline Level</a:t>
            </a:r>
            <a:endParaRPr b="0" lang="en-US" sz="2200" spc="-1" strike="noStrike">
              <a:solidFill>
                <a:srgbClr val="ffffff"/>
              </a:solidFill>
              <a:uFill>
                <a:solidFill>
                  <a:srgbClr val="ffffff"/>
                </a:solidFill>
              </a:uFill>
              <a:latin typeface="Rockwell"/>
            </a:endParaRPr>
          </a:p>
          <a:p>
            <a:pPr lvl="2" marL="1296000" indent="-288000">
              <a:buClr>
                <a:srgbClr val="000000"/>
              </a:buClr>
              <a:buSzPct val="45000"/>
              <a:buFont typeface="Wingdings" charset="2"/>
              <a:buChar char=""/>
            </a:pPr>
            <a:r>
              <a:rPr b="0" lang="en-US" sz="2200" spc="-1" strike="noStrike">
                <a:solidFill>
                  <a:srgbClr val="ffffff"/>
                </a:solidFill>
                <a:uFill>
                  <a:solidFill>
                    <a:srgbClr val="ffffff"/>
                  </a:solidFill>
                </a:uFill>
                <a:latin typeface="Rockwell"/>
              </a:rPr>
              <a:t>Third Outline Level</a:t>
            </a:r>
            <a:endParaRPr b="0" lang="en-US" sz="2200" spc="-1" strike="noStrike">
              <a:solidFill>
                <a:srgbClr val="ffffff"/>
              </a:solidFill>
              <a:uFill>
                <a:solidFill>
                  <a:srgbClr val="ffffff"/>
                </a:solidFill>
              </a:uFill>
              <a:latin typeface="Rockwell"/>
            </a:endParaRPr>
          </a:p>
          <a:p>
            <a:pPr lvl="3" marL="1728000" indent="-216000">
              <a:buClr>
                <a:srgbClr val="000000"/>
              </a:buClr>
              <a:buSzPct val="75000"/>
              <a:buFont typeface="Symbol" charset="2"/>
              <a:buChar char=""/>
            </a:pPr>
            <a:r>
              <a:rPr b="0" lang="en-US" sz="2200" spc="-1" strike="noStrike">
                <a:solidFill>
                  <a:srgbClr val="ffffff"/>
                </a:solidFill>
                <a:uFill>
                  <a:solidFill>
                    <a:srgbClr val="ffffff"/>
                  </a:solidFill>
                </a:uFill>
                <a:latin typeface="Rockwell"/>
              </a:rPr>
              <a:t>Fourth Outline Level</a:t>
            </a:r>
            <a:endParaRPr b="0" lang="en-US" sz="2200" spc="-1" strike="noStrike">
              <a:solidFill>
                <a:srgbClr val="ffffff"/>
              </a:solidFill>
              <a:uFill>
                <a:solidFill>
                  <a:srgbClr val="ffffff"/>
                </a:solidFill>
              </a:uFill>
              <a:latin typeface="Rockwell"/>
            </a:endParaRPr>
          </a:p>
          <a:p>
            <a:pPr lvl="4" marL="2160000" indent="-216000">
              <a:buClr>
                <a:srgbClr val="000000"/>
              </a:buClr>
              <a:buSzPct val="45000"/>
              <a:buFont typeface="Wingdings" charset="2"/>
              <a:buChar char=""/>
            </a:pPr>
            <a:r>
              <a:rPr b="0" lang="en-US" sz="2200" spc="-1" strike="noStrike">
                <a:solidFill>
                  <a:srgbClr val="ffffff"/>
                </a:solidFill>
                <a:uFill>
                  <a:solidFill>
                    <a:srgbClr val="ffffff"/>
                  </a:solidFill>
                </a:uFill>
                <a:latin typeface="Rockwell"/>
              </a:rPr>
              <a:t>Fifth Outline Level</a:t>
            </a:r>
            <a:endParaRPr b="0" lang="en-US" sz="2200" spc="-1" strike="noStrike">
              <a:solidFill>
                <a:srgbClr val="ffffff"/>
              </a:solidFill>
              <a:uFill>
                <a:solidFill>
                  <a:srgbClr val="ffffff"/>
                </a:solidFill>
              </a:uFill>
              <a:latin typeface="Rockwell"/>
            </a:endParaRPr>
          </a:p>
          <a:p>
            <a:pPr lvl="5" marL="2592000" indent="-216000">
              <a:buClr>
                <a:srgbClr val="000000"/>
              </a:buClr>
              <a:buSzPct val="45000"/>
              <a:buFont typeface="Wingdings" charset="2"/>
              <a:buChar char=""/>
            </a:pPr>
            <a:r>
              <a:rPr b="0" lang="en-US" sz="2200" spc="-1" strike="noStrike">
                <a:solidFill>
                  <a:srgbClr val="ffffff"/>
                </a:solidFill>
                <a:uFill>
                  <a:solidFill>
                    <a:srgbClr val="ffffff"/>
                  </a:solidFill>
                </a:uFill>
                <a:latin typeface="Rockwell"/>
              </a:rPr>
              <a:t>Sixth Outline Level</a:t>
            </a:r>
            <a:endParaRPr b="0" lang="en-US" sz="2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2200" spc="-1" strike="noStrike">
                <a:solidFill>
                  <a:srgbClr val="ffffff"/>
                </a:solidFill>
                <a:uFill>
                  <a:solidFill>
                    <a:srgbClr val="ffffff"/>
                  </a:solidFill>
                </a:uFill>
                <a:latin typeface="Rockwell"/>
              </a:rPr>
              <a:t>Seventh Outline LevelClick to edit Master text styles</a:t>
            </a:r>
            <a:endParaRPr b="0" lang="en-US" sz="22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000" spc="-1" strike="noStrike">
                <a:solidFill>
                  <a:srgbClr val="ffffff"/>
                </a:solidFill>
                <a:uFill>
                  <a:solidFill>
                    <a:srgbClr val="ffffff"/>
                  </a:solidFill>
                </a:uFill>
                <a:latin typeface="Rockwell"/>
              </a:rPr>
              <a:t>Second level</a:t>
            </a:r>
            <a:endParaRPr b="0" lang="en-US" sz="22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1800" spc="-1" strike="noStrike">
                <a:solidFill>
                  <a:srgbClr val="ffffff"/>
                </a:solidFill>
                <a:uFill>
                  <a:solidFill>
                    <a:srgbClr val="ffffff"/>
                  </a:solidFill>
                </a:uFill>
                <a:latin typeface="Rockwell"/>
              </a:rPr>
              <a:t>Third level</a:t>
            </a:r>
            <a:endParaRPr b="0" lang="en-US" sz="2200" spc="-1" strike="noStrike">
              <a:solidFill>
                <a:srgbClr val="ffffff"/>
              </a:solidFill>
              <a:uFill>
                <a:solidFill>
                  <a:srgbClr val="ffffff"/>
                </a:solidFill>
              </a:uFill>
              <a:latin typeface="Rockwell"/>
            </a:endParaRPr>
          </a:p>
          <a:p>
            <a:pPr lvl="3" marL="1005840" indent="-182520">
              <a:lnSpc>
                <a:spcPct val="100000"/>
              </a:lnSpc>
              <a:buClr>
                <a:srgbClr val="a8cdd7"/>
              </a:buClr>
              <a:buFont typeface="Wingdings 2" charset="2"/>
              <a:buChar char=""/>
            </a:pPr>
            <a:r>
              <a:rPr b="0" lang="en-US" sz="1600" spc="-1" strike="noStrike">
                <a:solidFill>
                  <a:srgbClr val="ffffff"/>
                </a:solidFill>
                <a:uFill>
                  <a:solidFill>
                    <a:srgbClr val="ffffff"/>
                  </a:solidFill>
                </a:uFill>
                <a:latin typeface="Rockwell"/>
              </a:rPr>
              <a:t>Fourth level</a:t>
            </a:r>
            <a:endParaRPr b="0" lang="en-US" sz="2200" spc="-1" strike="noStrike">
              <a:solidFill>
                <a:srgbClr val="ffffff"/>
              </a:solidFill>
              <a:uFill>
                <a:solidFill>
                  <a:srgbClr val="ffffff"/>
                </a:solidFill>
              </a:uFill>
              <a:latin typeface="Rockwell"/>
            </a:endParaRPr>
          </a:p>
          <a:p>
            <a:pPr lvl="4" marL="1188720" indent="-182520">
              <a:lnSpc>
                <a:spcPct val="100000"/>
              </a:lnSpc>
              <a:buClr>
                <a:srgbClr val="a8cdd7"/>
              </a:buClr>
              <a:buFont typeface="Wingdings 2" charset="2"/>
              <a:buChar char=""/>
            </a:pPr>
            <a:r>
              <a:rPr b="0" lang="en-US" sz="1600" spc="-1" strike="noStrike">
                <a:solidFill>
                  <a:srgbClr val="ffffff"/>
                </a:solidFill>
                <a:uFill>
                  <a:solidFill>
                    <a:srgbClr val="ffffff"/>
                  </a:solidFill>
                </a:uFill>
                <a:latin typeface="Rockwell"/>
              </a:rPr>
              <a:t>Fifth level</a:t>
            </a:r>
            <a:endParaRPr b="0" lang="en-US" sz="2200" spc="-1" strike="noStrike">
              <a:solidFill>
                <a:srgbClr val="ffffff"/>
              </a:solidFill>
              <a:uFill>
                <a:solidFill>
                  <a:srgbClr val="ffffff"/>
                </a:solidFill>
              </a:uFill>
              <a:latin typeface="Rockwell"/>
            </a:endParaRPr>
          </a:p>
        </p:txBody>
      </p:sp>
      <p:sp>
        <p:nvSpPr>
          <p:cNvPr id="172" name="PlaceHolder 9"/>
          <p:cNvSpPr>
            <a:spLocks noGrp="1"/>
          </p:cNvSpPr>
          <p:nvPr>
            <p:ph type="dt"/>
          </p:nvPr>
        </p:nvSpPr>
        <p:spPr>
          <a:xfrm>
            <a:off x="5562720" y="6400800"/>
            <a:ext cx="3002040" cy="273960"/>
          </a:xfrm>
          <a:prstGeom prst="rect">
            <a:avLst/>
          </a:prstGeom>
        </p:spPr>
        <p:txBody>
          <a:bodyPr lIns="90000" rIns="90000" tIns="45000" bIns="45000"/>
          <a:p>
            <a:pPr>
              <a:lnSpc>
                <a:spcPct val="100000"/>
              </a:lnSpc>
            </a:pPr>
            <a:r>
              <a:rPr b="0" lang="en-US" sz="1300" spc="-1" strike="noStrike">
                <a:solidFill>
                  <a:srgbClr val="b9bbb1"/>
                </a:solidFill>
                <a:uFill>
                  <a:solidFill>
                    <a:srgbClr val="ffffff"/>
                  </a:solidFill>
                </a:uFill>
                <a:latin typeface="Rockwell"/>
              </a:rPr>
              <a:t>12/18/16</a:t>
            </a:r>
            <a:endParaRPr b="0" lang="en-US" sz="1400" spc="-1" strike="noStrike">
              <a:solidFill>
                <a:srgbClr val="000000"/>
              </a:solidFill>
              <a:uFill>
                <a:solidFill>
                  <a:srgbClr val="ffffff"/>
                </a:solidFill>
              </a:uFill>
              <a:latin typeface="Times New Roman"/>
            </a:endParaRPr>
          </a:p>
        </p:txBody>
      </p:sp>
      <p:sp>
        <p:nvSpPr>
          <p:cNvPr id="173" name="PlaceHolder 10"/>
          <p:cNvSpPr>
            <a:spLocks noGrp="1"/>
          </p:cNvSpPr>
          <p:nvPr>
            <p:ph type="ftr"/>
          </p:nvPr>
        </p:nvSpPr>
        <p:spPr>
          <a:xfrm>
            <a:off x="1295280" y="6400800"/>
            <a:ext cx="4212000" cy="273960"/>
          </a:xfrm>
          <a:prstGeom prst="rect">
            <a:avLst/>
          </a:prstGeom>
        </p:spPr>
        <p:txBody>
          <a:bodyPr lIns="90000" rIns="90000" tIns="45000" bIns="45000"/>
          <a:p>
            <a:endParaRPr b="0" lang="en-US" sz="2400" spc="-1" strike="noStrike">
              <a:solidFill>
                <a:srgbClr val="000000"/>
              </a:solidFill>
              <a:uFill>
                <a:solidFill>
                  <a:srgbClr val="ffffff"/>
                </a:solidFill>
              </a:uFill>
              <a:latin typeface="Times New Roman"/>
            </a:endParaRPr>
          </a:p>
        </p:txBody>
      </p:sp>
      <p:sp>
        <p:nvSpPr>
          <p:cNvPr id="174" name="PlaceHolder 11"/>
          <p:cNvSpPr>
            <a:spLocks noGrp="1"/>
          </p:cNvSpPr>
          <p:nvPr>
            <p:ph type="sldNum"/>
          </p:nvPr>
        </p:nvSpPr>
        <p:spPr>
          <a:xfrm>
            <a:off x="8641080" y="6514560"/>
            <a:ext cx="464040" cy="273960"/>
          </a:xfrm>
          <a:prstGeom prst="rect">
            <a:avLst/>
          </a:prstGeom>
        </p:spPr>
        <p:txBody>
          <a:bodyPr lIns="90000" rIns="90000" tIns="45000" bIns="45000" anchor="ctr"/>
          <a:p>
            <a:pPr algn="r">
              <a:lnSpc>
                <a:spcPct val="100000"/>
              </a:lnSpc>
            </a:pPr>
            <a:fld id="{A7EA4ED4-E85A-42DC-9FDD-E97B30051F5B}" type="slidenum">
              <a:rPr b="0" lang="en-US" sz="1600" spc="-1" strike="noStrike">
                <a:solidFill>
                  <a:srgbClr val="dfe0d4"/>
                </a:solidFill>
                <a:uFill>
                  <a:solidFill>
                    <a:srgbClr val="ffffff"/>
                  </a:solidFill>
                </a:uFill>
                <a:latin typeface="Rockwell"/>
              </a:rPr>
              <a:t>&lt;number&gt;</a:t>
            </a:fld>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slideLayout" Target="../slideLayouts/slideLayout14.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7.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14.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TextShape 1"/>
          <p:cNvSpPr txBox="1"/>
          <p:nvPr/>
        </p:nvSpPr>
        <p:spPr>
          <a:xfrm>
            <a:off x="457200" y="253440"/>
            <a:ext cx="8229240" cy="1142640"/>
          </a:xfrm>
          <a:prstGeom prst="rect">
            <a:avLst/>
          </a:prstGeom>
          <a:noFill/>
          <a:ln>
            <a:noFill/>
          </a:ln>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An Awesome Advocate</a:t>
            </a:r>
            <a:endParaRPr b="0" lang="en-US" sz="1800" spc="-1" strike="noStrike">
              <a:solidFill>
                <a:srgbClr val="ffffff"/>
              </a:solidFill>
              <a:uFill>
                <a:solidFill>
                  <a:srgbClr val="ffffff"/>
                </a:solidFill>
              </a:uFill>
              <a:latin typeface="Rockwell"/>
            </a:endParaRPr>
          </a:p>
        </p:txBody>
      </p:sp>
      <p:sp>
        <p:nvSpPr>
          <p:cNvPr id="237" name="TextShape 2"/>
          <p:cNvSpPr txBox="1"/>
          <p:nvPr/>
        </p:nvSpPr>
        <p:spPr>
          <a:xfrm>
            <a:off x="152280" y="1396440"/>
            <a:ext cx="6324120" cy="523260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Jesus is our advocate with the Father due to our sin.</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This should provide us with great confidence, comfort and joy because Christ is working on our behalf.</a:t>
            </a:r>
            <a:endParaRPr b="0" lang="en-US" sz="32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Romans 8:34</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1 Timothy 2:5</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Hebrews 7:25</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Hebrews 10:19-23</a:t>
            </a:r>
            <a:endParaRPr b="0" lang="en-US" sz="2300" spc="-1" strike="noStrike">
              <a:solidFill>
                <a:srgbClr val="ffffff"/>
              </a:solidFill>
              <a:uFill>
                <a:solidFill>
                  <a:srgbClr val="ffffff"/>
                </a:solidFill>
              </a:uFill>
              <a:latin typeface="Rockwell"/>
            </a:endParaRPr>
          </a:p>
          <a:p>
            <a:endParaRPr b="0" lang="en-US" sz="3200" spc="-1" strike="noStrike">
              <a:solidFill>
                <a:srgbClr val="ffffff"/>
              </a:solidFill>
              <a:uFill>
                <a:solidFill>
                  <a:srgbClr val="ffffff"/>
                </a:solidFill>
              </a:uFill>
              <a:latin typeface="Rockwell"/>
            </a:endParaRPr>
          </a:p>
        </p:txBody>
      </p:sp>
      <p:sp>
        <p:nvSpPr>
          <p:cNvPr id="238" name="CustomShape 3"/>
          <p:cNvSpPr/>
          <p:nvPr/>
        </p:nvSpPr>
        <p:spPr>
          <a:xfrm>
            <a:off x="6248520" y="1607400"/>
            <a:ext cx="2666520" cy="4488480"/>
          </a:xfrm>
          <a:prstGeom prst="round2SameRect">
            <a:avLst>
              <a:gd name="adj1" fmla="val 19116"/>
              <a:gd name="adj2" fmla="val 0"/>
            </a:avLst>
          </a:prstGeom>
          <a:ln>
            <a:round/>
          </a:ln>
          <a:effectLst>
            <a:outerShdw blurRad="50800" dir="5400000" dist="38100" rotWithShape="0">
              <a:srgbClr val="000000">
                <a:alpha val="44000"/>
              </a:srgbClr>
            </a:outerShdw>
          </a:effectLst>
        </p:spPr>
        <p:style>
          <a:lnRef idx="3">
            <a:schemeClr val="lt1"/>
          </a:lnRef>
          <a:fillRef idx="1">
            <a:schemeClr val="dk1"/>
          </a:fillRef>
          <a:effectRef idx="1">
            <a:schemeClr val="dk1"/>
          </a:effectRef>
          <a:fontRef idx="minor"/>
        </p:style>
        <p:txBody>
          <a:bodyPr lIns="90000" rIns="90000" tIns="45000" bIns="45000" anchor="ctr"/>
          <a:p>
            <a:pPr>
              <a:lnSpc>
                <a:spcPct val="100000"/>
              </a:lnSpc>
            </a:pPr>
            <a:r>
              <a:rPr b="0" lang="en-US" sz="2000" spc="-1" strike="noStrike">
                <a:solidFill>
                  <a:srgbClr val="ffffff"/>
                </a:solidFill>
                <a:uFill>
                  <a:solidFill>
                    <a:srgbClr val="ffffff"/>
                  </a:solidFill>
                </a:uFill>
                <a:latin typeface="Rockwell"/>
              </a:rPr>
              <a:t>“</a:t>
            </a:r>
            <a:r>
              <a:rPr b="0" lang="en-US" sz="2000" spc="-1" strike="noStrike">
                <a:solidFill>
                  <a:srgbClr val="ffffff"/>
                </a:solidFill>
                <a:uFill>
                  <a:solidFill>
                    <a:srgbClr val="ffffff"/>
                  </a:solidFill>
                </a:uFill>
                <a:latin typeface="Rockwell"/>
              </a:rPr>
              <a:t>For Christ has entered, not into holy places made with hands, which are copies of the true things, but into heaven itself, now to appear in the presence of God on our behalf.”  </a:t>
            </a:r>
            <a:endParaRPr b="0" lang="en-US" sz="1800" spc="-1" strike="noStrike">
              <a:solidFill>
                <a:srgbClr val="000000"/>
              </a:solidFill>
              <a:uFill>
                <a:solidFill>
                  <a:srgbClr val="ffffff"/>
                </a:solidFill>
              </a:uFill>
              <a:latin typeface="Arial"/>
            </a:endParaRPr>
          </a:p>
          <a:p>
            <a:pPr algn="r">
              <a:lnSpc>
                <a:spcPct val="100000"/>
              </a:lnSpc>
            </a:pPr>
            <a:endParaRPr b="0" lang="en-US" sz="1800" spc="-1" strike="noStrike">
              <a:solidFill>
                <a:srgbClr val="000000"/>
              </a:solidFill>
              <a:uFill>
                <a:solidFill>
                  <a:srgbClr val="ffffff"/>
                </a:solidFill>
              </a:uFill>
              <a:latin typeface="Arial"/>
            </a:endParaRPr>
          </a:p>
          <a:p>
            <a:pPr algn="r">
              <a:lnSpc>
                <a:spcPct val="100000"/>
              </a:lnSpc>
            </a:pPr>
            <a:r>
              <a:rPr b="0" lang="en-US" sz="2000" spc="-1" strike="noStrike">
                <a:solidFill>
                  <a:srgbClr val="ffffff"/>
                </a:solidFill>
                <a:uFill>
                  <a:solidFill>
                    <a:srgbClr val="ffffff"/>
                  </a:solidFill>
                </a:uFill>
                <a:latin typeface="Rockwell"/>
              </a:rPr>
              <a:t>Hebrews 9:24, ESV</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p:txBody>
      </p:sp>
    </p:spTree>
  </p:cSld>
  <p:timing>
    <p:tnLst>
      <p:par>
        <p:cTn id="74" dur="indefinite" restart="never" nodeType="tmRoot">
          <p:childTnLst>
            <p:seq>
              <p:cTn id="75" dur="indefinite" nodeType="mainSeq">
                <p:childTnLst>
                  <p:par>
                    <p:cTn id="76" fill="hold">
                      <p:stCondLst>
                        <p:cond delay="0"/>
                      </p:stCondLst>
                      <p:childTnLst>
                        <p:par>
                          <p:cTn id="77" fill="hold">
                            <p:stCondLst>
                              <p:cond delay="0"/>
                            </p:stCondLst>
                            <p:childTnLst>
                              <p:par>
                                <p:cTn id="78" nodeType="withEffect" fill="hold" presetClass="entr" presetID="1">
                                  <p:stCondLst>
                                    <p:cond delay="0"/>
                                  </p:stCondLst>
                                  <p:childTnLst>
                                    <p:set>
                                      <p:cBhvr>
                                        <p:cTn id="79" dur="1" fill="hold">
                                          <p:stCondLst>
                                            <p:cond delay="0"/>
                                          </p:stCondLst>
                                        </p:cTn>
                                        <p:tgtEl>
                                          <p:spTgt spid="237">
                                            <p:txEl>
                                              <p:pRg st="0" end="54"/>
                                            </p:txEl>
                                          </p:spTgt>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nodeType="clickEffect" fill="hold" presetClass="entr" presetID="1">
                                  <p:stCondLst>
                                    <p:cond delay="0"/>
                                  </p:stCondLst>
                                  <p:childTnLst>
                                    <p:set>
                                      <p:cBhvr>
                                        <p:cTn id="83" dur="1" fill="hold">
                                          <p:stCondLst>
                                            <p:cond delay="0"/>
                                          </p:stCondLst>
                                        </p:cTn>
                                        <p:tgtEl>
                                          <p:spTgt spid="237">
                                            <p:txEl>
                                              <p:pRg st="54" end="157"/>
                                            </p:txEl>
                                          </p:spTgt>
                                        </p:tgtEl>
                                        <p:attrNameLst>
                                          <p:attrName>style.visibility</p:attrName>
                                        </p:attrNameLst>
                                      </p:cBhvr>
                                      <p:to>
                                        <p:strVal val="visible"/>
                                      </p:to>
                                    </p:set>
                                  </p:childTnLst>
                                </p:cTn>
                              </p:par>
                              <p:par>
                                <p:cTn id="84" nodeType="withEffect" fill="hold" presetClass="entr" presetID="1">
                                  <p:stCondLst>
                                    <p:cond delay="0"/>
                                  </p:stCondLst>
                                  <p:childTnLst>
                                    <p:set>
                                      <p:cBhvr>
                                        <p:cTn id="85" dur="1" fill="hold">
                                          <p:stCondLst>
                                            <p:cond delay="0"/>
                                          </p:stCondLst>
                                        </p:cTn>
                                        <p:tgtEl>
                                          <p:spTgt spid="237">
                                            <p:txEl>
                                              <p:pRg st="157" end="169"/>
                                            </p:txEl>
                                          </p:spTgt>
                                        </p:tgtEl>
                                        <p:attrNameLst>
                                          <p:attrName>style.visibility</p:attrName>
                                        </p:attrNameLst>
                                      </p:cBhvr>
                                      <p:to>
                                        <p:strVal val="visible"/>
                                      </p:to>
                                    </p:set>
                                  </p:childTnLst>
                                </p:cTn>
                              </p:par>
                              <p:par>
                                <p:cTn id="86" nodeType="withEffect" fill="hold" presetClass="entr" presetID="1">
                                  <p:stCondLst>
                                    <p:cond delay="0"/>
                                  </p:stCondLst>
                                  <p:childTnLst>
                                    <p:set>
                                      <p:cBhvr>
                                        <p:cTn id="87" dur="1" fill="hold">
                                          <p:stCondLst>
                                            <p:cond delay="0"/>
                                          </p:stCondLst>
                                        </p:cTn>
                                        <p:tgtEl>
                                          <p:spTgt spid="237">
                                            <p:txEl>
                                              <p:pRg st="169" end="183"/>
                                            </p:txEl>
                                          </p:spTgt>
                                        </p:tgtEl>
                                        <p:attrNameLst>
                                          <p:attrName>style.visibility</p:attrName>
                                        </p:attrNameLst>
                                      </p:cBhvr>
                                      <p:to>
                                        <p:strVal val="visible"/>
                                      </p:to>
                                    </p:set>
                                  </p:childTnLst>
                                </p:cTn>
                              </p:par>
                              <p:par>
                                <p:cTn id="88" nodeType="withEffect" fill="hold" presetClass="entr" presetID="1">
                                  <p:stCondLst>
                                    <p:cond delay="0"/>
                                  </p:stCondLst>
                                  <p:childTnLst>
                                    <p:set>
                                      <p:cBhvr>
                                        <p:cTn id="89" dur="1" fill="hold">
                                          <p:stCondLst>
                                            <p:cond delay="0"/>
                                          </p:stCondLst>
                                        </p:cTn>
                                        <p:tgtEl>
                                          <p:spTgt spid="237">
                                            <p:txEl>
                                              <p:pRg st="183" end="196"/>
                                            </p:txEl>
                                          </p:spTgt>
                                        </p:tgtEl>
                                        <p:attrNameLst>
                                          <p:attrName>style.visibility</p:attrName>
                                        </p:attrNameLst>
                                      </p:cBhvr>
                                      <p:to>
                                        <p:strVal val="visible"/>
                                      </p:to>
                                    </p:set>
                                  </p:childTnLst>
                                </p:cTn>
                              </p:par>
                              <p:par>
                                <p:cTn id="90" nodeType="withEffect" fill="hold" presetClass="entr" presetID="1">
                                  <p:stCondLst>
                                    <p:cond delay="0"/>
                                  </p:stCondLst>
                                  <p:childTnLst>
                                    <p:set>
                                      <p:cBhvr>
                                        <p:cTn id="91" dur="1" fill="hold">
                                          <p:stCondLst>
                                            <p:cond delay="0"/>
                                          </p:stCondLst>
                                        </p:cTn>
                                        <p:tgtEl>
                                          <p:spTgt spid="237">
                                            <p:txEl>
                                              <p:pRg st="196" end="213"/>
                                            </p:txEl>
                                          </p:spTgt>
                                        </p:tgtEl>
                                        <p:attrNameLst>
                                          <p:attrName>style.visibility</p:attrName>
                                        </p:attrNameLst>
                                      </p:cBhvr>
                                      <p:to>
                                        <p:strVal val="visible"/>
                                      </p:to>
                                    </p:set>
                                  </p:childTnLst>
                                </p:cTn>
                              </p:par>
                              <p:par>
                                <p:cTn id="92" nodeType="withEffect" fill="hold" presetClass="entr" presetID="1">
                                  <p:stCondLst>
                                    <p:cond delay="0"/>
                                  </p:stCondLst>
                                  <p:childTnLst>
                                    <p:set>
                                      <p:cBhvr>
                                        <p:cTn id="93" dur="1" fill="hold">
                                          <p:stCondLst>
                                            <p:cond delay="0"/>
                                          </p:stCondLst>
                                        </p:cTn>
                                        <p:tgtEl>
                                          <p:spTgt spid="238"/>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TextShape 1"/>
          <p:cNvSpPr txBox="1"/>
          <p:nvPr/>
        </p:nvSpPr>
        <p:spPr>
          <a:xfrm>
            <a:off x="457200" y="253440"/>
            <a:ext cx="8229240" cy="1142640"/>
          </a:xfrm>
          <a:prstGeom prst="rect">
            <a:avLst/>
          </a:prstGeom>
          <a:noFill/>
          <a:ln>
            <a:noFill/>
          </a:ln>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An Awesome Advocate</a:t>
            </a:r>
            <a:endParaRPr b="0" lang="en-US" sz="1800" spc="-1" strike="noStrike">
              <a:solidFill>
                <a:srgbClr val="ffffff"/>
              </a:solidFill>
              <a:uFill>
                <a:solidFill>
                  <a:srgbClr val="ffffff"/>
                </a:solidFill>
              </a:uFill>
              <a:latin typeface="Rockwell"/>
            </a:endParaRPr>
          </a:p>
        </p:txBody>
      </p:sp>
      <p:sp>
        <p:nvSpPr>
          <p:cNvPr id="240" name="TextShape 2"/>
          <p:cNvSpPr txBox="1"/>
          <p:nvPr/>
        </p:nvSpPr>
        <p:spPr>
          <a:xfrm>
            <a:off x="152280" y="1396440"/>
            <a:ext cx="8762760" cy="523260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Jesus is perfectly qualified to be our advocate because of His…</a:t>
            </a:r>
            <a:endParaRPr b="0" lang="en-US" sz="32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Relationship as a Son</a:t>
            </a:r>
            <a:endParaRPr b="0" lang="en-US" sz="23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2300" spc="-1" strike="noStrike">
                <a:solidFill>
                  <a:srgbClr val="ffffff"/>
                </a:solidFill>
                <a:uFill>
                  <a:solidFill>
                    <a:srgbClr val="ffffff"/>
                  </a:solidFill>
                </a:uFill>
                <a:latin typeface="Rockwell"/>
              </a:rPr>
              <a:t>1 John 1:1-3</a:t>
            </a:r>
            <a:endParaRPr b="0" lang="en-US" sz="20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2300" spc="-1" strike="noStrike">
                <a:solidFill>
                  <a:srgbClr val="ffffff"/>
                </a:solidFill>
                <a:uFill>
                  <a:solidFill>
                    <a:srgbClr val="ffffff"/>
                  </a:solidFill>
                </a:uFill>
                <a:latin typeface="Rockwell"/>
              </a:rPr>
              <a:t>John 1:1-2, 14, 18</a:t>
            </a:r>
            <a:endParaRPr b="0" lang="en-US" sz="20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2300" spc="-1" strike="noStrike">
                <a:solidFill>
                  <a:srgbClr val="ffffff"/>
                </a:solidFill>
                <a:uFill>
                  <a:solidFill>
                    <a:srgbClr val="ffffff"/>
                  </a:solidFill>
                </a:uFill>
                <a:latin typeface="Rockwell"/>
              </a:rPr>
              <a:t>Matthew 17:5</a:t>
            </a:r>
            <a:endParaRPr b="0" lang="en-US" sz="20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Character and Experience</a:t>
            </a:r>
            <a:endParaRPr b="0" lang="en-US" sz="23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2300" spc="-1" strike="noStrike">
                <a:solidFill>
                  <a:srgbClr val="ffffff"/>
                </a:solidFill>
                <a:uFill>
                  <a:solidFill>
                    <a:srgbClr val="ffffff"/>
                  </a:solidFill>
                </a:uFill>
                <a:latin typeface="Rockwell"/>
              </a:rPr>
              <a:t>We cannot plead our case before God due to our sin.  </a:t>
            </a:r>
            <a:endParaRPr b="0" lang="en-US" sz="20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2300" spc="-1" strike="noStrike">
                <a:solidFill>
                  <a:srgbClr val="ffffff"/>
                </a:solidFill>
                <a:uFill>
                  <a:solidFill>
                    <a:srgbClr val="ffffff"/>
                  </a:solidFill>
                </a:uFill>
                <a:latin typeface="Rockwell"/>
              </a:rPr>
              <a:t>Christ, though, is worthy because He led the perfect life while on earth and He knows perfectly both God’s hatred of sin and man’s difficulty in overcoming it.  </a:t>
            </a:r>
            <a:endParaRPr b="0" lang="en-US" sz="20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2300" spc="-1" strike="noStrike">
                <a:solidFill>
                  <a:srgbClr val="ffffff"/>
                </a:solidFill>
                <a:uFill>
                  <a:solidFill>
                    <a:srgbClr val="ffffff"/>
                  </a:solidFill>
                </a:uFill>
                <a:latin typeface="Rockwell"/>
              </a:rPr>
              <a:t>1 Peter 2:22-23, Hebrews 4:15, 1 John 3:5</a:t>
            </a:r>
            <a:endParaRPr b="0" lang="en-US" sz="2000" spc="-1" strike="noStrike">
              <a:solidFill>
                <a:srgbClr val="ffffff"/>
              </a:solidFill>
              <a:uFill>
                <a:solidFill>
                  <a:srgbClr val="ffffff"/>
                </a:solidFill>
              </a:uFill>
              <a:latin typeface="Rockwell"/>
            </a:endParaRPr>
          </a:p>
        </p:txBody>
      </p:sp>
    </p:spTree>
  </p:cSld>
  <p:timing>
    <p:tnLst>
      <p:par>
        <p:cTn id="94" dur="indefinite" restart="never" nodeType="tmRoot">
          <p:childTnLst>
            <p:seq>
              <p:cTn id="95" dur="indefinite" nodeType="mainSeq">
                <p:childTnLst>
                  <p:par>
                    <p:cTn id="96" fill="hold">
                      <p:stCondLst>
                        <p:cond delay="indefinite"/>
                      </p:stCondLst>
                      <p:childTnLst>
                        <p:par>
                          <p:cTn id="97" fill="hold">
                            <p:stCondLst>
                              <p:cond delay="0"/>
                            </p:stCondLst>
                            <p:childTnLst>
                              <p:par>
                                <p:cTn id="98" nodeType="clickEffect" fill="hold" presetClass="entr" presetID="1">
                                  <p:stCondLst>
                                    <p:cond delay="0"/>
                                  </p:stCondLst>
                                  <p:childTnLst>
                                    <p:set>
                                      <p:cBhvr>
                                        <p:cTn id="99" dur="1" fill="hold">
                                          <p:stCondLst>
                                            <p:cond delay="0"/>
                                          </p:stCondLst>
                                        </p:cTn>
                                        <p:tgtEl>
                                          <p:spTgt spid="240">
                                            <p:txEl>
                                              <p:pRg st="64" end="86"/>
                                            </p:txEl>
                                          </p:spTgt>
                                        </p:tgtEl>
                                        <p:attrNameLst>
                                          <p:attrName>style.visibility</p:attrName>
                                        </p:attrNameLst>
                                      </p:cBhvr>
                                      <p:to>
                                        <p:strVal val="visible"/>
                                      </p:to>
                                    </p:set>
                                  </p:childTnLst>
                                </p:cTn>
                              </p:par>
                              <p:par>
                                <p:cTn id="100" nodeType="withEffect" fill="hold" presetClass="entr" presetID="1">
                                  <p:stCondLst>
                                    <p:cond delay="0"/>
                                  </p:stCondLst>
                                  <p:childTnLst>
                                    <p:set>
                                      <p:cBhvr>
                                        <p:cTn id="101" dur="1" fill="hold">
                                          <p:stCondLst>
                                            <p:cond delay="0"/>
                                          </p:stCondLst>
                                        </p:cTn>
                                        <p:tgtEl>
                                          <p:spTgt spid="240">
                                            <p:txEl>
                                              <p:pRg st="86" end="99"/>
                                            </p:txEl>
                                          </p:spTgt>
                                        </p:tgtEl>
                                        <p:attrNameLst>
                                          <p:attrName>style.visibility</p:attrName>
                                        </p:attrNameLst>
                                      </p:cBhvr>
                                      <p:to>
                                        <p:strVal val="visible"/>
                                      </p:to>
                                    </p:set>
                                  </p:childTnLst>
                                </p:cTn>
                              </p:par>
                              <p:par>
                                <p:cTn id="102" nodeType="withEffect" fill="hold" presetClass="entr" presetID="1">
                                  <p:stCondLst>
                                    <p:cond delay="0"/>
                                  </p:stCondLst>
                                  <p:childTnLst>
                                    <p:set>
                                      <p:cBhvr>
                                        <p:cTn id="103" dur="1" fill="hold">
                                          <p:stCondLst>
                                            <p:cond delay="0"/>
                                          </p:stCondLst>
                                        </p:cTn>
                                        <p:tgtEl>
                                          <p:spTgt spid="240">
                                            <p:txEl>
                                              <p:pRg st="99" end="118"/>
                                            </p:txEl>
                                          </p:spTgt>
                                        </p:tgtEl>
                                        <p:attrNameLst>
                                          <p:attrName>style.visibility</p:attrName>
                                        </p:attrNameLst>
                                      </p:cBhvr>
                                      <p:to>
                                        <p:strVal val="visible"/>
                                      </p:to>
                                    </p:set>
                                  </p:childTnLst>
                                </p:cTn>
                              </p:par>
                              <p:par>
                                <p:cTn id="104" nodeType="withEffect" fill="hold" presetClass="entr" presetID="1">
                                  <p:stCondLst>
                                    <p:cond delay="0"/>
                                  </p:stCondLst>
                                  <p:childTnLst>
                                    <p:set>
                                      <p:cBhvr>
                                        <p:cTn id="105" dur="1" fill="hold">
                                          <p:stCondLst>
                                            <p:cond delay="0"/>
                                          </p:stCondLst>
                                        </p:cTn>
                                        <p:tgtEl>
                                          <p:spTgt spid="240">
                                            <p:txEl>
                                              <p:pRg st="118" end="131"/>
                                            </p:txEl>
                                          </p:spTgt>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nodeType="clickEffect" fill="hold" presetClass="entr" presetID="1">
                                  <p:stCondLst>
                                    <p:cond delay="0"/>
                                  </p:stCondLst>
                                  <p:childTnLst>
                                    <p:set>
                                      <p:cBhvr>
                                        <p:cTn id="109" dur="1" fill="hold">
                                          <p:stCondLst>
                                            <p:cond delay="0"/>
                                          </p:stCondLst>
                                        </p:cTn>
                                        <p:tgtEl>
                                          <p:spTgt spid="240">
                                            <p:txEl>
                                              <p:pRg st="131" end="156"/>
                                            </p:txEl>
                                          </p:spTgt>
                                        </p:tgtEl>
                                        <p:attrNameLst>
                                          <p:attrName>style.visibility</p:attrName>
                                        </p:attrNameLst>
                                      </p:cBhvr>
                                      <p:to>
                                        <p:strVal val="visible"/>
                                      </p:to>
                                    </p:set>
                                  </p:childTnLst>
                                </p:cTn>
                              </p:par>
                              <p:par>
                                <p:cTn id="110" nodeType="withEffect" fill="hold" presetClass="entr" presetID="1">
                                  <p:stCondLst>
                                    <p:cond delay="0"/>
                                  </p:stCondLst>
                                  <p:childTnLst>
                                    <p:set>
                                      <p:cBhvr>
                                        <p:cTn id="111" dur="1" fill="hold">
                                          <p:stCondLst>
                                            <p:cond delay="0"/>
                                          </p:stCondLst>
                                        </p:cTn>
                                        <p:tgtEl>
                                          <p:spTgt spid="240">
                                            <p:txEl>
                                              <p:pRg st="156" end="210"/>
                                            </p:txEl>
                                          </p:spTgt>
                                        </p:tgtEl>
                                        <p:attrNameLst>
                                          <p:attrName>style.visibility</p:attrName>
                                        </p:attrNameLst>
                                      </p:cBhvr>
                                      <p:to>
                                        <p:strVal val="visible"/>
                                      </p:to>
                                    </p:set>
                                  </p:childTnLst>
                                </p:cTn>
                              </p:par>
                              <p:par>
                                <p:cTn id="112" nodeType="withEffect" fill="hold" presetClass="entr" presetID="1">
                                  <p:stCondLst>
                                    <p:cond delay="0"/>
                                  </p:stCondLst>
                                  <p:childTnLst>
                                    <p:set>
                                      <p:cBhvr>
                                        <p:cTn id="113" dur="1" fill="hold">
                                          <p:stCondLst>
                                            <p:cond delay="0"/>
                                          </p:stCondLst>
                                        </p:cTn>
                                        <p:tgtEl>
                                          <p:spTgt spid="240">
                                            <p:txEl>
                                              <p:pRg st="210" end="372"/>
                                            </p:txEl>
                                          </p:spTgt>
                                        </p:tgtEl>
                                        <p:attrNameLst>
                                          <p:attrName>style.visibility</p:attrName>
                                        </p:attrNameLst>
                                      </p:cBhvr>
                                      <p:to>
                                        <p:strVal val="visible"/>
                                      </p:to>
                                    </p:set>
                                  </p:childTnLst>
                                </p:cTn>
                              </p:par>
                              <p:par>
                                <p:cTn id="114" nodeType="withEffect" fill="hold" presetClass="entr" presetID="1">
                                  <p:stCondLst>
                                    <p:cond delay="0"/>
                                  </p:stCondLst>
                                  <p:childTnLst>
                                    <p:set>
                                      <p:cBhvr>
                                        <p:cTn id="115" dur="1" fill="hold">
                                          <p:stCondLst>
                                            <p:cond delay="0"/>
                                          </p:stCondLst>
                                        </p:cTn>
                                        <p:tgtEl>
                                          <p:spTgt spid="240">
                                            <p:txEl>
                                              <p:pRg st="372" end="414"/>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TextShape 1"/>
          <p:cNvSpPr txBox="1"/>
          <p:nvPr/>
        </p:nvSpPr>
        <p:spPr>
          <a:xfrm>
            <a:off x="457200" y="253440"/>
            <a:ext cx="8229240" cy="1142640"/>
          </a:xfrm>
          <a:prstGeom prst="rect">
            <a:avLst/>
          </a:prstGeom>
          <a:noFill/>
          <a:ln>
            <a:noFill/>
          </a:ln>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The Perfect Propitiation</a:t>
            </a:r>
            <a:endParaRPr b="0" lang="en-US" sz="1800" spc="-1" strike="noStrike">
              <a:solidFill>
                <a:srgbClr val="ffffff"/>
              </a:solidFill>
              <a:uFill>
                <a:solidFill>
                  <a:srgbClr val="ffffff"/>
                </a:solidFill>
              </a:uFill>
              <a:latin typeface="Rockwell"/>
            </a:endParaRPr>
          </a:p>
        </p:txBody>
      </p:sp>
      <p:sp>
        <p:nvSpPr>
          <p:cNvPr id="242" name="TextShape 2"/>
          <p:cNvSpPr txBox="1"/>
          <p:nvPr/>
        </p:nvSpPr>
        <p:spPr>
          <a:xfrm>
            <a:off x="152280" y="1396440"/>
            <a:ext cx="8762760" cy="523260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God’s justice and holiness demands punishment for rebellion and transgression.</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Jesus not only stands before God as our Advocate, He also becomes the propitiation for our sins.</a:t>
            </a:r>
            <a:endParaRPr b="0" lang="en-US" sz="32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This is both an appeasement and atonement.</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Appease:  Pacify, soothing</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Atonement:  Paying amends or reparation</a:t>
            </a:r>
            <a:endParaRPr b="0" lang="en-US" sz="23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2300" spc="-1" strike="noStrike">
                <a:solidFill>
                  <a:srgbClr val="ffffff"/>
                </a:solidFill>
                <a:uFill>
                  <a:solidFill>
                    <a:srgbClr val="ffffff"/>
                  </a:solidFill>
                </a:uFill>
                <a:latin typeface="Rockwell"/>
              </a:rPr>
              <a:t>Payment in this case is blood.  (Hebrews 9:11-14)</a:t>
            </a:r>
            <a:endParaRPr b="0" lang="en-US" sz="20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Romans 3:21-26</a:t>
            </a:r>
            <a:endParaRPr b="0" lang="en-US" sz="3200" spc="-1" strike="noStrike">
              <a:solidFill>
                <a:srgbClr val="ffffff"/>
              </a:solidFill>
              <a:uFill>
                <a:solidFill>
                  <a:srgbClr val="ffffff"/>
                </a:solidFill>
              </a:uFill>
              <a:latin typeface="Rockwell"/>
            </a:endParaRPr>
          </a:p>
        </p:txBody>
      </p:sp>
    </p:spTree>
  </p:cSld>
  <p:timing>
    <p:tnLst>
      <p:par>
        <p:cTn id="116" dur="indefinite" restart="never" nodeType="tmRoot">
          <p:childTnLst>
            <p:seq>
              <p:cTn id="117" dur="indefinite" nodeType="mainSeq">
                <p:childTnLst>
                  <p:par>
                    <p:cTn id="118" fill="hold">
                      <p:stCondLst>
                        <p:cond delay="indefinite"/>
                      </p:stCondLst>
                      <p:childTnLst>
                        <p:par>
                          <p:cTn id="119" fill="hold">
                            <p:stCondLst>
                              <p:cond delay="0"/>
                            </p:stCondLst>
                            <p:childTnLst>
                              <p:par>
                                <p:cTn id="120" nodeType="clickEffect" fill="hold" presetClass="entr" presetID="1">
                                  <p:stCondLst>
                                    <p:cond delay="0"/>
                                  </p:stCondLst>
                                  <p:childTnLst>
                                    <p:set>
                                      <p:cBhvr>
                                        <p:cTn id="121" dur="1" fill="hold">
                                          <p:stCondLst>
                                            <p:cond delay="0"/>
                                          </p:stCondLst>
                                        </p:cTn>
                                        <p:tgtEl>
                                          <p:spTgt spid="242">
                                            <p:txEl>
                                              <p:pRg st="0" end="79"/>
                                            </p:txEl>
                                          </p:spTgt>
                                        </p:tgtEl>
                                        <p:attrNameLst>
                                          <p:attrName>style.visibility</p:attrName>
                                        </p:attrNameLst>
                                      </p:cBhvr>
                                      <p:to>
                                        <p:strVal val="visible"/>
                                      </p:to>
                                    </p:set>
                                  </p:childTnLst>
                                </p:cTn>
                              </p:par>
                            </p:childTnLst>
                          </p:cTn>
                        </p:par>
                      </p:childTnLst>
                    </p:cTn>
                  </p:par>
                  <p:par>
                    <p:cTn id="122" fill="hold">
                      <p:stCondLst>
                        <p:cond delay="indefinite"/>
                      </p:stCondLst>
                      <p:childTnLst>
                        <p:par>
                          <p:cTn id="123" fill="hold">
                            <p:stCondLst>
                              <p:cond delay="0"/>
                            </p:stCondLst>
                            <p:childTnLst>
                              <p:par>
                                <p:cTn id="124" nodeType="clickEffect" fill="hold" presetClass="entr" presetID="1">
                                  <p:stCondLst>
                                    <p:cond delay="0"/>
                                  </p:stCondLst>
                                  <p:childTnLst>
                                    <p:set>
                                      <p:cBhvr>
                                        <p:cTn id="125" dur="1" fill="hold">
                                          <p:stCondLst>
                                            <p:cond delay="0"/>
                                          </p:stCondLst>
                                        </p:cTn>
                                        <p:tgtEl>
                                          <p:spTgt spid="242">
                                            <p:txEl>
                                              <p:pRg st="79" end="176"/>
                                            </p:txEl>
                                          </p:spTgt>
                                        </p:tgtEl>
                                        <p:attrNameLst>
                                          <p:attrName>style.visibility</p:attrName>
                                        </p:attrNameLst>
                                      </p:cBhvr>
                                      <p:to>
                                        <p:strVal val="visible"/>
                                      </p:to>
                                    </p:set>
                                  </p:childTnLst>
                                </p:cTn>
                              </p:par>
                              <p:par>
                                <p:cTn id="126" nodeType="withEffect" fill="hold" presetClass="entr" presetID="1">
                                  <p:stCondLst>
                                    <p:cond delay="0"/>
                                  </p:stCondLst>
                                  <p:childTnLst>
                                    <p:set>
                                      <p:cBhvr>
                                        <p:cTn id="127" dur="1" fill="hold">
                                          <p:stCondLst>
                                            <p:cond delay="0"/>
                                          </p:stCondLst>
                                        </p:cTn>
                                        <p:tgtEl>
                                          <p:spTgt spid="242">
                                            <p:txEl>
                                              <p:pRg st="176" end="219"/>
                                            </p:txEl>
                                          </p:spTgt>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nodeType="clickEffect" fill="hold" presetClass="entr" presetID="1">
                                  <p:stCondLst>
                                    <p:cond delay="0"/>
                                  </p:stCondLst>
                                  <p:childTnLst>
                                    <p:set>
                                      <p:cBhvr>
                                        <p:cTn id="131" dur="1" fill="hold">
                                          <p:stCondLst>
                                            <p:cond delay="0"/>
                                          </p:stCondLst>
                                        </p:cTn>
                                        <p:tgtEl>
                                          <p:spTgt spid="242">
                                            <p:txEl>
                                              <p:pRg st="219" end="246"/>
                                            </p:txEl>
                                          </p:spTgt>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nodeType="clickEffect" fill="hold" presetClass="entr" presetID="1">
                                  <p:stCondLst>
                                    <p:cond delay="0"/>
                                  </p:stCondLst>
                                  <p:childTnLst>
                                    <p:set>
                                      <p:cBhvr>
                                        <p:cTn id="135" dur="1" fill="hold">
                                          <p:stCondLst>
                                            <p:cond delay="0"/>
                                          </p:stCondLst>
                                        </p:cTn>
                                        <p:tgtEl>
                                          <p:spTgt spid="242">
                                            <p:txEl>
                                              <p:pRg st="246" end="286"/>
                                            </p:txEl>
                                          </p:spTgt>
                                        </p:tgtEl>
                                        <p:attrNameLst>
                                          <p:attrName>style.visibility</p:attrName>
                                        </p:attrNameLst>
                                      </p:cBhvr>
                                      <p:to>
                                        <p:strVal val="visible"/>
                                      </p:to>
                                    </p:set>
                                  </p:childTnLst>
                                </p:cTn>
                              </p:par>
                              <p:par>
                                <p:cTn id="136" nodeType="withEffect" fill="hold" presetClass="entr" presetID="1">
                                  <p:stCondLst>
                                    <p:cond delay="0"/>
                                  </p:stCondLst>
                                  <p:childTnLst>
                                    <p:set>
                                      <p:cBhvr>
                                        <p:cTn id="137" dur="1" fill="hold">
                                          <p:stCondLst>
                                            <p:cond delay="0"/>
                                          </p:stCondLst>
                                        </p:cTn>
                                        <p:tgtEl>
                                          <p:spTgt spid="242">
                                            <p:txEl>
                                              <p:pRg st="286" end="336"/>
                                            </p:txEl>
                                          </p:spTgt>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nodeType="clickEffect" fill="hold" presetClass="entr" presetID="1">
                                  <p:stCondLst>
                                    <p:cond delay="0"/>
                                  </p:stCondLst>
                                  <p:childTnLst>
                                    <p:set>
                                      <p:cBhvr>
                                        <p:cTn id="141" dur="1" fill="hold">
                                          <p:stCondLst>
                                            <p:cond delay="0"/>
                                          </p:stCondLst>
                                        </p:cTn>
                                        <p:tgtEl>
                                          <p:spTgt spid="242">
                                            <p:txEl>
                                              <p:pRg st="336" end="35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TextShape 1"/>
          <p:cNvSpPr txBox="1"/>
          <p:nvPr/>
        </p:nvSpPr>
        <p:spPr>
          <a:xfrm>
            <a:off x="457200" y="252000"/>
            <a:ext cx="8229240" cy="1142640"/>
          </a:xfrm>
          <a:prstGeom prst="rect">
            <a:avLst/>
          </a:prstGeom>
          <a:noFill/>
          <a:ln>
            <a:noFill/>
          </a:ln>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When is Jesus on our side?</a:t>
            </a:r>
            <a:endParaRPr b="0" lang="en-US" sz="1800" spc="-1" strike="noStrike">
              <a:solidFill>
                <a:srgbClr val="ffffff"/>
              </a:solidFill>
              <a:uFill>
                <a:solidFill>
                  <a:srgbClr val="ffffff"/>
                </a:solidFill>
              </a:uFill>
              <a:latin typeface="Rockwell"/>
            </a:endParaRPr>
          </a:p>
        </p:txBody>
      </p:sp>
      <p:sp>
        <p:nvSpPr>
          <p:cNvPr id="244" name="TextShape 2"/>
          <p:cNvSpPr txBox="1"/>
          <p:nvPr/>
        </p:nvSpPr>
        <p:spPr>
          <a:xfrm>
            <a:off x="457200" y="1535040"/>
            <a:ext cx="4039920" cy="639360"/>
          </a:xfrm>
          <a:prstGeom prst="rect">
            <a:avLst/>
          </a:prstGeom>
          <a:noFill/>
          <a:ln>
            <a:noFill/>
          </a:ln>
        </p:spPr>
        <p:txBody>
          <a:bodyPr lIns="90000" rIns="90000" tIns="45000" bIns="45000" anchor="b"/>
          <a:p>
            <a:pPr marL="91440">
              <a:lnSpc>
                <a:spcPct val="100000"/>
              </a:lnSpc>
            </a:pPr>
            <a:r>
              <a:rPr b="0" lang="en-US" sz="2200" spc="-1" strike="noStrike" cap="all">
                <a:solidFill>
                  <a:srgbClr val="ffffff"/>
                </a:solidFill>
                <a:uFill>
                  <a:solidFill>
                    <a:srgbClr val="ffffff"/>
                  </a:solidFill>
                </a:uFill>
                <a:latin typeface="Rockwell"/>
              </a:rPr>
              <a:t>When we…</a:t>
            </a:r>
            <a:endParaRPr b="0" lang="en-US" sz="3200" spc="-1" strike="noStrike">
              <a:solidFill>
                <a:srgbClr val="ffffff"/>
              </a:solidFill>
              <a:uFill>
                <a:solidFill>
                  <a:srgbClr val="ffffff"/>
                </a:solidFill>
              </a:uFill>
              <a:latin typeface="Rockwell"/>
            </a:endParaRPr>
          </a:p>
        </p:txBody>
      </p:sp>
      <p:sp>
        <p:nvSpPr>
          <p:cNvPr id="245" name="TextShape 3"/>
          <p:cNvSpPr txBox="1"/>
          <p:nvPr/>
        </p:nvSpPr>
        <p:spPr>
          <a:xfrm>
            <a:off x="4645080" y="1535040"/>
            <a:ext cx="4041360" cy="639360"/>
          </a:xfrm>
          <a:prstGeom prst="rect">
            <a:avLst/>
          </a:prstGeom>
          <a:noFill/>
          <a:ln>
            <a:noFill/>
          </a:ln>
        </p:spPr>
        <p:txBody>
          <a:bodyPr lIns="90000" rIns="90000" tIns="45000" bIns="45000" anchor="b"/>
          <a:p>
            <a:endParaRPr b="0" lang="en-US" sz="3200" spc="-1" strike="noStrike">
              <a:solidFill>
                <a:srgbClr val="ffffff"/>
              </a:solidFill>
              <a:uFill>
                <a:solidFill>
                  <a:srgbClr val="ffffff"/>
                </a:solidFill>
              </a:uFill>
              <a:latin typeface="Rockwell"/>
            </a:endParaRPr>
          </a:p>
        </p:txBody>
      </p:sp>
      <p:sp>
        <p:nvSpPr>
          <p:cNvPr id="246" name="TextShape 4"/>
          <p:cNvSpPr txBox="1"/>
          <p:nvPr/>
        </p:nvSpPr>
        <p:spPr>
          <a:xfrm>
            <a:off x="457200" y="2362320"/>
            <a:ext cx="4039920" cy="3941280"/>
          </a:xfrm>
          <a:prstGeom prst="rect">
            <a:avLst/>
          </a:prstGeom>
          <a:noFill/>
          <a:ln>
            <a:noFill/>
          </a:ln>
        </p:spPr>
        <p:txBody>
          <a:bodyPr rIns="90000" tIns="45000" bIns="45000"/>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Keep His commandments (2:4-5a)</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Walk in His Way (2:5b-6)</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Avoid the World (2:15-17)</a:t>
            </a:r>
            <a:endParaRPr b="0" lang="en-US" sz="3200" spc="-1" strike="noStrike">
              <a:solidFill>
                <a:srgbClr val="ffffff"/>
              </a:solidFill>
              <a:uFill>
                <a:solidFill>
                  <a:srgbClr val="ffffff"/>
                </a:solidFill>
              </a:uFill>
              <a:latin typeface="Rockwell"/>
            </a:endParaRPr>
          </a:p>
        </p:txBody>
      </p:sp>
      <p:sp>
        <p:nvSpPr>
          <p:cNvPr id="247" name="TextShape 5"/>
          <p:cNvSpPr txBox="1"/>
          <p:nvPr/>
        </p:nvSpPr>
        <p:spPr>
          <a:xfrm>
            <a:off x="4645080" y="2362320"/>
            <a:ext cx="4041360" cy="394128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0" lang="en-US" sz="2200" spc="-1" strike="noStrike">
                <a:solidFill>
                  <a:srgbClr val="ffffff"/>
                </a:solidFill>
                <a:uFill>
                  <a:solidFill>
                    <a:srgbClr val="ffffff"/>
                  </a:solidFill>
                </a:uFill>
                <a:latin typeface="Rockwell"/>
              </a:rPr>
              <a:t>“…</a:t>
            </a:r>
            <a:r>
              <a:rPr b="0" lang="en-US" sz="2200" spc="-1" strike="noStrike">
                <a:solidFill>
                  <a:srgbClr val="ffffff"/>
                </a:solidFill>
                <a:uFill>
                  <a:solidFill>
                    <a:srgbClr val="ffffff"/>
                  </a:solidFill>
                </a:uFill>
                <a:latin typeface="Rockwell"/>
              </a:rPr>
              <a:t>but whoever keeps His word, in him truly the love of God is perfected.”  </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2200" spc="-1" strike="noStrike">
                <a:solidFill>
                  <a:srgbClr val="ffffff"/>
                </a:solidFill>
                <a:uFill>
                  <a:solidFill>
                    <a:srgbClr val="ffffff"/>
                  </a:solidFill>
                </a:uFill>
                <a:latin typeface="Rockwell"/>
              </a:rPr>
              <a:t>“</a:t>
            </a:r>
            <a:r>
              <a:rPr b="0" lang="en-US" sz="2200" spc="-1" strike="noStrike">
                <a:solidFill>
                  <a:srgbClr val="ffffff"/>
                </a:solidFill>
                <a:uFill>
                  <a:solidFill>
                    <a:srgbClr val="ffffff"/>
                  </a:solidFill>
                </a:uFill>
                <a:latin typeface="Rockwell"/>
              </a:rPr>
              <a:t>By this we may know that we are in Him:  whoever says he abides in Him ought to walk in the same way in which He walked.”</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2200" spc="-1" strike="noStrike">
                <a:solidFill>
                  <a:srgbClr val="ffffff"/>
                </a:solidFill>
                <a:uFill>
                  <a:solidFill>
                    <a:srgbClr val="ffffff"/>
                  </a:solidFill>
                </a:uFill>
                <a:latin typeface="Rockwell"/>
              </a:rPr>
              <a:t>“</a:t>
            </a:r>
            <a:r>
              <a:rPr b="0" lang="en-US" sz="2200" spc="-1" strike="noStrike">
                <a:solidFill>
                  <a:srgbClr val="ffffff"/>
                </a:solidFill>
                <a:uFill>
                  <a:solidFill>
                    <a:srgbClr val="ffffff"/>
                  </a:solidFill>
                </a:uFill>
                <a:latin typeface="Rockwell"/>
              </a:rPr>
              <a:t>Do not love the world or the things in the world.”</a:t>
            </a:r>
            <a:endParaRPr b="0" lang="en-US" sz="3200" spc="-1" strike="noStrike">
              <a:solidFill>
                <a:srgbClr val="ffffff"/>
              </a:solidFill>
              <a:uFill>
                <a:solidFill>
                  <a:srgbClr val="ffffff"/>
                </a:solidFill>
              </a:uFill>
              <a:latin typeface="Rockwell"/>
            </a:endParaRPr>
          </a:p>
        </p:txBody>
      </p:sp>
    </p:spTree>
  </p:cSld>
  <p:timing>
    <p:tnLst>
      <p:par>
        <p:cTn id="142" dur="indefinite" restart="never" nodeType="tmRoot">
          <p:childTnLst>
            <p:seq>
              <p:cTn id="143" dur="indefinite" nodeType="mainSeq">
                <p:childTnLst>
                  <p:par>
                    <p:cTn id="144" fill="hold">
                      <p:stCondLst>
                        <p:cond delay="indefinite"/>
                      </p:stCondLst>
                      <p:childTnLst>
                        <p:par>
                          <p:cTn id="145" fill="hold">
                            <p:stCondLst>
                              <p:cond delay="0"/>
                            </p:stCondLst>
                            <p:childTnLst>
                              <p:par>
                                <p:cTn id="146" nodeType="clickEffect" fill="hold" presetClass="entr" presetID="1">
                                  <p:stCondLst>
                                    <p:cond delay="0"/>
                                  </p:stCondLst>
                                  <p:childTnLst>
                                    <p:set>
                                      <p:cBhvr>
                                        <p:cTn id="147" dur="1" fill="hold">
                                          <p:stCondLst>
                                            <p:cond delay="0"/>
                                          </p:stCondLst>
                                        </p:cTn>
                                        <p:tgtEl>
                                          <p:spTgt spid="246">
                                            <p:txEl>
                                              <p:pRg st="0" end="31"/>
                                            </p:txEl>
                                          </p:spTgt>
                                        </p:tgtEl>
                                        <p:attrNameLst>
                                          <p:attrName>style.visibility</p:attrName>
                                        </p:attrNameLst>
                                      </p:cBhvr>
                                      <p:to>
                                        <p:strVal val="visible"/>
                                      </p:to>
                                    </p:set>
                                  </p:childTnLst>
                                </p:cTn>
                              </p:par>
                              <p:par>
                                <p:cTn id="148" nodeType="withEffect" fill="hold" presetClass="entr" presetID="2" presetSubtype="4">
                                  <p:stCondLst>
                                    <p:cond delay="0"/>
                                  </p:stCondLst>
                                  <p:childTnLst>
                                    <p:set>
                                      <p:cBhvr>
                                        <p:cTn id="149" dur="1" fill="hold">
                                          <p:stCondLst>
                                            <p:cond delay="0"/>
                                          </p:stCondLst>
                                        </p:cTn>
                                        <p:tgtEl>
                                          <p:spTgt spid="247">
                                            <p:txEl>
                                              <p:pRg st="0" end="76"/>
                                            </p:txEl>
                                          </p:spTgt>
                                        </p:tgtEl>
                                        <p:attrNameLst>
                                          <p:attrName>style.visibility</p:attrName>
                                        </p:attrNameLst>
                                      </p:cBhvr>
                                      <p:to>
                                        <p:strVal val="visible"/>
                                      </p:to>
                                    </p:set>
                                    <p:anim calcmode="lin" valueType="num">
                                      <p:cBhvr additive="repl">
                                        <p:cTn id="150" dur="500" fill="hold"/>
                                        <p:tgtEl>
                                          <p:spTgt spid="247">
                                            <p:txEl>
                                              <p:pRg st="0" end="76"/>
                                            </p:txEl>
                                          </p:spTgt>
                                        </p:tgtEl>
                                        <p:attrNameLst>
                                          <p:attrName>ppt_x</p:attrName>
                                        </p:attrNameLst>
                                      </p:cBhvr>
                                      <p:tavLst>
                                        <p:tav tm="0">
                                          <p:val>
                                            <p:strVal val="#ppt_x"/>
                                          </p:val>
                                        </p:tav>
                                        <p:tav tm="100000">
                                          <p:val>
                                            <p:strVal val="#ppt_x"/>
                                          </p:val>
                                        </p:tav>
                                      </p:tavLst>
                                    </p:anim>
                                    <p:anim calcmode="lin" valueType="num">
                                      <p:cBhvr additive="repl">
                                        <p:cTn id="151" dur="500" fill="hold"/>
                                        <p:tgtEl>
                                          <p:spTgt spid="247">
                                            <p:txEl>
                                              <p:pRg st="0" end="76"/>
                                            </p:txEl>
                                          </p:spTgt>
                                        </p:tgtEl>
                                        <p:attrNameLst>
                                          <p:attrName>ppt_y</p:attrName>
                                        </p:attrNameLst>
                                      </p:cBhvr>
                                      <p:tavLst>
                                        <p:tav tm="0">
                                          <p:val>
                                            <p:strVal val="1+#ppt_h/2"/>
                                          </p:val>
                                        </p:tav>
                                        <p:tav tm="100000">
                                          <p:val>
                                            <p:strVal val="#ppt_y"/>
                                          </p:val>
                                        </p:tav>
                                      </p:tavLst>
                                    </p:anim>
                                  </p:childTnLst>
                                </p:cTn>
                              </p:par>
                            </p:childTnLst>
                          </p:cTn>
                        </p:par>
                      </p:childTnLst>
                    </p:cTn>
                  </p:par>
                  <p:par>
                    <p:cTn id="152" fill="hold">
                      <p:stCondLst>
                        <p:cond delay="indefinite"/>
                      </p:stCondLst>
                      <p:childTnLst>
                        <p:par>
                          <p:cTn id="153" fill="hold">
                            <p:stCondLst>
                              <p:cond delay="0"/>
                            </p:stCondLst>
                            <p:childTnLst>
                              <p:par>
                                <p:cTn id="154" nodeType="clickEffect" fill="hold" presetClass="entr" presetID="1">
                                  <p:stCondLst>
                                    <p:cond delay="0"/>
                                  </p:stCondLst>
                                  <p:childTnLst>
                                    <p:set>
                                      <p:cBhvr>
                                        <p:cTn id="155" dur="1" fill="hold">
                                          <p:stCondLst>
                                            <p:cond delay="0"/>
                                          </p:stCondLst>
                                        </p:cTn>
                                        <p:tgtEl>
                                          <p:spTgt spid="246">
                                            <p:txEl>
                                              <p:pRg st="31" end="56"/>
                                            </p:txEl>
                                          </p:spTgt>
                                        </p:tgtEl>
                                        <p:attrNameLst>
                                          <p:attrName>style.visibility</p:attrName>
                                        </p:attrNameLst>
                                      </p:cBhvr>
                                      <p:to>
                                        <p:strVal val="visible"/>
                                      </p:to>
                                    </p:set>
                                  </p:childTnLst>
                                </p:cTn>
                              </p:par>
                              <p:par>
                                <p:cTn id="156" nodeType="withEffect" fill="hold" presetClass="entr" presetID="2" presetSubtype="4">
                                  <p:stCondLst>
                                    <p:cond delay="0"/>
                                  </p:stCondLst>
                                  <p:childTnLst>
                                    <p:set>
                                      <p:cBhvr>
                                        <p:cTn id="157" dur="1" fill="hold">
                                          <p:stCondLst>
                                            <p:cond delay="0"/>
                                          </p:stCondLst>
                                        </p:cTn>
                                        <p:tgtEl>
                                          <p:spTgt spid="247">
                                            <p:txEl>
                                              <p:pRg st="76" end="199"/>
                                            </p:txEl>
                                          </p:spTgt>
                                        </p:tgtEl>
                                        <p:attrNameLst>
                                          <p:attrName>style.visibility</p:attrName>
                                        </p:attrNameLst>
                                      </p:cBhvr>
                                      <p:to>
                                        <p:strVal val="visible"/>
                                      </p:to>
                                    </p:set>
                                    <p:anim calcmode="lin" valueType="num">
                                      <p:cBhvr additive="repl">
                                        <p:cTn id="158" dur="500" fill="hold"/>
                                        <p:tgtEl>
                                          <p:spTgt spid="247">
                                            <p:txEl>
                                              <p:pRg st="76" end="199"/>
                                            </p:txEl>
                                          </p:spTgt>
                                        </p:tgtEl>
                                        <p:attrNameLst>
                                          <p:attrName>ppt_x</p:attrName>
                                        </p:attrNameLst>
                                      </p:cBhvr>
                                      <p:tavLst>
                                        <p:tav tm="0">
                                          <p:val>
                                            <p:strVal val="#ppt_x"/>
                                          </p:val>
                                        </p:tav>
                                        <p:tav tm="100000">
                                          <p:val>
                                            <p:strVal val="#ppt_x"/>
                                          </p:val>
                                        </p:tav>
                                      </p:tavLst>
                                    </p:anim>
                                    <p:anim calcmode="lin" valueType="num">
                                      <p:cBhvr additive="repl">
                                        <p:cTn id="159" dur="500" fill="hold"/>
                                        <p:tgtEl>
                                          <p:spTgt spid="247">
                                            <p:txEl>
                                              <p:pRg st="76" end="199"/>
                                            </p:txEl>
                                          </p:spTgt>
                                        </p:tgtEl>
                                        <p:attrNameLst>
                                          <p:attrName>ppt_y</p:attrName>
                                        </p:attrNameLst>
                                      </p:cBhvr>
                                      <p:tavLst>
                                        <p:tav tm="0">
                                          <p:val>
                                            <p:strVal val="1+#ppt_h/2"/>
                                          </p:val>
                                        </p:tav>
                                        <p:tav tm="100000">
                                          <p:val>
                                            <p:strVal val="#ppt_y"/>
                                          </p:val>
                                        </p:tav>
                                      </p:tavLst>
                                    </p:anim>
                                  </p:childTnLst>
                                </p:cTn>
                              </p:par>
                            </p:childTnLst>
                          </p:cTn>
                        </p:par>
                      </p:childTnLst>
                    </p:cTn>
                  </p:par>
                  <p:par>
                    <p:cTn id="160" fill="hold">
                      <p:stCondLst>
                        <p:cond delay="indefinite"/>
                      </p:stCondLst>
                      <p:childTnLst>
                        <p:par>
                          <p:cTn id="161" fill="hold">
                            <p:stCondLst>
                              <p:cond delay="0"/>
                            </p:stCondLst>
                            <p:childTnLst>
                              <p:par>
                                <p:cTn id="162" nodeType="clickEffect" fill="hold" presetClass="entr" presetID="1">
                                  <p:stCondLst>
                                    <p:cond delay="0"/>
                                  </p:stCondLst>
                                  <p:childTnLst>
                                    <p:set>
                                      <p:cBhvr>
                                        <p:cTn id="163" dur="1" fill="hold">
                                          <p:stCondLst>
                                            <p:cond delay="0"/>
                                          </p:stCondLst>
                                        </p:cTn>
                                        <p:tgtEl>
                                          <p:spTgt spid="246">
                                            <p:txEl>
                                              <p:pRg st="56" end="82"/>
                                            </p:txEl>
                                          </p:spTgt>
                                        </p:tgtEl>
                                        <p:attrNameLst>
                                          <p:attrName>style.visibility</p:attrName>
                                        </p:attrNameLst>
                                      </p:cBhvr>
                                      <p:to>
                                        <p:strVal val="visible"/>
                                      </p:to>
                                    </p:set>
                                  </p:childTnLst>
                                </p:cTn>
                              </p:par>
                              <p:par>
                                <p:cTn id="164" nodeType="withEffect" fill="hold" presetClass="entr" presetID="2" presetSubtype="4">
                                  <p:stCondLst>
                                    <p:cond delay="0"/>
                                  </p:stCondLst>
                                  <p:childTnLst>
                                    <p:set>
                                      <p:cBhvr>
                                        <p:cTn id="165" dur="1" fill="hold">
                                          <p:stCondLst>
                                            <p:cond delay="0"/>
                                          </p:stCondLst>
                                        </p:cTn>
                                        <p:tgtEl>
                                          <p:spTgt spid="247">
                                            <p:txEl>
                                              <p:pRg st="199" end="251"/>
                                            </p:txEl>
                                          </p:spTgt>
                                        </p:tgtEl>
                                        <p:attrNameLst>
                                          <p:attrName>style.visibility</p:attrName>
                                        </p:attrNameLst>
                                      </p:cBhvr>
                                      <p:to>
                                        <p:strVal val="visible"/>
                                      </p:to>
                                    </p:set>
                                    <p:anim calcmode="lin" valueType="num">
                                      <p:cBhvr additive="repl">
                                        <p:cTn id="166" dur="500" fill="hold"/>
                                        <p:tgtEl>
                                          <p:spTgt spid="247">
                                            <p:txEl>
                                              <p:pRg st="199" end="251"/>
                                            </p:txEl>
                                          </p:spTgt>
                                        </p:tgtEl>
                                        <p:attrNameLst>
                                          <p:attrName>ppt_x</p:attrName>
                                        </p:attrNameLst>
                                      </p:cBhvr>
                                      <p:tavLst>
                                        <p:tav tm="0">
                                          <p:val>
                                            <p:strVal val="#ppt_x"/>
                                          </p:val>
                                        </p:tav>
                                        <p:tav tm="100000">
                                          <p:val>
                                            <p:strVal val="#ppt_x"/>
                                          </p:val>
                                        </p:tav>
                                      </p:tavLst>
                                    </p:anim>
                                    <p:anim calcmode="lin" valueType="num">
                                      <p:cBhvr additive="repl">
                                        <p:cTn id="167" dur="500" fill="hold"/>
                                        <p:tgtEl>
                                          <p:spTgt spid="247">
                                            <p:txEl>
                                              <p:pRg st="199" end="25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TextShape 1"/>
          <p:cNvSpPr txBox="1"/>
          <p:nvPr/>
        </p:nvSpPr>
        <p:spPr>
          <a:xfrm>
            <a:off x="457200" y="253440"/>
            <a:ext cx="8229240" cy="1142640"/>
          </a:xfrm>
          <a:prstGeom prst="rect">
            <a:avLst/>
          </a:prstGeom>
          <a:noFill/>
          <a:ln>
            <a:noFill/>
          </a:ln>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Conclusion</a:t>
            </a:r>
            <a:endParaRPr b="0" lang="en-US" sz="1800" spc="-1" strike="noStrike">
              <a:solidFill>
                <a:srgbClr val="ffffff"/>
              </a:solidFill>
              <a:uFill>
                <a:solidFill>
                  <a:srgbClr val="ffffff"/>
                </a:solidFill>
              </a:uFill>
              <a:latin typeface="Rockwell"/>
            </a:endParaRPr>
          </a:p>
        </p:txBody>
      </p:sp>
      <p:sp>
        <p:nvSpPr>
          <p:cNvPr id="249" name="TextShape 2"/>
          <p:cNvSpPr txBox="1"/>
          <p:nvPr/>
        </p:nvSpPr>
        <p:spPr>
          <a:xfrm>
            <a:off x="457200" y="1645920"/>
            <a:ext cx="4038120" cy="452592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0" lang="en-US" sz="2800" spc="-1" strike="noStrike">
                <a:solidFill>
                  <a:srgbClr val="ffffff"/>
                </a:solidFill>
                <a:uFill>
                  <a:solidFill>
                    <a:srgbClr val="ffffff"/>
                  </a:solidFill>
                </a:uFill>
                <a:latin typeface="Rockwell"/>
              </a:rPr>
              <a:t>How does 1 John 2 provide us with assurance and confidence?</a:t>
            </a:r>
            <a:endParaRPr b="0" lang="en-US" sz="32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400" spc="-1" strike="noStrike">
                <a:solidFill>
                  <a:srgbClr val="ffffff"/>
                </a:solidFill>
                <a:uFill>
                  <a:solidFill>
                    <a:srgbClr val="ffffff"/>
                  </a:solidFill>
                </a:uFill>
                <a:latin typeface="Rockwell"/>
              </a:rPr>
              <a:t>It reminds us that we have Jesus on our side.</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400" spc="-1" strike="noStrike">
                <a:solidFill>
                  <a:srgbClr val="ffffff"/>
                </a:solidFill>
                <a:uFill>
                  <a:solidFill>
                    <a:srgbClr val="ffffff"/>
                  </a:solidFill>
                </a:uFill>
                <a:latin typeface="Rockwell"/>
              </a:rPr>
              <a:t>He is pleading our cause before the Father.</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400" spc="-1" strike="noStrike">
                <a:solidFill>
                  <a:srgbClr val="ffffff"/>
                </a:solidFill>
                <a:uFill>
                  <a:solidFill>
                    <a:srgbClr val="ffffff"/>
                  </a:solidFill>
                </a:uFill>
                <a:latin typeface="Rockwell"/>
              </a:rPr>
              <a:t>He has given His blood to atone for our sins and for appeasement.</a:t>
            </a:r>
            <a:endParaRPr b="0" lang="en-US" sz="2300" spc="-1" strike="noStrike">
              <a:solidFill>
                <a:srgbClr val="ffffff"/>
              </a:solidFill>
              <a:uFill>
                <a:solidFill>
                  <a:srgbClr val="ffffff"/>
                </a:solidFill>
              </a:uFill>
              <a:latin typeface="Rockwell"/>
            </a:endParaRPr>
          </a:p>
        </p:txBody>
      </p:sp>
      <p:sp>
        <p:nvSpPr>
          <p:cNvPr id="250" name="TextShape 3"/>
          <p:cNvSpPr txBox="1"/>
          <p:nvPr/>
        </p:nvSpPr>
        <p:spPr>
          <a:xfrm>
            <a:off x="4648320" y="1645920"/>
            <a:ext cx="4038120" cy="452592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0" lang="en-US" sz="2800" spc="-1" strike="noStrike">
                <a:solidFill>
                  <a:srgbClr val="ffffff"/>
                </a:solidFill>
                <a:uFill>
                  <a:solidFill>
                    <a:srgbClr val="ffffff"/>
                  </a:solidFill>
                </a:uFill>
                <a:latin typeface="Rockwell"/>
              </a:rPr>
              <a:t>Why then do we feel insecure?</a:t>
            </a:r>
            <a:endParaRPr b="0" lang="en-US" sz="32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400" spc="-1" strike="noStrike">
                <a:solidFill>
                  <a:srgbClr val="ffffff"/>
                </a:solidFill>
                <a:uFill>
                  <a:solidFill>
                    <a:srgbClr val="ffffff"/>
                  </a:solidFill>
                </a:uFill>
                <a:latin typeface="Rockwell"/>
              </a:rPr>
              <a:t>Do we not trust that Christ’s blood can cleanse us?</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400" spc="-1" strike="noStrike">
                <a:solidFill>
                  <a:srgbClr val="ffffff"/>
                </a:solidFill>
                <a:uFill>
                  <a:solidFill>
                    <a:srgbClr val="ffffff"/>
                  </a:solidFill>
                </a:uFill>
                <a:latin typeface="Rockwell"/>
              </a:rPr>
              <a:t>Do we not trust that God is faithful to forgive?</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400" spc="-1" strike="noStrike">
                <a:solidFill>
                  <a:srgbClr val="ffffff"/>
                </a:solidFill>
                <a:uFill>
                  <a:solidFill>
                    <a:srgbClr val="ffffff"/>
                  </a:solidFill>
                </a:uFill>
                <a:latin typeface="Rockwell"/>
              </a:rPr>
              <a:t>Do we feel or know that we are not walking in His way and practicing righteousness?</a:t>
            </a:r>
            <a:endParaRPr b="0" lang="en-US" sz="2300" spc="-1" strike="noStrike">
              <a:solidFill>
                <a:srgbClr val="ffffff"/>
              </a:solidFill>
              <a:uFill>
                <a:solidFill>
                  <a:srgbClr val="ffffff"/>
                </a:solidFill>
              </a:uFill>
              <a:latin typeface="Rockwell"/>
            </a:endParaRPr>
          </a:p>
        </p:txBody>
      </p:sp>
    </p:spTree>
  </p:cSld>
  <p:timing>
    <p:tnLst>
      <p:par>
        <p:cTn id="168" dur="indefinite" restart="never" nodeType="tmRoot">
          <p:childTnLst>
            <p:seq>
              <p:cTn id="169" dur="indefinite" nodeType="mainSeq">
                <p:childTnLst>
                  <p:par>
                    <p:cTn id="170" fill="hold">
                      <p:stCondLst>
                        <p:cond delay="indefinite"/>
                      </p:stCondLst>
                      <p:childTnLst>
                        <p:par>
                          <p:cTn id="171" fill="hold">
                            <p:stCondLst>
                              <p:cond delay="0"/>
                            </p:stCondLst>
                            <p:childTnLst>
                              <p:par>
                                <p:cTn id="172" nodeType="clickEffect" fill="hold" presetClass="entr" presetID="1">
                                  <p:stCondLst>
                                    <p:cond delay="0"/>
                                  </p:stCondLst>
                                  <p:childTnLst>
                                    <p:set>
                                      <p:cBhvr>
                                        <p:cTn id="173" dur="1" fill="hold">
                                          <p:stCondLst>
                                            <p:cond delay="0"/>
                                          </p:stCondLst>
                                        </p:cTn>
                                        <p:tgtEl>
                                          <p:spTgt spid="250">
                                            <p:txEl>
                                              <p:pRg st="0" end="30"/>
                                            </p:txEl>
                                          </p:spTgt>
                                        </p:tgtEl>
                                        <p:attrNameLst>
                                          <p:attrName>style.visibility</p:attrName>
                                        </p:attrNameLst>
                                      </p:cBhvr>
                                      <p:to>
                                        <p:strVal val="visible"/>
                                      </p:to>
                                    </p:set>
                                  </p:childTnLst>
                                </p:cTn>
                              </p:par>
                            </p:childTnLst>
                          </p:cTn>
                        </p:par>
                      </p:childTnLst>
                    </p:cTn>
                  </p:par>
                  <p:par>
                    <p:cTn id="174" fill="hold">
                      <p:stCondLst>
                        <p:cond delay="indefinite"/>
                      </p:stCondLst>
                      <p:childTnLst>
                        <p:par>
                          <p:cTn id="175" fill="hold">
                            <p:stCondLst>
                              <p:cond delay="0"/>
                            </p:stCondLst>
                            <p:childTnLst>
                              <p:par>
                                <p:cTn id="176" nodeType="clickEffect" fill="hold" presetClass="entr" presetID="1">
                                  <p:stCondLst>
                                    <p:cond delay="0"/>
                                  </p:stCondLst>
                                  <p:childTnLst>
                                    <p:set>
                                      <p:cBhvr>
                                        <p:cTn id="177" dur="1" fill="hold">
                                          <p:stCondLst>
                                            <p:cond delay="0"/>
                                          </p:stCondLst>
                                        </p:cTn>
                                        <p:tgtEl>
                                          <p:spTgt spid="250">
                                            <p:txEl>
                                              <p:pRg st="30" end="82"/>
                                            </p:txEl>
                                          </p:spTgt>
                                        </p:tgtEl>
                                        <p:attrNameLst>
                                          <p:attrName>style.visibility</p:attrName>
                                        </p:attrNameLst>
                                      </p:cBhvr>
                                      <p:to>
                                        <p:strVal val="visible"/>
                                      </p:to>
                                    </p:set>
                                  </p:childTnLst>
                                </p:cTn>
                              </p:par>
                            </p:childTnLst>
                          </p:cTn>
                        </p:par>
                      </p:childTnLst>
                    </p:cTn>
                  </p:par>
                  <p:par>
                    <p:cTn id="178" fill="hold">
                      <p:stCondLst>
                        <p:cond delay="indefinite"/>
                      </p:stCondLst>
                      <p:childTnLst>
                        <p:par>
                          <p:cTn id="179" fill="hold">
                            <p:stCondLst>
                              <p:cond delay="0"/>
                            </p:stCondLst>
                            <p:childTnLst>
                              <p:par>
                                <p:cTn id="180" nodeType="clickEffect" fill="hold" presetClass="entr" presetID="1">
                                  <p:stCondLst>
                                    <p:cond delay="0"/>
                                  </p:stCondLst>
                                  <p:childTnLst>
                                    <p:set>
                                      <p:cBhvr>
                                        <p:cTn id="181" dur="1" fill="hold">
                                          <p:stCondLst>
                                            <p:cond delay="0"/>
                                          </p:stCondLst>
                                        </p:cTn>
                                        <p:tgtEl>
                                          <p:spTgt spid="250">
                                            <p:txEl>
                                              <p:pRg st="82" end="131"/>
                                            </p:txEl>
                                          </p:spTgt>
                                        </p:tgtEl>
                                        <p:attrNameLst>
                                          <p:attrName>style.visibility</p:attrName>
                                        </p:attrNameLst>
                                      </p:cBhvr>
                                      <p:to>
                                        <p:strVal val="visible"/>
                                      </p:to>
                                    </p:set>
                                  </p:childTnLst>
                                </p:cTn>
                              </p:par>
                            </p:childTnLst>
                          </p:cTn>
                        </p:par>
                      </p:childTnLst>
                    </p:cTn>
                  </p:par>
                  <p:par>
                    <p:cTn id="182" fill="hold">
                      <p:stCondLst>
                        <p:cond delay="indefinite"/>
                      </p:stCondLst>
                      <p:childTnLst>
                        <p:par>
                          <p:cTn id="183" fill="hold">
                            <p:stCondLst>
                              <p:cond delay="0"/>
                            </p:stCondLst>
                            <p:childTnLst>
                              <p:par>
                                <p:cTn id="184" nodeType="clickEffect" fill="hold" presetClass="entr" presetID="1">
                                  <p:stCondLst>
                                    <p:cond delay="0"/>
                                  </p:stCondLst>
                                  <p:childTnLst>
                                    <p:set>
                                      <p:cBhvr>
                                        <p:cTn id="185" dur="1" fill="hold">
                                          <p:stCondLst>
                                            <p:cond delay="0"/>
                                          </p:stCondLst>
                                        </p:cTn>
                                        <p:tgtEl>
                                          <p:spTgt spid="250">
                                            <p:txEl>
                                              <p:pRg st="131" end="21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TextShape 1"/>
          <p:cNvSpPr txBox="1"/>
          <p:nvPr/>
        </p:nvSpPr>
        <p:spPr>
          <a:xfrm>
            <a:off x="457200" y="253440"/>
            <a:ext cx="8229240" cy="1142640"/>
          </a:xfrm>
          <a:prstGeom prst="rect">
            <a:avLst/>
          </a:prstGeom>
          <a:noFill/>
          <a:ln>
            <a:noFill/>
          </a:ln>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Sources</a:t>
            </a:r>
            <a:endParaRPr b="0" lang="en-US" sz="1800" spc="-1" strike="noStrike">
              <a:solidFill>
                <a:srgbClr val="ffffff"/>
              </a:solidFill>
              <a:uFill>
                <a:solidFill>
                  <a:srgbClr val="ffffff"/>
                </a:solidFill>
              </a:uFill>
              <a:latin typeface="Rockwell"/>
            </a:endParaRPr>
          </a:p>
        </p:txBody>
      </p:sp>
      <p:sp>
        <p:nvSpPr>
          <p:cNvPr id="252" name="TextShape 2"/>
          <p:cNvSpPr txBox="1"/>
          <p:nvPr/>
        </p:nvSpPr>
        <p:spPr>
          <a:xfrm>
            <a:off x="457200" y="1646280"/>
            <a:ext cx="8229240" cy="452592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Saved Without A Doubt DVD – Produced by WVBS.org.</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Truth Commentary, 1 John, Dan King</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Expository Lessons on the General Epistles by Ronny Milliner</a:t>
            </a:r>
            <a:endParaRPr b="0" lang="en-US" sz="3200" spc="-1" strike="noStrike">
              <a:solidFill>
                <a:srgbClr val="ffffff"/>
              </a:solidFill>
              <a:uFill>
                <a:solidFill>
                  <a:srgbClr val="ffffff"/>
                </a:solidFill>
              </a:uFill>
              <a:latin typeface="Rockwell"/>
            </a:endParaRPr>
          </a:p>
        </p:txBody>
      </p:sp>
    </p:spTree>
  </p:cSld>
  <p:transition spd="slow">
    <p:dissolve/>
  </p:transition>
  <p:timing>
    <p:tnLst>
      <p:par>
        <p:cTn id="186" dur="indefinite" restart="never" nodeType="tmRoot">
          <p:childTnLst>
            <p:seq>
              <p:cTn id="187"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TextShape 1"/>
          <p:cNvSpPr txBox="1"/>
          <p:nvPr/>
        </p:nvSpPr>
        <p:spPr>
          <a:xfrm>
            <a:off x="464400" y="380880"/>
            <a:ext cx="8229240" cy="2209320"/>
          </a:xfrm>
          <a:prstGeom prst="rect">
            <a:avLst/>
          </a:prstGeom>
          <a:noFill/>
          <a:ln>
            <a:noFill/>
          </a:ln>
        </p:spPr>
        <p:txBody>
          <a:bodyPr lIns="45720" rIns="228600" tIns="45000" bIns="45000" anchor="b"/>
          <a:p>
            <a:pPr algn="r">
              <a:lnSpc>
                <a:spcPct val="100000"/>
              </a:lnSpc>
            </a:pPr>
            <a:r>
              <a:rPr b="0" lang="en-US" sz="4800" spc="-1" strike="noStrike">
                <a:solidFill>
                  <a:srgbClr val="e6e9cb"/>
                </a:solidFill>
                <a:uFill>
                  <a:solidFill>
                    <a:srgbClr val="ffffff"/>
                  </a:solidFill>
                </a:uFill>
                <a:latin typeface="Rockwell"/>
              </a:rPr>
              <a:t>Saved Without A Doubt</a:t>
            </a:r>
            <a:endParaRPr b="0" lang="en-US" sz="1800" spc="-1" strike="noStrike">
              <a:solidFill>
                <a:srgbClr val="ffffff"/>
              </a:solidFill>
              <a:uFill>
                <a:solidFill>
                  <a:srgbClr val="ffffff"/>
                </a:solidFill>
              </a:uFill>
              <a:latin typeface="Rockwell"/>
            </a:endParaRPr>
          </a:p>
        </p:txBody>
      </p:sp>
      <p:sp>
        <p:nvSpPr>
          <p:cNvPr id="210" name="TextShape 2"/>
          <p:cNvSpPr txBox="1"/>
          <p:nvPr/>
        </p:nvSpPr>
        <p:spPr>
          <a:xfrm>
            <a:off x="2133720" y="2819520"/>
            <a:ext cx="6559920" cy="1752120"/>
          </a:xfrm>
          <a:prstGeom prst="rect">
            <a:avLst/>
          </a:prstGeom>
          <a:noFill/>
          <a:ln>
            <a:noFill/>
          </a:ln>
        </p:spPr>
        <p:txBody>
          <a:bodyPr lIns="45720" rIns="246960" tIns="45000" bIns="45000"/>
          <a:p>
            <a:pPr algn="r">
              <a:lnSpc>
                <a:spcPct val="100000"/>
              </a:lnSpc>
            </a:pPr>
            <a:r>
              <a:rPr b="0" lang="en-US" sz="3200" spc="-1" strike="noStrike">
                <a:solidFill>
                  <a:srgbClr val="ffffff"/>
                </a:solidFill>
                <a:uFill>
                  <a:solidFill>
                    <a:srgbClr val="ffffff"/>
                  </a:solidFill>
                </a:uFill>
                <a:latin typeface="Rockwell"/>
              </a:rPr>
              <a:t>Studies from the book of 1 John</a:t>
            </a:r>
            <a:endParaRPr b="0" lang="en-US" sz="3200" spc="-1" strike="noStrike">
              <a:solidFill>
                <a:srgbClr val="000000"/>
              </a:solidFill>
              <a:uFill>
                <a:solidFill>
                  <a:srgbClr val="ffffff"/>
                </a:solidFill>
              </a:uFill>
              <a:latin typeface="Arial"/>
            </a:endParaRPr>
          </a:p>
        </p:txBody>
      </p:sp>
      <p:pic>
        <p:nvPicPr>
          <p:cNvPr id="211" name="Picture 3" descr=""/>
          <p:cNvPicPr/>
          <p:nvPr/>
        </p:nvPicPr>
        <p:blipFill>
          <a:blip r:embed="rId1"/>
          <a:stretch/>
        </p:blipFill>
        <p:spPr>
          <a:xfrm>
            <a:off x="0" y="3809880"/>
            <a:ext cx="4228200" cy="3047760"/>
          </a:xfrm>
          <a:prstGeom prst="rect">
            <a:avLst/>
          </a:prstGeom>
          <a:ln>
            <a:noFill/>
          </a:ln>
        </p:spPr>
      </p:pic>
    </p:spTree>
  </p:cSld>
  <p:transition spd="slow">
    <p:dissolve/>
  </p:transition>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TextShape 1"/>
          <p:cNvSpPr txBox="1"/>
          <p:nvPr/>
        </p:nvSpPr>
        <p:spPr>
          <a:xfrm>
            <a:off x="457200" y="253440"/>
            <a:ext cx="8229240" cy="1142640"/>
          </a:xfrm>
          <a:prstGeom prst="rect">
            <a:avLst/>
          </a:prstGeom>
          <a:noFill/>
          <a:ln>
            <a:noFill/>
          </a:ln>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Saved Without A Doubt – 1 John</a:t>
            </a:r>
            <a:endParaRPr b="0" lang="en-US" sz="1800" spc="-1" strike="noStrike">
              <a:solidFill>
                <a:srgbClr val="ffffff"/>
              </a:solidFill>
              <a:uFill>
                <a:solidFill>
                  <a:srgbClr val="ffffff"/>
                </a:solidFill>
              </a:uFill>
              <a:latin typeface="Rockwell"/>
            </a:endParaRPr>
          </a:p>
        </p:txBody>
      </p:sp>
      <p:sp>
        <p:nvSpPr>
          <p:cNvPr id="213" name="TextShape 2"/>
          <p:cNvSpPr txBox="1"/>
          <p:nvPr/>
        </p:nvSpPr>
        <p:spPr>
          <a:xfrm>
            <a:off x="457200" y="1646280"/>
            <a:ext cx="8229240" cy="284904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0" lang="en-US" sz="3600" spc="-1" strike="noStrike">
                <a:solidFill>
                  <a:srgbClr val="ffffff"/>
                </a:solidFill>
                <a:uFill>
                  <a:solidFill>
                    <a:srgbClr val="ffffff"/>
                  </a:solidFill>
                </a:uFill>
                <a:latin typeface="Rockwell"/>
              </a:rPr>
              <a:t>Chapter 1 – Continual Cleansing</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600" spc="-1" strike="noStrike">
                <a:solidFill>
                  <a:srgbClr val="ffffff"/>
                </a:solidFill>
                <a:uFill>
                  <a:solidFill>
                    <a:srgbClr val="ffffff"/>
                  </a:solidFill>
                </a:uFill>
                <a:latin typeface="Rockwell"/>
              </a:rPr>
              <a:t>Chapter 2 – Perfect Propitiation</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600" spc="-1" strike="noStrike">
                <a:solidFill>
                  <a:srgbClr val="ffffff"/>
                </a:solidFill>
                <a:uFill>
                  <a:solidFill>
                    <a:srgbClr val="ffffff"/>
                  </a:solidFill>
                </a:uFill>
                <a:latin typeface="Rockwell"/>
              </a:rPr>
              <a:t>Chapter 3 – Destroying Doubt</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600" spc="-1" strike="noStrike">
                <a:solidFill>
                  <a:srgbClr val="ffffff"/>
                </a:solidFill>
                <a:uFill>
                  <a:solidFill>
                    <a:srgbClr val="ffffff"/>
                  </a:solidFill>
                </a:uFill>
                <a:latin typeface="Rockwell"/>
              </a:rPr>
              <a:t>Chapter 4 – Fixing the Fear</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600" spc="-1" strike="noStrike">
                <a:solidFill>
                  <a:srgbClr val="ffffff"/>
                </a:solidFill>
                <a:uFill>
                  <a:solidFill>
                    <a:srgbClr val="ffffff"/>
                  </a:solidFill>
                </a:uFill>
                <a:latin typeface="Rockwell"/>
              </a:rPr>
              <a:t>Chapter 5 – Complete Confidence</a:t>
            </a:r>
            <a:endParaRPr b="0" lang="en-US" sz="3200" spc="-1" strike="noStrike">
              <a:solidFill>
                <a:srgbClr val="ffffff"/>
              </a:solidFill>
              <a:uFill>
                <a:solidFill>
                  <a:srgbClr val="ffffff"/>
                </a:solidFill>
              </a:uFill>
              <a:latin typeface="Rockwell"/>
            </a:endParaRPr>
          </a:p>
          <a:p>
            <a:pPr marL="291960" indent="-291600">
              <a:lnSpc>
                <a:spcPct val="100000"/>
              </a:lnSpc>
            </a:pPr>
            <a:endParaRPr b="0" lang="en-US" sz="3200" spc="-1" strike="noStrike">
              <a:solidFill>
                <a:srgbClr val="ffffff"/>
              </a:solidFill>
              <a:uFill>
                <a:solidFill>
                  <a:srgbClr val="ffffff"/>
                </a:solidFill>
              </a:uFill>
              <a:latin typeface="Rockwell"/>
            </a:endParaRPr>
          </a:p>
        </p:txBody>
      </p:sp>
      <p:sp>
        <p:nvSpPr>
          <p:cNvPr id="214" name="CustomShape 3"/>
          <p:cNvSpPr/>
          <p:nvPr/>
        </p:nvSpPr>
        <p:spPr>
          <a:xfrm>
            <a:off x="609480" y="4963320"/>
            <a:ext cx="7924320" cy="942840"/>
          </a:xfrm>
          <a:prstGeom prst="rect">
            <a:avLst/>
          </a:prstGeom>
          <a:noFill/>
          <a:ln>
            <a:noFill/>
          </a:ln>
        </p:spPr>
        <p:style>
          <a:lnRef idx="0"/>
          <a:fillRef idx="0"/>
          <a:effectRef idx="0"/>
          <a:fontRef idx="minor"/>
        </p:style>
        <p:txBody>
          <a:bodyPr lIns="90000" rIns="90000" tIns="45000" bIns="45000"/>
          <a:p>
            <a:pPr>
              <a:lnSpc>
                <a:spcPct val="100000"/>
              </a:lnSpc>
            </a:pPr>
            <a:r>
              <a:rPr b="1" lang="en-US" sz="2800" spc="-1" strike="noStrike">
                <a:solidFill>
                  <a:srgbClr val="ffffff"/>
                </a:solidFill>
                <a:uFill>
                  <a:solidFill>
                    <a:srgbClr val="ffffff"/>
                  </a:solidFill>
                </a:uFill>
                <a:latin typeface="Rockwell"/>
              </a:rPr>
              <a:t>*Note: None of these are unconditional.</a:t>
            </a:r>
            <a:endParaRPr b="0" lang="en-US" sz="1800" spc="-1" strike="noStrike">
              <a:solidFill>
                <a:srgbClr val="000000"/>
              </a:solidFill>
              <a:uFill>
                <a:solidFill>
                  <a:srgbClr val="ffffff"/>
                </a:solidFill>
              </a:uFill>
              <a:latin typeface="Arial"/>
            </a:endParaRPr>
          </a:p>
        </p:txBody>
      </p:sp>
      <p:sp>
        <p:nvSpPr>
          <p:cNvPr id="215" name="CustomShape 4"/>
          <p:cNvSpPr/>
          <p:nvPr/>
        </p:nvSpPr>
        <p:spPr>
          <a:xfrm>
            <a:off x="533520" y="6019920"/>
            <a:ext cx="8000640" cy="395280"/>
          </a:xfrm>
          <a:prstGeom prst="rect">
            <a:avLst/>
          </a:prstGeom>
          <a:noFill/>
          <a:ln>
            <a:noFill/>
          </a:ln>
        </p:spPr>
        <p:style>
          <a:lnRef idx="0"/>
          <a:fillRef idx="0"/>
          <a:effectRef idx="0"/>
          <a:fontRef idx="minor"/>
        </p:style>
        <p:txBody>
          <a:bodyPr lIns="90000" rIns="90000" tIns="45000" bIns="45000"/>
          <a:p>
            <a:pPr algn="ctr">
              <a:lnSpc>
                <a:spcPct val="100000"/>
              </a:lnSpc>
            </a:pPr>
            <a:r>
              <a:rPr b="0" lang="en-US" sz="2000" spc="-1" strike="noStrike">
                <a:solidFill>
                  <a:srgbClr val="ffffff"/>
                </a:solidFill>
                <a:uFill>
                  <a:solidFill>
                    <a:srgbClr val="ffffff"/>
                  </a:solidFill>
                </a:uFill>
                <a:latin typeface="Rockwell"/>
              </a:rPr>
              <a:t>Read the book of 1</a:t>
            </a:r>
            <a:r>
              <a:rPr b="0" lang="en-US" sz="2000" spc="-1" strike="noStrike" baseline="30000">
                <a:solidFill>
                  <a:srgbClr val="ffffff"/>
                </a:solidFill>
                <a:uFill>
                  <a:solidFill>
                    <a:srgbClr val="ffffff"/>
                  </a:solidFill>
                </a:uFill>
                <a:latin typeface="Rockwell"/>
              </a:rPr>
              <a:t>st</a:t>
            </a:r>
            <a:r>
              <a:rPr b="0" lang="en-US" sz="2000" spc="-1" strike="noStrike">
                <a:solidFill>
                  <a:srgbClr val="ffffff"/>
                </a:solidFill>
                <a:uFill>
                  <a:solidFill>
                    <a:srgbClr val="ffffff"/>
                  </a:solidFill>
                </a:uFill>
                <a:latin typeface="Rockwell"/>
              </a:rPr>
              <a:t> John every week to help your doubt.</a:t>
            </a:r>
            <a:endParaRPr b="0" lang="en-US" sz="1800" spc="-1" strike="noStrike">
              <a:solidFill>
                <a:srgbClr val="000000"/>
              </a:solidFill>
              <a:uFill>
                <a:solidFill>
                  <a:srgbClr val="ffffff"/>
                </a:solidFill>
              </a:uFill>
              <a:latin typeface="Arial"/>
            </a:endParaRPr>
          </a:p>
        </p:txBody>
      </p:sp>
    </p:spTree>
  </p:cSld>
  <p:transition>
    <p:dissolve/>
  </p:transition>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TextShape 1"/>
          <p:cNvSpPr txBox="1"/>
          <p:nvPr/>
        </p:nvSpPr>
        <p:spPr>
          <a:xfrm>
            <a:off x="457200" y="253440"/>
            <a:ext cx="8229240" cy="1142640"/>
          </a:xfrm>
          <a:prstGeom prst="rect">
            <a:avLst/>
          </a:prstGeom>
          <a:noFill/>
          <a:ln>
            <a:noFill/>
          </a:ln>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Fellowship Brings Eternal Life…</a:t>
            </a:r>
            <a:endParaRPr b="0" lang="en-US" sz="1800" spc="-1" strike="noStrike">
              <a:solidFill>
                <a:srgbClr val="ffffff"/>
              </a:solidFill>
              <a:uFill>
                <a:solidFill>
                  <a:srgbClr val="ffffff"/>
                </a:solidFill>
              </a:uFill>
              <a:latin typeface="Rockwell"/>
            </a:endParaRPr>
          </a:p>
        </p:txBody>
      </p:sp>
      <p:sp>
        <p:nvSpPr>
          <p:cNvPr id="217" name="TextShape 2"/>
          <p:cNvSpPr txBox="1"/>
          <p:nvPr/>
        </p:nvSpPr>
        <p:spPr>
          <a:xfrm>
            <a:off x="301680" y="1871640"/>
            <a:ext cx="4038120" cy="468144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0" i="1" lang="en-US" sz="2800" spc="-1" strike="noStrike">
                <a:solidFill>
                  <a:srgbClr val="ffffff"/>
                </a:solidFill>
                <a:uFill>
                  <a:solidFill>
                    <a:srgbClr val="ffffff"/>
                  </a:solidFill>
                </a:uFill>
                <a:latin typeface="Rockwell"/>
              </a:rPr>
              <a:t>that which we have seen and heard we declare to you, that you also may have fellowship with us; and truly our fellowship is with the Father and with His Son Jesus Christ. </a:t>
            </a:r>
            <a:r>
              <a:rPr b="1" i="1" lang="en-US" sz="2800" spc="-1" strike="noStrike" u="sng">
                <a:solidFill>
                  <a:srgbClr val="ffffff"/>
                </a:solidFill>
                <a:uFill>
                  <a:solidFill>
                    <a:srgbClr val="ffffff"/>
                  </a:solidFill>
                </a:uFill>
                <a:latin typeface="Rockwell"/>
              </a:rPr>
              <a:t>And these things we write to you that your joy may be full. </a:t>
            </a:r>
            <a:r>
              <a:rPr b="0" lang="en-US" sz="2800" spc="-1" strike="noStrike">
                <a:solidFill>
                  <a:srgbClr val="ffffff"/>
                </a:solidFill>
                <a:uFill>
                  <a:solidFill>
                    <a:srgbClr val="ffffff"/>
                  </a:solidFill>
                </a:uFill>
                <a:latin typeface="Rockwell"/>
              </a:rPr>
              <a:t>(1 John 1:3-4 NKJV)</a:t>
            </a:r>
            <a:endParaRPr b="0" lang="en-US" sz="3200" spc="-1" strike="noStrike">
              <a:solidFill>
                <a:srgbClr val="ffffff"/>
              </a:solidFill>
              <a:uFill>
                <a:solidFill>
                  <a:srgbClr val="ffffff"/>
                </a:solidFill>
              </a:uFill>
              <a:latin typeface="Rockwell"/>
            </a:endParaRPr>
          </a:p>
        </p:txBody>
      </p:sp>
      <p:sp>
        <p:nvSpPr>
          <p:cNvPr id="218" name="TextShape 3"/>
          <p:cNvSpPr txBox="1"/>
          <p:nvPr/>
        </p:nvSpPr>
        <p:spPr>
          <a:xfrm>
            <a:off x="4648320" y="1981080"/>
            <a:ext cx="4038120" cy="452592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0" i="1" lang="en-US" sz="2800" spc="-1" strike="noStrike">
                <a:solidFill>
                  <a:srgbClr val="ffffff"/>
                </a:solidFill>
                <a:uFill>
                  <a:solidFill>
                    <a:srgbClr val="ffffff"/>
                  </a:solidFill>
                </a:uFill>
                <a:latin typeface="Rockwell"/>
              </a:rPr>
              <a:t>These things I have written to you who believe in the name of the Son of God</a:t>
            </a:r>
            <a:r>
              <a:rPr b="1" i="1" lang="en-US" sz="2800" spc="-1" strike="noStrike" u="sng">
                <a:solidFill>
                  <a:srgbClr val="ffffff"/>
                </a:solidFill>
                <a:uFill>
                  <a:solidFill>
                    <a:srgbClr val="ffffff"/>
                  </a:solidFill>
                </a:uFill>
                <a:latin typeface="Rockwell"/>
              </a:rPr>
              <a:t>, that you may know that you have eternal life,</a:t>
            </a:r>
            <a:r>
              <a:rPr b="0" i="1" lang="en-US" sz="2800" spc="-1" strike="noStrike">
                <a:solidFill>
                  <a:srgbClr val="ffffff"/>
                </a:solidFill>
                <a:uFill>
                  <a:solidFill>
                    <a:srgbClr val="ffffff"/>
                  </a:solidFill>
                </a:uFill>
                <a:latin typeface="Rockwell"/>
              </a:rPr>
              <a:t> and that you may continue to believe in the name of the Son of God. </a:t>
            </a:r>
            <a:r>
              <a:rPr b="0" lang="en-US" sz="2800" spc="-1" strike="noStrike">
                <a:solidFill>
                  <a:srgbClr val="ffffff"/>
                </a:solidFill>
                <a:uFill>
                  <a:solidFill>
                    <a:srgbClr val="ffffff"/>
                  </a:solidFill>
                </a:uFill>
                <a:latin typeface="Rockwell"/>
              </a:rPr>
              <a:t>(1 John 5:13 NKJV)</a:t>
            </a:r>
            <a:endParaRPr b="0" lang="en-US" sz="3200" spc="-1" strike="noStrike">
              <a:solidFill>
                <a:srgbClr val="ffffff"/>
              </a:solidFill>
              <a:uFill>
                <a:solidFill>
                  <a:srgbClr val="ffffff"/>
                </a:solidFill>
              </a:uFill>
              <a:latin typeface="Rockwell"/>
            </a:endParaRPr>
          </a:p>
        </p:txBody>
      </p:sp>
    </p:spTree>
  </p:cSld>
  <p:transition spd="slow">
    <p:dissolve/>
  </p:transition>
  <p:timing>
    <p:tnLst>
      <p:par>
        <p:cTn id="7" dur="indefinite" restart="never" nodeType="tmRoot">
          <p:childTnLst>
            <p:seq>
              <p:cTn id="8" dur="indefinite" nodeType="mainSeq">
                <p:childTnLst>
                  <p:par>
                    <p:cTn id="9" fill="hold">
                      <p:stCondLst>
                        <p:cond delay="indefinite"/>
                      </p:stCondLst>
                      <p:childTnLst>
                        <p:par>
                          <p:cTn id="10" fill="hold">
                            <p:stCondLst>
                              <p:cond delay="0"/>
                            </p:stCondLst>
                            <p:childTnLst>
                              <p:par>
                                <p:cTn id="11" nodeType="clickEffect" fill="hold" presetClass="entr" presetID="22" presetSubtype="4">
                                  <p:stCondLst>
                                    <p:cond delay="0"/>
                                  </p:stCondLst>
                                  <p:childTnLst>
                                    <p:set>
                                      <p:cBhvr>
                                        <p:cTn id="12" dur="1" fill="hold">
                                          <p:stCondLst>
                                            <p:cond delay="0"/>
                                          </p:stCondLst>
                                        </p:cTn>
                                        <p:tgtEl>
                                          <p:spTgt spid="217">
                                            <p:txEl>
                                              <p:pRg st="0" end="251"/>
                                            </p:txEl>
                                          </p:spTgt>
                                        </p:tgtEl>
                                        <p:attrNameLst>
                                          <p:attrName>style.visibility</p:attrName>
                                        </p:attrNameLst>
                                      </p:cBhvr>
                                      <p:to>
                                        <p:strVal val="visible"/>
                                      </p:to>
                                    </p:set>
                                    <p:animEffect filter="wipe(down)" transition="out">
                                      <p:cBhvr additive="repl">
                                        <p:cTn id="13" dur="500"/>
                                        <p:tgtEl>
                                          <p:spTgt spid="217">
                                            <p:txEl>
                                              <p:pRg st="0" end="251"/>
                                            </p:txEl>
                                          </p:spTgt>
                                        </p:tgtEl>
                                      </p:cBhvr>
                                    </p:animEffect>
                                  </p:childTnLst>
                                </p:cTn>
                              </p:par>
                            </p:childTnLst>
                          </p:cTn>
                        </p:par>
                      </p:childTnLst>
                    </p:cTn>
                  </p:par>
                  <p:par>
                    <p:cTn id="14" fill="hold">
                      <p:stCondLst>
                        <p:cond delay="indefinite"/>
                      </p:stCondLst>
                      <p:childTnLst>
                        <p:par>
                          <p:cTn id="15" fill="hold">
                            <p:stCondLst>
                              <p:cond delay="0"/>
                            </p:stCondLst>
                            <p:childTnLst>
                              <p:par>
                                <p:cTn id="16" nodeType="clickEffect" fill="hold" presetClass="entr" presetID="22" presetSubtype="4">
                                  <p:stCondLst>
                                    <p:cond delay="0"/>
                                  </p:stCondLst>
                                  <p:childTnLst>
                                    <p:set>
                                      <p:cBhvr>
                                        <p:cTn id="17" dur="1" fill="hold">
                                          <p:stCondLst>
                                            <p:cond delay="0"/>
                                          </p:stCondLst>
                                        </p:cTn>
                                        <p:tgtEl>
                                          <p:spTgt spid="218">
                                            <p:txEl>
                                              <p:pRg st="0" end="211"/>
                                            </p:txEl>
                                          </p:spTgt>
                                        </p:tgtEl>
                                        <p:attrNameLst>
                                          <p:attrName>style.visibility</p:attrName>
                                        </p:attrNameLst>
                                      </p:cBhvr>
                                      <p:to>
                                        <p:strVal val="visible"/>
                                      </p:to>
                                    </p:set>
                                    <p:animEffect filter="wipe(down)" transition="out">
                                      <p:cBhvr additive="repl">
                                        <p:cTn id="18" dur="500"/>
                                        <p:tgtEl>
                                          <p:spTgt spid="218">
                                            <p:txEl>
                                              <p:pRg st="0" end="21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9" name="TextShape 1"/>
          <p:cNvSpPr txBox="1"/>
          <p:nvPr/>
        </p:nvSpPr>
        <p:spPr>
          <a:xfrm>
            <a:off x="457200" y="253440"/>
            <a:ext cx="8229240" cy="1142640"/>
          </a:xfrm>
          <a:prstGeom prst="rect">
            <a:avLst/>
          </a:prstGeom>
          <a:noFill/>
          <a:ln>
            <a:noFill/>
          </a:ln>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True Fellowship With God…</a:t>
            </a:r>
            <a:endParaRPr b="0" lang="en-US" sz="1800" spc="-1" strike="noStrike">
              <a:solidFill>
                <a:srgbClr val="ffffff"/>
              </a:solidFill>
              <a:uFill>
                <a:solidFill>
                  <a:srgbClr val="ffffff"/>
                </a:solidFill>
              </a:uFill>
              <a:latin typeface="Rockwell"/>
            </a:endParaRPr>
          </a:p>
        </p:txBody>
      </p:sp>
      <p:sp>
        <p:nvSpPr>
          <p:cNvPr id="220" name="TextShape 2"/>
          <p:cNvSpPr txBox="1"/>
          <p:nvPr/>
        </p:nvSpPr>
        <p:spPr>
          <a:xfrm>
            <a:off x="609480" y="1752480"/>
            <a:ext cx="8152920" cy="502884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1" lang="en-US" sz="3200" spc="-1" strike="noStrike" u="sng">
                <a:solidFill>
                  <a:srgbClr val="ffffff"/>
                </a:solidFill>
                <a:uFill>
                  <a:solidFill>
                    <a:srgbClr val="ffffff"/>
                  </a:solidFill>
                </a:uFill>
                <a:latin typeface="Rockwell"/>
              </a:rPr>
              <a:t>Where and How is this Fellowship Attained?</a:t>
            </a:r>
            <a:endParaRPr b="0" lang="en-US" sz="32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800" spc="-1" strike="noStrike">
                <a:solidFill>
                  <a:srgbClr val="ffffff"/>
                </a:solidFill>
                <a:uFill>
                  <a:solidFill>
                    <a:srgbClr val="ffffff"/>
                  </a:solidFill>
                </a:uFill>
                <a:latin typeface="Rockwell"/>
              </a:rPr>
              <a:t> </a:t>
            </a:r>
            <a:r>
              <a:rPr b="0" lang="en-US" sz="2800" spc="-1" strike="noStrike">
                <a:solidFill>
                  <a:srgbClr val="ffffff"/>
                </a:solidFill>
                <a:uFill>
                  <a:solidFill>
                    <a:srgbClr val="ffffff"/>
                  </a:solidFill>
                </a:uFill>
                <a:latin typeface="Rockwell"/>
              </a:rPr>
              <a:t>It is “in the light” (1:5-2:1)</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800" spc="-1" strike="noStrike">
                <a:solidFill>
                  <a:srgbClr val="ffffff"/>
                </a:solidFill>
                <a:uFill>
                  <a:solidFill>
                    <a:srgbClr val="ffffff"/>
                  </a:solidFill>
                </a:uFill>
                <a:latin typeface="Rockwell"/>
              </a:rPr>
              <a:t>Light and Darkness identify two different spiritual realms.</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800" spc="-1" strike="noStrike">
                <a:solidFill>
                  <a:srgbClr val="ffffff"/>
                </a:solidFill>
                <a:uFill>
                  <a:solidFill>
                    <a:srgbClr val="ffffff"/>
                  </a:solidFill>
                </a:uFill>
                <a:latin typeface="Rockwell"/>
              </a:rPr>
              <a:t>How do we attain to the Light?</a:t>
            </a:r>
            <a:endParaRPr b="0" lang="en-US" sz="23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2400" spc="-1" strike="noStrike">
                <a:solidFill>
                  <a:srgbClr val="ffffff"/>
                </a:solidFill>
                <a:uFill>
                  <a:solidFill>
                    <a:srgbClr val="ffffff"/>
                  </a:solidFill>
                </a:uFill>
                <a:latin typeface="Rockwell"/>
              </a:rPr>
              <a:t>The alien sinner must heed the call. (1 Pet. 2:9; 2 Thess. 2:14; Mk. 16:15,16; Acts 2:38)</a:t>
            </a:r>
            <a:endParaRPr b="0" lang="en-US" sz="2000" spc="-1" strike="noStrike">
              <a:solidFill>
                <a:srgbClr val="ffffff"/>
              </a:solidFill>
              <a:uFill>
                <a:solidFill>
                  <a:srgbClr val="ffffff"/>
                </a:solidFill>
              </a:uFill>
              <a:latin typeface="Rockwell"/>
            </a:endParaRPr>
          </a:p>
          <a:p>
            <a:pPr lvl="2" marL="822960" indent="-191520">
              <a:lnSpc>
                <a:spcPct val="100000"/>
              </a:lnSpc>
              <a:buClr>
                <a:srgbClr val="a8cdd7"/>
              </a:buClr>
              <a:buFont typeface="Wingdings 2" charset="2"/>
              <a:buChar char=""/>
            </a:pPr>
            <a:r>
              <a:rPr b="0" lang="en-US" sz="2400" spc="-1" strike="noStrike">
                <a:solidFill>
                  <a:srgbClr val="ffffff"/>
                </a:solidFill>
                <a:uFill>
                  <a:solidFill>
                    <a:srgbClr val="ffffff"/>
                  </a:solidFill>
                </a:uFill>
                <a:latin typeface="Rockwell"/>
              </a:rPr>
              <a:t>The erring child of God must repent, confess, and ask for forgiveness. (1:7 – 2:1)</a:t>
            </a:r>
            <a:endParaRPr b="0" lang="en-US" sz="2000" spc="-1" strike="noStrike">
              <a:solidFill>
                <a:srgbClr val="ffffff"/>
              </a:solidFill>
              <a:uFill>
                <a:solidFill>
                  <a:srgbClr val="ffffff"/>
                </a:solidFill>
              </a:uFill>
              <a:latin typeface="Rockwell"/>
            </a:endParaRPr>
          </a:p>
        </p:txBody>
      </p:sp>
    </p:spTree>
  </p:cSld>
  <p:transition spd="slow">
    <p:dissolve/>
  </p:transition>
  <p:timing>
    <p:tnLst>
      <p:par>
        <p:cTn id="19" dur="indefinite" restart="never" nodeType="tmRoot">
          <p:childTnLst>
            <p:seq>
              <p:cTn id="20" dur="indefinite" nodeType="mainSeq">
                <p:childTnLst>
                  <p:par>
                    <p:cTn id="21" fill="hold">
                      <p:stCondLst>
                        <p:cond delay="0"/>
                      </p:stCondLst>
                      <p:childTnLst>
                        <p:par>
                          <p:cTn id="22" fill="hold">
                            <p:stCondLst>
                              <p:cond delay="0"/>
                            </p:stCondLst>
                            <p:childTnLst>
                              <p:par>
                                <p:cTn id="23" nodeType="withEffect" fill="hold" presetClass="entr" presetID="4" presetSubtype="16">
                                  <p:stCondLst>
                                    <p:cond delay="0"/>
                                  </p:stCondLst>
                                  <p:childTnLst>
                                    <p:set>
                                      <p:cBhvr>
                                        <p:cTn id="24" dur="1" fill="hold">
                                          <p:stCondLst>
                                            <p:cond delay="0"/>
                                          </p:stCondLst>
                                        </p:cTn>
                                        <p:tgtEl>
                                          <p:spTgt spid="220">
                                            <p:txEl>
                                              <p:pRg st="166" end="256"/>
                                            </p:txEl>
                                          </p:spTgt>
                                        </p:tgtEl>
                                        <p:attrNameLst>
                                          <p:attrName>style.visibility</p:attrName>
                                        </p:attrNameLst>
                                      </p:cBhvr>
                                      <p:to>
                                        <p:strVal val="visible"/>
                                      </p:to>
                                    </p:set>
                                    <p:animEffect filter="box(in)" transition="out">
                                      <p:cBhvr additive="repl">
                                        <p:cTn id="25" dur="500"/>
                                        <p:tgtEl>
                                          <p:spTgt spid="220">
                                            <p:txEl>
                                              <p:pRg st="166" end="256"/>
                                            </p:txEl>
                                          </p:spTgt>
                                        </p:tgtEl>
                                      </p:cBhvr>
                                    </p:animEffect>
                                  </p:childTnLst>
                                </p:cTn>
                              </p:par>
                              <p:par>
                                <p:cTn id="26" nodeType="withEffect" fill="hold" presetClass="entr" presetID="4" presetSubtype="16">
                                  <p:stCondLst>
                                    <p:cond delay="0"/>
                                  </p:stCondLst>
                                  <p:childTnLst>
                                    <p:set>
                                      <p:cBhvr>
                                        <p:cTn id="27" dur="1" fill="hold">
                                          <p:stCondLst>
                                            <p:cond delay="0"/>
                                          </p:stCondLst>
                                        </p:cTn>
                                        <p:tgtEl>
                                          <p:spTgt spid="220">
                                            <p:txEl>
                                              <p:pRg st="256" end="339"/>
                                            </p:txEl>
                                          </p:spTgt>
                                        </p:tgtEl>
                                        <p:attrNameLst>
                                          <p:attrName>style.visibility</p:attrName>
                                        </p:attrNameLst>
                                      </p:cBhvr>
                                      <p:to>
                                        <p:strVal val="visible"/>
                                      </p:to>
                                    </p:set>
                                    <p:animEffect filter="box(in)" transition="out">
                                      <p:cBhvr additive="repl">
                                        <p:cTn id="28" dur="500"/>
                                        <p:tgtEl>
                                          <p:spTgt spid="220">
                                            <p:txEl>
                                              <p:pRg st="256" end="339"/>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TextShape 1"/>
          <p:cNvSpPr txBox="1"/>
          <p:nvPr/>
        </p:nvSpPr>
        <p:spPr>
          <a:xfrm>
            <a:off x="457200" y="253440"/>
            <a:ext cx="8229240" cy="1142640"/>
          </a:xfrm>
          <a:prstGeom prst="rect">
            <a:avLst/>
          </a:prstGeom>
          <a:noFill/>
          <a:ln>
            <a:noFill/>
          </a:ln>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The Privileges of Having this Fellowship…</a:t>
            </a:r>
            <a:endParaRPr b="0" lang="en-US" sz="1800" spc="-1" strike="noStrike">
              <a:solidFill>
                <a:srgbClr val="ffffff"/>
              </a:solidFill>
              <a:uFill>
                <a:solidFill>
                  <a:srgbClr val="ffffff"/>
                </a:solidFill>
              </a:uFill>
              <a:latin typeface="Rockwell"/>
            </a:endParaRPr>
          </a:p>
        </p:txBody>
      </p:sp>
      <p:sp>
        <p:nvSpPr>
          <p:cNvPr id="222" name="TextShape 2"/>
          <p:cNvSpPr txBox="1"/>
          <p:nvPr/>
        </p:nvSpPr>
        <p:spPr>
          <a:xfrm>
            <a:off x="301680" y="1566720"/>
            <a:ext cx="3050640" cy="468144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0" lang="en-US" sz="2800" spc="-1" strike="noStrike">
                <a:solidFill>
                  <a:srgbClr val="ffffff"/>
                </a:solidFill>
                <a:uFill>
                  <a:solidFill>
                    <a:srgbClr val="ffffff"/>
                  </a:solidFill>
                </a:uFill>
                <a:latin typeface="Rockwell"/>
              </a:rPr>
              <a:t>An Advocate with the Father.</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2800" spc="-1" strike="noStrike">
                <a:solidFill>
                  <a:srgbClr val="ffffff"/>
                </a:solidFill>
                <a:uFill>
                  <a:solidFill>
                    <a:srgbClr val="ffffff"/>
                  </a:solidFill>
                </a:uFill>
                <a:latin typeface="Rockwell"/>
              </a:rPr>
              <a:t>We Have the Avenue of Prayer.</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2800" spc="-1" strike="noStrike">
                <a:solidFill>
                  <a:srgbClr val="ffffff"/>
                </a:solidFill>
                <a:uFill>
                  <a:solidFill>
                    <a:srgbClr val="ffffff"/>
                  </a:solidFill>
                </a:uFill>
                <a:latin typeface="Rockwell"/>
              </a:rPr>
              <a:t>We Have Forgiveness.</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2800" spc="-1" strike="noStrike">
                <a:solidFill>
                  <a:srgbClr val="ffffff"/>
                </a:solidFill>
                <a:uFill>
                  <a:solidFill>
                    <a:srgbClr val="ffffff"/>
                  </a:solidFill>
                </a:uFill>
                <a:latin typeface="Rockwell"/>
              </a:rPr>
              <a:t>We are Blessed with Continual Cleansing.</a:t>
            </a:r>
            <a:endParaRPr b="0" lang="en-US" sz="3200" spc="-1" strike="noStrike">
              <a:solidFill>
                <a:srgbClr val="ffffff"/>
              </a:solidFill>
              <a:uFill>
                <a:solidFill>
                  <a:srgbClr val="ffffff"/>
                </a:solidFill>
              </a:uFill>
              <a:latin typeface="Rockwell"/>
            </a:endParaRPr>
          </a:p>
        </p:txBody>
      </p:sp>
      <p:sp>
        <p:nvSpPr>
          <p:cNvPr id="223" name="TextShape 3"/>
          <p:cNvSpPr txBox="1"/>
          <p:nvPr/>
        </p:nvSpPr>
        <p:spPr>
          <a:xfrm>
            <a:off x="3429000" y="1523880"/>
            <a:ext cx="5486040" cy="4906800"/>
          </a:xfrm>
          <a:prstGeom prst="rect">
            <a:avLst/>
          </a:prstGeom>
          <a:noFill/>
          <a:ln>
            <a:noFill/>
          </a:ln>
        </p:spPr>
        <p:txBody>
          <a:bodyPr lIns="90000" rIns="90000" tIns="45000" bIns="45000"/>
          <a:p>
            <a:pPr lvl="1" marL="274320" indent="-228240">
              <a:lnSpc>
                <a:spcPct val="100000"/>
              </a:lnSpc>
              <a:buClr>
                <a:srgbClr val="72a376"/>
              </a:buClr>
              <a:buSzPct val="85000"/>
              <a:buFont typeface="Wingdings 2" charset="2"/>
              <a:buChar char=""/>
            </a:pPr>
            <a:r>
              <a:rPr b="0" i="1" lang="en-US" sz="2200" spc="-1" strike="noStrike">
                <a:solidFill>
                  <a:srgbClr val="ffffff"/>
                </a:solidFill>
                <a:uFill>
                  <a:solidFill>
                    <a:srgbClr val="ffffff"/>
                  </a:solidFill>
                </a:uFill>
                <a:latin typeface="Rockwell"/>
              </a:rPr>
              <a:t>My little children, these things I write to you, so that you may not sin. And if anyone sins, we have an Advocate with the Father, Jesus Christ the righteous</a:t>
            </a:r>
            <a:r>
              <a:rPr b="0" lang="en-US" sz="2200" spc="-1" strike="noStrike">
                <a:solidFill>
                  <a:srgbClr val="ffffff"/>
                </a:solidFill>
                <a:uFill>
                  <a:solidFill>
                    <a:srgbClr val="ffffff"/>
                  </a:solidFill>
                </a:uFill>
                <a:latin typeface="Rockwell"/>
              </a:rPr>
              <a:t>. (1 John 2:1 NKJV)</a:t>
            </a:r>
            <a:endParaRPr b="0" lang="en-US" sz="23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i="1" lang="en-US" sz="2200" spc="-1" strike="noStrike">
                <a:solidFill>
                  <a:srgbClr val="ffffff"/>
                </a:solidFill>
                <a:uFill>
                  <a:solidFill>
                    <a:srgbClr val="ffffff"/>
                  </a:solidFill>
                </a:uFill>
                <a:latin typeface="Rockwell"/>
              </a:rPr>
              <a:t>But if we walk in the light as He is in the light, we have fellowship with one another, and the blood of Jesus Christ His Son cleanses us from all sin. If we say that we have no sin, we deceive ourselves, and the truth is not in us. If we confess our sins, He is faithful and just to forgive us our sins and to cleanse us from all unrighteousness. </a:t>
            </a:r>
            <a:r>
              <a:rPr b="0" lang="en-US" sz="2200" spc="-1" strike="noStrike">
                <a:solidFill>
                  <a:srgbClr val="ffffff"/>
                </a:solidFill>
                <a:uFill>
                  <a:solidFill>
                    <a:srgbClr val="ffffff"/>
                  </a:solidFill>
                </a:uFill>
                <a:latin typeface="Rockwell"/>
              </a:rPr>
              <a:t>(1 John 1:7-9 NKJV)</a:t>
            </a:r>
            <a:endParaRPr b="0" lang="en-US" sz="3200" spc="-1" strike="noStrike">
              <a:solidFill>
                <a:srgbClr val="ffffff"/>
              </a:solidFill>
              <a:uFill>
                <a:solidFill>
                  <a:srgbClr val="ffffff"/>
                </a:solidFill>
              </a:uFill>
              <a:latin typeface="Rockwell"/>
            </a:endParaRPr>
          </a:p>
        </p:txBody>
      </p:sp>
    </p:spTree>
  </p:cSld>
  <p:transition spd="slow">
    <p:dissolve/>
  </p:transition>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TextShape 1"/>
          <p:cNvSpPr txBox="1"/>
          <p:nvPr/>
        </p:nvSpPr>
        <p:spPr>
          <a:xfrm>
            <a:off x="464400" y="380880"/>
            <a:ext cx="8229240" cy="2209320"/>
          </a:xfrm>
          <a:prstGeom prst="rect">
            <a:avLst/>
          </a:prstGeom>
          <a:noFill/>
          <a:ln>
            <a:noFill/>
          </a:ln>
        </p:spPr>
        <p:txBody>
          <a:bodyPr lIns="45720" rIns="228600" tIns="45000" bIns="45000" anchor="b"/>
          <a:p>
            <a:pPr algn="r">
              <a:lnSpc>
                <a:spcPct val="100000"/>
              </a:lnSpc>
            </a:pPr>
            <a:r>
              <a:rPr b="0" lang="en-US" sz="4800" spc="-1" strike="noStrike">
                <a:solidFill>
                  <a:srgbClr val="e6e9cb"/>
                </a:solidFill>
                <a:uFill>
                  <a:solidFill>
                    <a:srgbClr val="ffffff"/>
                  </a:solidFill>
                </a:uFill>
                <a:latin typeface="Rockwell"/>
              </a:rPr>
              <a:t>Saved Without A Doubt</a:t>
            </a:r>
            <a:r>
              <a:rPr b="0" lang="en-US" sz="4800" spc="-1" strike="noStrike">
                <a:solidFill>
                  <a:srgbClr val="e6e9cb"/>
                </a:solidFill>
                <a:uFill>
                  <a:solidFill>
                    <a:srgbClr val="ffffff"/>
                  </a:solidFill>
                </a:uFill>
                <a:latin typeface="Rockwell"/>
              </a:rPr>
              <a:t>
</a:t>
            </a:r>
            <a:r>
              <a:rPr b="1" i="1" lang="en-US" sz="3200" spc="-1" strike="noStrike">
                <a:solidFill>
                  <a:srgbClr val="ffffff"/>
                </a:solidFill>
                <a:uFill>
                  <a:solidFill>
                    <a:srgbClr val="ffffff"/>
                  </a:solidFill>
                </a:uFill>
                <a:latin typeface="Rockwell"/>
              </a:rPr>
              <a:t>Our Great Ally and Perfect Propitiation!</a:t>
            </a:r>
            <a:endParaRPr b="0" lang="en-US" sz="1800" spc="-1" strike="noStrike">
              <a:solidFill>
                <a:srgbClr val="ffffff"/>
              </a:solidFill>
              <a:uFill>
                <a:solidFill>
                  <a:srgbClr val="ffffff"/>
                </a:solidFill>
              </a:uFill>
              <a:latin typeface="Rockwell"/>
            </a:endParaRPr>
          </a:p>
        </p:txBody>
      </p:sp>
      <p:sp>
        <p:nvSpPr>
          <p:cNvPr id="225" name="TextShape 2"/>
          <p:cNvSpPr txBox="1"/>
          <p:nvPr/>
        </p:nvSpPr>
        <p:spPr>
          <a:xfrm>
            <a:off x="2133720" y="2819520"/>
            <a:ext cx="6559920" cy="1752120"/>
          </a:xfrm>
          <a:prstGeom prst="rect">
            <a:avLst/>
          </a:prstGeom>
          <a:noFill/>
          <a:ln>
            <a:noFill/>
          </a:ln>
        </p:spPr>
        <p:txBody>
          <a:bodyPr lIns="45720" rIns="246960" tIns="45000" bIns="45000"/>
          <a:p>
            <a:pPr algn="r">
              <a:lnSpc>
                <a:spcPct val="100000"/>
              </a:lnSpc>
            </a:pPr>
            <a:r>
              <a:rPr b="0" lang="en-US" sz="3200" spc="-1" strike="noStrike">
                <a:solidFill>
                  <a:srgbClr val="ffffff"/>
                </a:solidFill>
                <a:uFill>
                  <a:solidFill>
                    <a:srgbClr val="ffffff"/>
                  </a:solidFill>
                </a:uFill>
                <a:latin typeface="Rockwell"/>
              </a:rPr>
              <a:t>Studies from the book of 1 John</a:t>
            </a:r>
            <a:endParaRPr b="0" lang="en-US" sz="3200" spc="-1" strike="noStrike">
              <a:solidFill>
                <a:srgbClr val="000000"/>
              </a:solidFill>
              <a:uFill>
                <a:solidFill>
                  <a:srgbClr val="ffffff"/>
                </a:solidFill>
              </a:uFill>
              <a:latin typeface="Arial"/>
            </a:endParaRPr>
          </a:p>
          <a:p>
            <a:pPr algn="r">
              <a:lnSpc>
                <a:spcPct val="100000"/>
              </a:lnSpc>
            </a:pPr>
            <a:r>
              <a:rPr b="0" lang="en-US" sz="3200" spc="-1" strike="noStrike">
                <a:solidFill>
                  <a:srgbClr val="ffffff"/>
                </a:solidFill>
                <a:uFill>
                  <a:solidFill>
                    <a:srgbClr val="ffffff"/>
                  </a:solidFill>
                </a:uFill>
                <a:latin typeface="Rockwell"/>
              </a:rPr>
              <a:t>Chapter 2</a:t>
            </a:r>
            <a:endParaRPr b="0" lang="en-US" sz="3200" spc="-1" strike="noStrike">
              <a:solidFill>
                <a:srgbClr val="000000"/>
              </a:solidFill>
              <a:uFill>
                <a:solidFill>
                  <a:srgbClr val="ffffff"/>
                </a:solidFill>
              </a:uFill>
              <a:latin typeface="Arial"/>
            </a:endParaRPr>
          </a:p>
        </p:txBody>
      </p:sp>
      <p:pic>
        <p:nvPicPr>
          <p:cNvPr id="226" name="Picture 3" descr=""/>
          <p:cNvPicPr/>
          <p:nvPr/>
        </p:nvPicPr>
        <p:blipFill>
          <a:blip r:embed="rId1"/>
          <a:stretch/>
        </p:blipFill>
        <p:spPr>
          <a:xfrm>
            <a:off x="0" y="3809880"/>
            <a:ext cx="4228200" cy="3047760"/>
          </a:xfrm>
          <a:prstGeom prst="rect">
            <a:avLst/>
          </a:prstGeom>
          <a:ln>
            <a:noFill/>
          </a:ln>
        </p:spPr>
      </p:pic>
    </p:spTree>
  </p:cSld>
  <p:transition spd="slow">
    <p:dissolve/>
  </p:transition>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TextShape 1"/>
          <p:cNvSpPr txBox="1"/>
          <p:nvPr/>
        </p:nvSpPr>
        <p:spPr>
          <a:xfrm>
            <a:off x="457200" y="253440"/>
            <a:ext cx="8229240" cy="1142640"/>
          </a:xfrm>
          <a:prstGeom prst="rect">
            <a:avLst/>
          </a:prstGeom>
          <a:noFill/>
          <a:ln>
            <a:noFill/>
          </a:ln>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An Awesome Advocate</a:t>
            </a:r>
            <a:endParaRPr b="0" lang="en-US" sz="1800" spc="-1" strike="noStrike">
              <a:solidFill>
                <a:srgbClr val="ffffff"/>
              </a:solidFill>
              <a:uFill>
                <a:solidFill>
                  <a:srgbClr val="ffffff"/>
                </a:solidFill>
              </a:uFill>
              <a:latin typeface="Rockwell"/>
            </a:endParaRPr>
          </a:p>
        </p:txBody>
      </p:sp>
      <p:sp>
        <p:nvSpPr>
          <p:cNvPr id="228" name="TextShape 2"/>
          <p:cNvSpPr txBox="1"/>
          <p:nvPr/>
        </p:nvSpPr>
        <p:spPr>
          <a:xfrm>
            <a:off x="152280" y="1396440"/>
            <a:ext cx="7162560" cy="523260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a:t>
            </a:r>
            <a:r>
              <a:rPr b="0" lang="en-US" sz="3200" spc="-1" strike="noStrike">
                <a:solidFill>
                  <a:srgbClr val="ffffff"/>
                </a:solidFill>
                <a:uFill>
                  <a:solidFill>
                    <a:srgbClr val="ffffff"/>
                  </a:solidFill>
                </a:uFill>
                <a:latin typeface="Rockwell"/>
              </a:rPr>
              <a:t>My little children, I am writing these things to you so that you may not sin.  But if anyone does sin, we have an advocate with the Father, Jesus Christ the righteous.”  (</a:t>
            </a:r>
            <a:r>
              <a:rPr b="1" i="1" lang="en-US" sz="3200" spc="-1" strike="noStrike">
                <a:solidFill>
                  <a:srgbClr val="ffffff"/>
                </a:solidFill>
                <a:uFill>
                  <a:solidFill>
                    <a:srgbClr val="ffffff"/>
                  </a:solidFill>
                </a:uFill>
                <a:latin typeface="Rockwell"/>
              </a:rPr>
              <a:t>2:1</a:t>
            </a:r>
            <a:r>
              <a:rPr b="0" lang="en-US" sz="3200" spc="-1" strike="noStrike">
                <a:solidFill>
                  <a:srgbClr val="ffffff"/>
                </a:solidFill>
                <a:uFill>
                  <a:solidFill>
                    <a:srgbClr val="ffffff"/>
                  </a:solidFill>
                </a:uFill>
                <a:latin typeface="Rockwell"/>
              </a:rPr>
              <a:t>, ESV)</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John encourages all Christians – those in fellowship with God – not to sin.  </a:t>
            </a:r>
            <a:endParaRPr b="0" lang="en-US" sz="32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This seems to be a direct strike against the false teaching of the Gnostics.  </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Gnostics believed that the spirit is good, but the material or flesh was evil.  This lead to a number of false ideas including that sin did not matter.</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John did not treat sin lightly – it is a transgression of God’s Law!</a:t>
            </a:r>
            <a:endParaRPr b="0" lang="en-US" sz="2300" spc="-1" strike="noStrike">
              <a:solidFill>
                <a:srgbClr val="ffffff"/>
              </a:solidFill>
              <a:uFill>
                <a:solidFill>
                  <a:srgbClr val="ffffff"/>
                </a:solidFill>
              </a:uFill>
              <a:latin typeface="Rockwell"/>
            </a:endParaRPr>
          </a:p>
        </p:txBody>
      </p:sp>
      <p:sp>
        <p:nvSpPr>
          <p:cNvPr id="229" name="CustomShape 3"/>
          <p:cNvSpPr/>
          <p:nvPr/>
        </p:nvSpPr>
        <p:spPr>
          <a:xfrm>
            <a:off x="7391520" y="2819520"/>
            <a:ext cx="1447560" cy="1447560"/>
          </a:xfrm>
          <a:prstGeom prst="ellipse">
            <a:avLst/>
          </a:prstGeom>
          <a:ln>
            <a:round/>
          </a:ln>
        </p:spPr>
        <p:style>
          <a:lnRef idx="2">
            <a:schemeClr val="dk1"/>
          </a:lnRef>
          <a:fillRef idx="1">
            <a:schemeClr val="lt1"/>
          </a:fillRef>
          <a:effectRef idx="0">
            <a:schemeClr val="dk1"/>
          </a:effectRef>
          <a:fontRef idx="minor"/>
        </p:style>
        <p:txBody>
          <a:bodyPr lIns="90000" rIns="90000" tIns="45000" bIns="45000" anchor="ctr"/>
          <a:p>
            <a:pPr algn="ctr">
              <a:lnSpc>
                <a:spcPct val="100000"/>
              </a:lnSpc>
            </a:pPr>
            <a:r>
              <a:rPr b="0" lang="en-US" sz="4400" spc="-1" strike="noStrike">
                <a:solidFill>
                  <a:srgbClr val="000000"/>
                </a:solidFill>
                <a:uFill>
                  <a:solidFill>
                    <a:srgbClr val="ffffff"/>
                  </a:solidFill>
                </a:uFill>
                <a:latin typeface="Rockwell"/>
              </a:rPr>
              <a:t>Sin</a:t>
            </a:r>
            <a:endParaRPr b="0" lang="en-US" sz="1800" spc="-1" strike="noStrike">
              <a:solidFill>
                <a:srgbClr val="000000"/>
              </a:solidFill>
              <a:uFill>
                <a:solidFill>
                  <a:srgbClr val="ffffff"/>
                </a:solidFill>
              </a:uFill>
              <a:latin typeface="Arial"/>
            </a:endParaRPr>
          </a:p>
        </p:txBody>
      </p:sp>
      <p:sp>
        <p:nvSpPr>
          <p:cNvPr id="230" name="Line 4"/>
          <p:cNvSpPr/>
          <p:nvPr/>
        </p:nvSpPr>
        <p:spPr>
          <a:xfrm flipV="1">
            <a:off x="7603200" y="3031200"/>
            <a:ext cx="1023840" cy="1023840"/>
          </a:xfrm>
          <a:prstGeom prst="line">
            <a:avLst/>
          </a:prstGeom>
          <a:ln w="63360">
            <a:solidFill>
              <a:srgbClr val="c00000"/>
            </a:solidFill>
            <a:round/>
          </a:ln>
        </p:spPr>
        <p:style>
          <a:lnRef idx="1">
            <a:schemeClr val="accent1"/>
          </a:lnRef>
          <a:fillRef idx="0">
            <a:schemeClr val="accent1"/>
          </a:fillRef>
          <a:effectRef idx="0">
            <a:schemeClr val="accent1"/>
          </a:effectRef>
          <a:fontRef idx="minor"/>
        </p:style>
      </p:sp>
      <p:sp>
        <p:nvSpPr>
          <p:cNvPr id="231" name="Line 5"/>
          <p:cNvSpPr/>
          <p:nvPr/>
        </p:nvSpPr>
        <p:spPr>
          <a:xfrm flipH="1" flipV="1">
            <a:off x="7603200" y="3031200"/>
            <a:ext cx="1023840" cy="1023840"/>
          </a:xfrm>
          <a:prstGeom prst="line">
            <a:avLst/>
          </a:prstGeom>
          <a:ln w="63360">
            <a:solidFill>
              <a:srgbClr val="c00000"/>
            </a:solidFill>
            <a:round/>
          </a:ln>
        </p:spPr>
        <p:style>
          <a:lnRef idx="1">
            <a:schemeClr val="accent1"/>
          </a:lnRef>
          <a:fillRef idx="0">
            <a:schemeClr val="accent1"/>
          </a:fillRef>
          <a:effectRef idx="0">
            <a:schemeClr val="accent1"/>
          </a:effectRef>
          <a:fontRef idx="minor"/>
        </p:style>
      </p:sp>
    </p:spTree>
  </p:cSld>
  <p:timing>
    <p:tnLst>
      <p:par>
        <p:cTn id="33" dur="indefinite" restart="never" nodeType="tmRoot">
          <p:childTnLst>
            <p:seq>
              <p:cTn id="34" dur="indefinite" nodeType="mainSeq">
                <p:childTnLst>
                  <p:par>
                    <p:cTn id="35" fill="hold">
                      <p:stCondLst>
                        <p:cond delay="indefinite"/>
                      </p:stCondLst>
                      <p:childTnLst>
                        <p:par>
                          <p:cTn id="36" fill="hold">
                            <p:stCondLst>
                              <p:cond delay="0"/>
                            </p:stCondLst>
                            <p:childTnLst>
                              <p:par>
                                <p:cTn id="37" nodeType="clickEffect" fill="hold" presetClass="entr" presetID="1">
                                  <p:stCondLst>
                                    <p:cond delay="0"/>
                                  </p:stCondLst>
                                  <p:childTnLst>
                                    <p:set>
                                      <p:cBhvr>
                                        <p:cTn id="38" dur="1" fill="hold">
                                          <p:stCondLst>
                                            <p:cond delay="0"/>
                                          </p:stCondLst>
                                        </p:cTn>
                                        <p:tgtEl>
                                          <p:spTgt spid="228">
                                            <p:txEl>
                                              <p:pRg st="182" end="260"/>
                                            </p:txEl>
                                          </p:spTgt>
                                        </p:tgtEl>
                                        <p:attrNameLst>
                                          <p:attrName>style.visibility</p:attrName>
                                        </p:attrNameLst>
                                      </p:cBhvr>
                                      <p:to>
                                        <p:strVal val="visible"/>
                                      </p:to>
                                    </p:set>
                                  </p:childTnLst>
                                </p:cTn>
                              </p:par>
                              <p:par>
                                <p:cTn id="39" nodeType="withEffect" fill="hold" presetClass="entr" presetID="1">
                                  <p:stCondLst>
                                    <p:cond delay="0"/>
                                  </p:stCondLst>
                                  <p:childTnLst>
                                    <p:set>
                                      <p:cBhvr>
                                        <p:cTn id="40" dur="1" fill="hold">
                                          <p:stCondLst>
                                            <p:cond delay="0"/>
                                          </p:stCondLst>
                                        </p:cTn>
                                        <p:tgtEl>
                                          <p:spTgt spid="-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nodeType="clickEffect" fill="hold" presetClass="entr" presetID="1">
                                  <p:stCondLst>
                                    <p:cond delay="0"/>
                                  </p:stCondLst>
                                  <p:childTnLst>
                                    <p:set>
                                      <p:cBhvr>
                                        <p:cTn id="44" dur="1" fill="hold">
                                          <p:stCondLst>
                                            <p:cond delay="0"/>
                                          </p:stCondLst>
                                        </p:cTn>
                                        <p:tgtEl>
                                          <p:spTgt spid="228">
                                            <p:txEl>
                                              <p:pRg st="260" end="339"/>
                                            </p:txEl>
                                          </p:spTgt>
                                        </p:tgtEl>
                                        <p:attrNameLst>
                                          <p:attrName>style.visibility</p:attrName>
                                        </p:attrNameLst>
                                      </p:cBhvr>
                                      <p:to>
                                        <p:strVal val="visible"/>
                                      </p:to>
                                    </p:set>
                                  </p:childTnLst>
                                </p:cTn>
                              </p:par>
                              <p:par>
                                <p:cTn id="45" nodeType="withEffect" fill="hold" presetClass="entr" presetID="1">
                                  <p:stCondLst>
                                    <p:cond delay="0"/>
                                  </p:stCondLst>
                                  <p:childTnLst>
                                    <p:set>
                                      <p:cBhvr>
                                        <p:cTn id="46" dur="1" fill="hold">
                                          <p:stCondLst>
                                            <p:cond delay="0"/>
                                          </p:stCondLst>
                                        </p:cTn>
                                        <p:tgtEl>
                                          <p:spTgt spid="228">
                                            <p:txEl>
                                              <p:pRg st="339" end="491"/>
                                            </p:txEl>
                                          </p:spTgt>
                                        </p:tgtEl>
                                        <p:attrNameLst>
                                          <p:attrName>style.visibility</p:attrName>
                                        </p:attrNameLst>
                                      </p:cBhvr>
                                      <p:to>
                                        <p:strVal val="visible"/>
                                      </p:to>
                                    </p:set>
                                  </p:childTnLst>
                                </p:cTn>
                              </p:par>
                              <p:par>
                                <p:cTn id="47" nodeType="withEffect" fill="hold" presetClass="entr" presetID="1">
                                  <p:stCondLst>
                                    <p:cond delay="0"/>
                                  </p:stCondLst>
                                  <p:childTnLst>
                                    <p:set>
                                      <p:cBhvr>
                                        <p:cTn id="48" dur="1" fill="hold">
                                          <p:stCondLst>
                                            <p:cond delay="0"/>
                                          </p:stCondLst>
                                        </p:cTn>
                                        <p:tgtEl>
                                          <p:spTgt spid="228">
                                            <p:txEl>
                                              <p:pRg st="491" end="560"/>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TextShape 1"/>
          <p:cNvSpPr txBox="1"/>
          <p:nvPr/>
        </p:nvSpPr>
        <p:spPr>
          <a:xfrm>
            <a:off x="457200" y="253440"/>
            <a:ext cx="8229240" cy="1142640"/>
          </a:xfrm>
          <a:prstGeom prst="rect">
            <a:avLst/>
          </a:prstGeom>
          <a:noFill/>
          <a:ln>
            <a:noFill/>
          </a:ln>
        </p:spPr>
        <p:txBody>
          <a:bodyPr lIns="90000" tIns="45000" bIns="45000" anchor="b"/>
          <a:p>
            <a:pPr marL="54720" algn="r">
              <a:lnSpc>
                <a:spcPct val="100000"/>
              </a:lnSpc>
            </a:pPr>
            <a:r>
              <a:rPr b="0" lang="en-US" sz="4600" spc="-1" strike="noStrike">
                <a:solidFill>
                  <a:srgbClr val="e6e9cb"/>
                </a:solidFill>
                <a:uFill>
                  <a:solidFill>
                    <a:srgbClr val="ffffff"/>
                  </a:solidFill>
                </a:uFill>
                <a:latin typeface="Rockwell"/>
              </a:rPr>
              <a:t>An Awesome Advocate</a:t>
            </a:r>
            <a:endParaRPr b="0" lang="en-US" sz="1800" spc="-1" strike="noStrike">
              <a:solidFill>
                <a:srgbClr val="ffffff"/>
              </a:solidFill>
              <a:uFill>
                <a:solidFill>
                  <a:srgbClr val="ffffff"/>
                </a:solidFill>
              </a:uFill>
              <a:latin typeface="Rockwell"/>
            </a:endParaRPr>
          </a:p>
        </p:txBody>
      </p:sp>
      <p:sp>
        <p:nvSpPr>
          <p:cNvPr id="233" name="TextShape 2"/>
          <p:cNvSpPr txBox="1"/>
          <p:nvPr/>
        </p:nvSpPr>
        <p:spPr>
          <a:xfrm>
            <a:off x="152280" y="1396440"/>
            <a:ext cx="6324120" cy="5232600"/>
          </a:xfrm>
          <a:prstGeom prst="rect">
            <a:avLst/>
          </a:prstGeom>
          <a:noFill/>
          <a:ln>
            <a:noFill/>
          </a:ln>
        </p:spPr>
        <p:txBody>
          <a:bodyPr lIns="90000" rIns="90000" tIns="45000" bIns="45000"/>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Although John was writing to help his “little children” to not sin, he knew that sin was a reality in life (1 John 1:8, ESV).</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So, John provides further comfort by stating that when we do sin, we have someone on our side!</a:t>
            </a:r>
            <a:endParaRPr b="0" lang="en-US" sz="3200" spc="-1" strike="noStrike">
              <a:solidFill>
                <a:srgbClr val="ffffff"/>
              </a:solidFill>
              <a:uFill>
                <a:solidFill>
                  <a:srgbClr val="ffffff"/>
                </a:solidFill>
              </a:uFill>
              <a:latin typeface="Rockwell"/>
            </a:endParaRPr>
          </a:p>
          <a:p>
            <a:pPr marL="291960" indent="-291600">
              <a:lnSpc>
                <a:spcPct val="100000"/>
              </a:lnSpc>
              <a:buClr>
                <a:srgbClr val="72a376"/>
              </a:buClr>
              <a:buSzPct val="70000"/>
              <a:buFont typeface="Wingdings 2" charset="2"/>
              <a:buChar char=""/>
            </a:pPr>
            <a:r>
              <a:rPr b="0" lang="en-US" sz="3200" spc="-1" strike="noStrike">
                <a:solidFill>
                  <a:srgbClr val="ffffff"/>
                </a:solidFill>
                <a:uFill>
                  <a:solidFill>
                    <a:srgbClr val="ffffff"/>
                  </a:solidFill>
                </a:uFill>
                <a:latin typeface="Rockwell"/>
              </a:rPr>
              <a:t>Jesus is our Advocate:</a:t>
            </a:r>
            <a:endParaRPr b="0" lang="en-US" sz="32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Parakletos:  literally, called to one’s side</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It is giving aid, pleading a case or an intercessor.</a:t>
            </a:r>
            <a:endParaRPr b="0" lang="en-US" sz="2300" spc="-1" strike="noStrike">
              <a:solidFill>
                <a:srgbClr val="ffffff"/>
              </a:solidFill>
              <a:uFill>
                <a:solidFill>
                  <a:srgbClr val="ffffff"/>
                </a:solidFill>
              </a:uFill>
              <a:latin typeface="Rockwell"/>
            </a:endParaRPr>
          </a:p>
          <a:p>
            <a:pPr lvl="1" marL="640080" indent="-228240">
              <a:lnSpc>
                <a:spcPct val="100000"/>
              </a:lnSpc>
              <a:buClr>
                <a:srgbClr val="b0ccb0"/>
              </a:buClr>
              <a:buSzPct val="90000"/>
              <a:buFont typeface="Symbol" charset="2"/>
              <a:buChar char=""/>
            </a:pPr>
            <a:r>
              <a:rPr b="0" lang="en-US" sz="2600" spc="-1" strike="noStrike">
                <a:solidFill>
                  <a:srgbClr val="ffffff"/>
                </a:solidFill>
                <a:uFill>
                  <a:solidFill>
                    <a:srgbClr val="ffffff"/>
                  </a:solidFill>
                </a:uFill>
                <a:latin typeface="Rockwell"/>
              </a:rPr>
              <a:t>It also has the meaning of consoling or comfort.</a:t>
            </a:r>
            <a:endParaRPr b="0" lang="en-US" sz="2300" spc="-1" strike="noStrike">
              <a:solidFill>
                <a:srgbClr val="ffffff"/>
              </a:solidFill>
              <a:uFill>
                <a:solidFill>
                  <a:srgbClr val="ffffff"/>
                </a:solidFill>
              </a:uFill>
              <a:latin typeface="Rockwell"/>
            </a:endParaRPr>
          </a:p>
          <a:p>
            <a:endParaRPr b="0" lang="en-US" sz="3200" spc="-1" strike="noStrike">
              <a:solidFill>
                <a:srgbClr val="ffffff"/>
              </a:solidFill>
              <a:uFill>
                <a:solidFill>
                  <a:srgbClr val="ffffff"/>
                </a:solidFill>
              </a:uFill>
              <a:latin typeface="Rockwell"/>
            </a:endParaRPr>
          </a:p>
        </p:txBody>
      </p:sp>
      <p:pic>
        <p:nvPicPr>
          <p:cNvPr id="234" name="Picture 4" descr=""/>
          <p:cNvPicPr/>
          <p:nvPr/>
        </p:nvPicPr>
        <p:blipFill>
          <a:blip r:embed="rId1"/>
          <a:stretch/>
        </p:blipFill>
        <p:spPr>
          <a:xfrm>
            <a:off x="6509520" y="1600200"/>
            <a:ext cx="2176920" cy="1828440"/>
          </a:xfrm>
          <a:prstGeom prst="rect">
            <a:avLst/>
          </a:prstGeom>
          <a:ln>
            <a:noFill/>
          </a:ln>
        </p:spPr>
      </p:pic>
      <p:sp>
        <p:nvSpPr>
          <p:cNvPr id="235" name="CustomShape 3"/>
          <p:cNvSpPr/>
          <p:nvPr/>
        </p:nvSpPr>
        <p:spPr>
          <a:xfrm>
            <a:off x="6509520" y="3632760"/>
            <a:ext cx="2405520" cy="2463120"/>
          </a:xfrm>
          <a:prstGeom prst="round2SameRect">
            <a:avLst>
              <a:gd name="adj1" fmla="val 19116"/>
              <a:gd name="adj2" fmla="val 0"/>
            </a:avLst>
          </a:prstGeom>
          <a:ln>
            <a:round/>
          </a:ln>
          <a:effectLst>
            <a:outerShdw blurRad="50800" dir="5400000" dist="38100" rotWithShape="0">
              <a:srgbClr val="000000">
                <a:alpha val="44000"/>
              </a:srgbClr>
            </a:outerShdw>
          </a:effectLst>
        </p:spPr>
        <p:style>
          <a:lnRef idx="3">
            <a:schemeClr val="lt1"/>
          </a:lnRef>
          <a:fillRef idx="1">
            <a:schemeClr val="dk1"/>
          </a:fillRef>
          <a:effectRef idx="1">
            <a:schemeClr val="dk1"/>
          </a:effectRef>
          <a:fontRef idx="minor"/>
        </p:style>
        <p:txBody>
          <a:bodyPr lIns="90000" rIns="90000" tIns="45000" bIns="45000" anchor="ctr"/>
          <a:p>
            <a:pPr>
              <a:lnSpc>
                <a:spcPct val="100000"/>
              </a:lnSpc>
            </a:pPr>
            <a:r>
              <a:rPr b="0" lang="en-US" sz="2000" spc="-1" strike="noStrike">
                <a:solidFill>
                  <a:srgbClr val="ffffff"/>
                </a:solidFill>
                <a:uFill>
                  <a:solidFill>
                    <a:srgbClr val="ffffff"/>
                  </a:solidFill>
                </a:uFill>
                <a:latin typeface="Rockwell"/>
              </a:rPr>
              <a:t>“</a:t>
            </a:r>
            <a:r>
              <a:rPr b="0" lang="en-US" sz="2000" spc="-1" strike="noStrike">
                <a:solidFill>
                  <a:srgbClr val="ffffff"/>
                </a:solidFill>
                <a:uFill>
                  <a:solidFill>
                    <a:srgbClr val="ffffff"/>
                  </a:solidFill>
                </a:uFill>
                <a:latin typeface="Rockwell"/>
              </a:rPr>
              <a:t>But the Helper, the Holy Spirit, whom the Father will send in My name...”  </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gn="r">
              <a:lnSpc>
                <a:spcPct val="100000"/>
              </a:lnSpc>
            </a:pPr>
            <a:r>
              <a:rPr b="0" lang="en-US" sz="2000" spc="-1" strike="noStrike">
                <a:solidFill>
                  <a:srgbClr val="ffffff"/>
                </a:solidFill>
                <a:uFill>
                  <a:solidFill>
                    <a:srgbClr val="ffffff"/>
                  </a:solidFill>
                </a:uFill>
                <a:latin typeface="Rockwell"/>
              </a:rPr>
              <a:t>John 14:26, ESV</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p:txBody>
      </p:sp>
    </p:spTree>
  </p:cSld>
  <p:timing>
    <p:tnLst>
      <p:par>
        <p:cTn id="49" dur="indefinite" restart="never" nodeType="tmRoot">
          <p:childTnLst>
            <p:seq>
              <p:cTn id="50" dur="indefinite" nodeType="mainSeq">
                <p:childTnLst>
                  <p:par>
                    <p:cTn id="51" fill="hold">
                      <p:stCondLst>
                        <p:cond delay="indefinite"/>
                      </p:stCondLst>
                      <p:childTnLst>
                        <p:par>
                          <p:cTn id="52" fill="hold">
                            <p:stCondLst>
                              <p:cond delay="0"/>
                            </p:stCondLst>
                            <p:childTnLst>
                              <p:par>
                                <p:cTn id="53" nodeType="clickEffect" fill="hold" presetClass="entr" presetID="1">
                                  <p:stCondLst>
                                    <p:cond delay="0"/>
                                  </p:stCondLst>
                                  <p:childTnLst>
                                    <p:set>
                                      <p:cBhvr>
                                        <p:cTn id="54" dur="1" fill="hold">
                                          <p:stCondLst>
                                            <p:cond delay="0"/>
                                          </p:stCondLst>
                                        </p:cTn>
                                        <p:tgtEl>
                                          <p:spTgt spid="233">
                                            <p:txEl>
                                              <p:pRg st="0" end="12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nodeType="clickEffect" fill="hold" presetClass="entr" presetID="1">
                                  <p:stCondLst>
                                    <p:cond delay="0"/>
                                  </p:stCondLst>
                                  <p:childTnLst>
                                    <p:set>
                                      <p:cBhvr>
                                        <p:cTn id="58" dur="1" fill="hold">
                                          <p:stCondLst>
                                            <p:cond delay="0"/>
                                          </p:stCondLst>
                                        </p:cTn>
                                        <p:tgtEl>
                                          <p:spTgt spid="233">
                                            <p:txEl>
                                              <p:pRg st="126" end="22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nodeType="clickEffect" fill="hold" presetClass="entr" presetID="1">
                                  <p:stCondLst>
                                    <p:cond delay="0"/>
                                  </p:stCondLst>
                                  <p:childTnLst>
                                    <p:set>
                                      <p:cBhvr>
                                        <p:cTn id="62" dur="1" fill="hold">
                                          <p:stCondLst>
                                            <p:cond delay="0"/>
                                          </p:stCondLst>
                                        </p:cTn>
                                        <p:tgtEl>
                                          <p:spTgt spid="233">
                                            <p:txEl>
                                              <p:pRg st="221" end="244"/>
                                            </p:txEl>
                                          </p:spTgt>
                                        </p:tgtEl>
                                        <p:attrNameLst>
                                          <p:attrName>style.visibility</p:attrName>
                                        </p:attrNameLst>
                                      </p:cBhvr>
                                      <p:to>
                                        <p:strVal val="visible"/>
                                      </p:to>
                                    </p:set>
                                  </p:childTnLst>
                                </p:cTn>
                              </p:par>
                              <p:par>
                                <p:cTn id="63" nodeType="withEffect" fill="hold" presetClass="entr" presetID="1">
                                  <p:stCondLst>
                                    <p:cond delay="0"/>
                                  </p:stCondLst>
                                  <p:childTnLst>
                                    <p:set>
                                      <p:cBhvr>
                                        <p:cTn id="64" dur="1" fill="hold">
                                          <p:stCondLst>
                                            <p:cond delay="0"/>
                                          </p:stCondLst>
                                        </p:cTn>
                                        <p:tgtEl>
                                          <p:spTgt spid="233">
                                            <p:txEl>
                                              <p:pRg st="244" end="289"/>
                                            </p:txEl>
                                          </p:spTgt>
                                        </p:tgtEl>
                                        <p:attrNameLst>
                                          <p:attrName>style.visibility</p:attrName>
                                        </p:attrNameLst>
                                      </p:cBhvr>
                                      <p:to>
                                        <p:strVal val="visible"/>
                                      </p:to>
                                    </p:set>
                                  </p:childTnLst>
                                </p:cTn>
                              </p:par>
                            </p:childTnLst>
                          </p:cTn>
                        </p:par>
                        <p:par>
                          <p:cTn id="65" fill="hold">
                            <p:stCondLst>
                              <p:cond delay="0"/>
                            </p:stCondLst>
                            <p:childTnLst>
                              <p:par>
                                <p:cTn id="66" nodeType="afterEffect" fill="hold" presetClass="entr" presetID="1">
                                  <p:stCondLst>
                                    <p:cond delay="0"/>
                                  </p:stCondLst>
                                  <p:childTnLst>
                                    <p:set>
                                      <p:cBhvr>
                                        <p:cTn id="67" dur="1" fill="hold">
                                          <p:stCondLst>
                                            <p:cond delay="0"/>
                                          </p:stCondLst>
                                        </p:cTn>
                                        <p:tgtEl>
                                          <p:spTgt spid="234"/>
                                        </p:tgtEl>
                                        <p:attrNameLst>
                                          <p:attrName>style.visibility</p:attrName>
                                        </p:attrNameLst>
                                      </p:cBhvr>
                                      <p:to>
                                        <p:strVal val="visible"/>
                                      </p:to>
                                    </p:set>
                                  </p:childTnLst>
                                </p:cTn>
                              </p:par>
                              <p:par>
                                <p:cTn id="68" nodeType="withEffect" fill="hold" presetClass="entr" presetID="1">
                                  <p:stCondLst>
                                    <p:cond delay="0"/>
                                  </p:stCondLst>
                                  <p:childTnLst>
                                    <p:set>
                                      <p:cBhvr>
                                        <p:cTn id="69" dur="1" fill="hold">
                                          <p:stCondLst>
                                            <p:cond delay="0"/>
                                          </p:stCondLst>
                                        </p:cTn>
                                        <p:tgtEl>
                                          <p:spTgt spid="233">
                                            <p:txEl>
                                              <p:pRg st="289" end="342"/>
                                            </p:txEl>
                                          </p:spTgt>
                                        </p:tgtEl>
                                        <p:attrNameLst>
                                          <p:attrName>style.visibility</p:attrName>
                                        </p:attrNameLst>
                                      </p:cBhvr>
                                      <p:to>
                                        <p:strVal val="visible"/>
                                      </p:to>
                                    </p:set>
                                  </p:childTnLst>
                                </p:cTn>
                              </p:par>
                              <p:par>
                                <p:cTn id="70" nodeType="withEffect" fill="hold" presetClass="entr" presetID="1">
                                  <p:stCondLst>
                                    <p:cond delay="0"/>
                                  </p:stCondLst>
                                  <p:childTnLst>
                                    <p:set>
                                      <p:cBhvr>
                                        <p:cTn id="71" dur="1" fill="hold">
                                          <p:stCondLst>
                                            <p:cond delay="0"/>
                                          </p:stCondLst>
                                        </p:cTn>
                                        <p:tgtEl>
                                          <p:spTgt spid="233">
                                            <p:txEl>
                                              <p:pRg st="342" end="391"/>
                                            </p:txEl>
                                          </p:spTgt>
                                        </p:tgtEl>
                                        <p:attrNameLst>
                                          <p:attrName>style.visibility</p:attrName>
                                        </p:attrNameLst>
                                      </p:cBhvr>
                                      <p:to>
                                        <p:strVal val="visible"/>
                                      </p:to>
                                    </p:set>
                                  </p:childTnLst>
                                </p:cTn>
                              </p:par>
                              <p:par>
                                <p:cTn id="72" nodeType="withEffect" fill="hold" presetClass="entr" presetID="1">
                                  <p:stCondLst>
                                    <p:cond delay="0"/>
                                  </p:stCondLst>
                                  <p:childTnLst>
                                    <p:set>
                                      <p:cBhvr>
                                        <p:cTn id="73" dur="1" fill="hold">
                                          <p:stCondLst>
                                            <p:cond delay="0"/>
                                          </p:stCondLst>
                                        </p:cTn>
                                        <p:tgtEl>
                                          <p:spTgt spid="235"/>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Foundry</Template>
  <TotalTime>4682</TotalTime>
  <Application>LibreOffice/5.1.4.2$Linux_x86 LibreOffice_project/10m0$Build-2</Application>
  <Words>1536</Words>
  <Paragraphs>156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2016-10-21T02:34:22Z</dcterms:created>
  <dc:creator>DELL</dc:creator>
  <dc:description/>
  <dc:language>en-US</dc:language>
  <cp:lastModifiedBy/>
  <dcterms:modified xsi:type="dcterms:W3CDTF">2016-12-18T20:40:42Z</dcterms:modified>
  <cp:revision>34</cp:revision>
  <dc:subject/>
  <dc:title>Blessed Assurance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62</vt:i4>
  </property>
</Properties>
</file>