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63" r:id="rId2"/>
    <p:sldId id="256" r:id="rId3"/>
    <p:sldId id="258" r:id="rId4"/>
    <p:sldId id="257"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30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78854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0086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49809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9783" y="0"/>
            <a:ext cx="8492080" cy="956418"/>
          </a:xfrm>
        </p:spPr>
        <p:txBody>
          <a:bodyPr/>
          <a:lstStyle/>
          <a:p>
            <a:r>
              <a:rPr lang="en-US" dirty="0"/>
              <a:t>Click to edit Master title style</a:t>
            </a:r>
          </a:p>
        </p:txBody>
      </p:sp>
      <p:sp>
        <p:nvSpPr>
          <p:cNvPr id="3" name="Content Placeholder 2"/>
          <p:cNvSpPr>
            <a:spLocks noGrp="1"/>
          </p:cNvSpPr>
          <p:nvPr>
            <p:ph idx="1"/>
          </p:nvPr>
        </p:nvSpPr>
        <p:spPr>
          <a:xfrm>
            <a:off x="269783" y="1449914"/>
            <a:ext cx="8628557" cy="4350385"/>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269783" y="946336"/>
            <a:ext cx="8492080" cy="10082"/>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62661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88263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7369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303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5020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03782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7144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12/25/2016</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9542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12/25/2016</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94189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314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965" y="1634836"/>
            <a:ext cx="7820870" cy="1708894"/>
          </a:xfrm>
        </p:spPr>
        <p:txBody>
          <a:bodyPr/>
          <a:lstStyle/>
          <a:p>
            <a:r>
              <a:rPr lang="en-US" dirty="0"/>
              <a:t>Learning from the life of a good man</a:t>
            </a:r>
          </a:p>
        </p:txBody>
      </p:sp>
      <p:sp>
        <p:nvSpPr>
          <p:cNvPr id="3" name="Subtitle 2"/>
          <p:cNvSpPr>
            <a:spLocks noGrp="1"/>
          </p:cNvSpPr>
          <p:nvPr>
            <p:ph type="subTitle" idx="1"/>
          </p:nvPr>
        </p:nvSpPr>
        <p:spPr>
          <a:xfrm>
            <a:off x="3241446" y="4888951"/>
            <a:ext cx="5618515" cy="977621"/>
          </a:xfrm>
        </p:spPr>
        <p:txBody>
          <a:bodyPr/>
          <a:lstStyle/>
          <a:p>
            <a:pPr algn="r"/>
            <a:r>
              <a:rPr lang="en-US" dirty="0"/>
              <a:t>Church of Christ at medina</a:t>
            </a:r>
          </a:p>
          <a:p>
            <a:pPr algn="r"/>
            <a:r>
              <a:rPr lang="en-US" dirty="0"/>
              <a:t>December 25</a:t>
            </a:r>
            <a:r>
              <a:rPr lang="en-US" baseline="30000" dirty="0"/>
              <a:t>th</a:t>
            </a:r>
            <a:r>
              <a:rPr lang="en-US" dirty="0"/>
              <a:t>, 2016</a:t>
            </a:r>
          </a:p>
        </p:txBody>
      </p:sp>
    </p:spTree>
    <p:extLst>
      <p:ext uri="{BB962C8B-B14F-4D97-AF65-F5344CB8AC3E}">
        <p14:creationId xmlns:p14="http://schemas.microsoft.com/office/powerpoint/2010/main" xmlns="" val="1990632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Worshipping &amp; Serving God is important.</a:t>
            </a:r>
          </a:p>
        </p:txBody>
      </p:sp>
      <p:sp>
        <p:nvSpPr>
          <p:cNvPr id="3" name="Content Placeholder 2"/>
          <p:cNvSpPr>
            <a:spLocks noGrp="1"/>
          </p:cNvSpPr>
          <p:nvPr>
            <p:ph idx="1"/>
          </p:nvPr>
        </p:nvSpPr>
        <p:spPr>
          <a:xfrm>
            <a:off x="269783" y="1094510"/>
            <a:ext cx="8628557" cy="4705790"/>
          </a:xfrm>
        </p:spPr>
        <p:txBody>
          <a:bodyPr>
            <a:normAutofit/>
          </a:bodyPr>
          <a:lstStyle/>
          <a:p>
            <a:r>
              <a:rPr lang="en-US" sz="2400" dirty="0">
                <a:latin typeface="Cambria" panose="02040503050406030204" pitchFamily="18" charset="0"/>
              </a:rPr>
              <a:t>We live in a world today that deemphasizes the importance of worshipping God.  It is considered an afterthought and is done only when it is convenient.  In most cases, it is done only for the benefit of the </a:t>
            </a:r>
            <a:r>
              <a:rPr lang="en-US" sz="2400" dirty="0" smtClean="0">
                <a:latin typeface="Cambria" panose="02040503050406030204" pitchFamily="18" charset="0"/>
              </a:rPr>
              <a:t>worshiper</a:t>
            </a:r>
            <a:r>
              <a:rPr lang="en-US" sz="2400" dirty="0">
                <a:latin typeface="Cambria" panose="02040503050406030204" pitchFamily="18" charset="0"/>
              </a:rPr>
              <a:t>.</a:t>
            </a:r>
          </a:p>
          <a:p>
            <a:r>
              <a:rPr lang="en-US" sz="2400" dirty="0">
                <a:latin typeface="Cambria" panose="02040503050406030204" pitchFamily="18" charset="0"/>
              </a:rPr>
              <a:t>Hebrews 10:23-25</a:t>
            </a:r>
          </a:p>
          <a:p>
            <a:pPr lvl="1"/>
            <a:r>
              <a:rPr lang="en-US" sz="2000" dirty="0"/>
              <a:t>“Let us hold fast the confession of our hope without wavering, for he who promised is faithful. And let us consider how to stir up one another to love and good works, not neglecting to meet together, as is the habit of some, but encouraging one another, and all the more as you see the Day drawing near.”  (ESV)</a:t>
            </a:r>
            <a:endParaRPr lang="en-US" sz="2000" dirty="0">
              <a:latin typeface="Cambria" panose="02040503050406030204" pitchFamily="18" charset="0"/>
            </a:endParaRPr>
          </a:p>
        </p:txBody>
      </p:sp>
    </p:spTree>
    <p:extLst>
      <p:ext uri="{BB962C8B-B14F-4D97-AF65-F5344CB8AC3E}">
        <p14:creationId xmlns:p14="http://schemas.microsoft.com/office/powerpoint/2010/main" xmlns="" val="184483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Worshipping &amp; Serving God is important.</a:t>
            </a:r>
          </a:p>
        </p:txBody>
      </p:sp>
      <p:sp>
        <p:nvSpPr>
          <p:cNvPr id="3" name="Content Placeholder 2"/>
          <p:cNvSpPr>
            <a:spLocks noGrp="1"/>
          </p:cNvSpPr>
          <p:nvPr>
            <p:ph idx="1"/>
          </p:nvPr>
        </p:nvSpPr>
        <p:spPr>
          <a:xfrm>
            <a:off x="269783" y="1094509"/>
            <a:ext cx="8874217" cy="4987635"/>
          </a:xfrm>
        </p:spPr>
        <p:txBody>
          <a:bodyPr>
            <a:normAutofit fontScale="92500"/>
          </a:bodyPr>
          <a:lstStyle/>
          <a:p>
            <a:r>
              <a:rPr lang="en-US" sz="2400" dirty="0">
                <a:latin typeface="Cambria" panose="02040503050406030204" pitchFamily="18" charset="0"/>
              </a:rPr>
              <a:t>David is a Good Example of One Who Loved to Worship God.</a:t>
            </a:r>
          </a:p>
          <a:p>
            <a:pPr marL="457200" lvl="1"/>
            <a:r>
              <a:rPr lang="en-US" sz="1800" b="1" dirty="0">
                <a:latin typeface="Cambria" panose="02040503050406030204" pitchFamily="18" charset="0"/>
              </a:rPr>
              <a:t>Psalm 122:1</a:t>
            </a:r>
            <a:r>
              <a:rPr lang="en-US" sz="1800" dirty="0">
                <a:latin typeface="Cambria" panose="02040503050406030204" pitchFamily="18" charset="0"/>
              </a:rPr>
              <a:t> – “I was glad when they said to me, ‘Let us go to the house of the Lord.’” </a:t>
            </a:r>
          </a:p>
          <a:p>
            <a:pPr marL="457200" lvl="1"/>
            <a:r>
              <a:rPr lang="en-US" sz="1800" b="1" dirty="0">
                <a:latin typeface="Cambria" panose="02040503050406030204" pitchFamily="18" charset="0"/>
              </a:rPr>
              <a:t>Psalm 5:7</a:t>
            </a:r>
            <a:r>
              <a:rPr lang="en-US" sz="1800" dirty="0">
                <a:latin typeface="Cambria" panose="02040503050406030204" pitchFamily="18" charset="0"/>
              </a:rPr>
              <a:t> – “But I, through the abundance of your steadfast love, will enter your house.  I will bow down toward your holy temple in the fear of you.”</a:t>
            </a:r>
          </a:p>
          <a:p>
            <a:pPr marL="457200" lvl="1"/>
            <a:r>
              <a:rPr lang="en-US" sz="1800" b="1" dirty="0">
                <a:latin typeface="Cambria" panose="02040503050406030204" pitchFamily="18" charset="0"/>
              </a:rPr>
              <a:t>Psalm 26:8</a:t>
            </a:r>
            <a:r>
              <a:rPr lang="en-US" sz="1800" dirty="0">
                <a:latin typeface="Cambria" panose="02040503050406030204" pitchFamily="18" charset="0"/>
              </a:rPr>
              <a:t> – “O Lord, I love the habitation of your house and the place where your glory dwells.”</a:t>
            </a:r>
          </a:p>
          <a:p>
            <a:pPr marL="457200" lvl="1"/>
            <a:r>
              <a:rPr lang="en-US" sz="1800" b="1" dirty="0">
                <a:latin typeface="Cambria" panose="02040503050406030204" pitchFamily="18" charset="0"/>
              </a:rPr>
              <a:t>Psalm 27:4</a:t>
            </a:r>
            <a:r>
              <a:rPr lang="en-US" sz="1800" dirty="0">
                <a:latin typeface="Cambria" panose="02040503050406030204" pitchFamily="18" charset="0"/>
              </a:rPr>
              <a:t> – “One thing have I asked of the Lord, that will I seek after: that I may dwell in the house of the Lord all the days of my life, to gaze upon the beauty of the Lord and to inquire in His temple.”</a:t>
            </a:r>
          </a:p>
          <a:p>
            <a:pPr marL="457200" lvl="1"/>
            <a:r>
              <a:rPr lang="en-US" sz="1800" b="1" dirty="0">
                <a:latin typeface="Cambria" panose="02040503050406030204" pitchFamily="18" charset="0"/>
              </a:rPr>
              <a:t>Psalm 65:4 </a:t>
            </a:r>
            <a:r>
              <a:rPr lang="en-US" sz="1800" dirty="0">
                <a:latin typeface="Cambria" panose="02040503050406030204" pitchFamily="18" charset="0"/>
              </a:rPr>
              <a:t>– “Blessed is the one you choose and bring near, to dwell in your courts!  We shall be satisfied with the goodness of your house, the holiness of your temple.”</a:t>
            </a:r>
          </a:p>
          <a:p>
            <a:pPr marL="457200" lvl="1"/>
            <a:r>
              <a:rPr lang="en-US" sz="1800" b="1" dirty="0">
                <a:latin typeface="Cambria" panose="02040503050406030204" pitchFamily="18" charset="0"/>
              </a:rPr>
              <a:t>Psalm 84:1-2</a:t>
            </a:r>
            <a:r>
              <a:rPr lang="en-US" sz="1800" dirty="0">
                <a:latin typeface="Cambria" panose="02040503050406030204" pitchFamily="18" charset="0"/>
              </a:rPr>
              <a:t>:  “How lovely is your dwelling place, O Lord of hosts!  My soul longs, yes, faints for the courts of the Lord; my heart and flesh sing for joy to the living God.”</a:t>
            </a:r>
            <a:endParaRPr lang="en-US" sz="2000" dirty="0">
              <a:latin typeface="Cambria" panose="02040503050406030204" pitchFamily="18" charset="0"/>
            </a:endParaRPr>
          </a:p>
        </p:txBody>
      </p:sp>
    </p:spTree>
    <p:extLst>
      <p:ext uri="{BB962C8B-B14F-4D97-AF65-F5344CB8AC3E}">
        <p14:creationId xmlns:p14="http://schemas.microsoft.com/office/powerpoint/2010/main" xmlns="" val="81775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Bible Study is Important.</a:t>
            </a:r>
          </a:p>
        </p:txBody>
      </p:sp>
      <p:sp>
        <p:nvSpPr>
          <p:cNvPr id="3" name="Content Placeholder 2"/>
          <p:cNvSpPr>
            <a:spLocks noGrp="1"/>
          </p:cNvSpPr>
          <p:nvPr>
            <p:ph idx="1"/>
          </p:nvPr>
        </p:nvSpPr>
        <p:spPr>
          <a:xfrm>
            <a:off x="269783" y="1094510"/>
            <a:ext cx="8874217" cy="4705790"/>
          </a:xfrm>
        </p:spPr>
        <p:txBody>
          <a:bodyPr>
            <a:noAutofit/>
          </a:bodyPr>
          <a:lstStyle/>
          <a:p>
            <a:r>
              <a:rPr lang="en-US" sz="2400" dirty="0">
                <a:latin typeface="Cambria" panose="02040503050406030204" pitchFamily="18" charset="0"/>
              </a:rPr>
              <a:t>Deuteronomy 6:1-12.</a:t>
            </a:r>
          </a:p>
          <a:p>
            <a:r>
              <a:rPr lang="en-US" sz="2400" dirty="0">
                <a:latin typeface="Cambria" panose="02040503050406030204" pitchFamily="18" charset="0"/>
              </a:rPr>
              <a:t>2 Timothy 2:14-15</a:t>
            </a:r>
          </a:p>
          <a:p>
            <a:pPr lvl="1"/>
            <a:r>
              <a:rPr lang="en-US" sz="2000" dirty="0">
                <a:latin typeface="Cambria" panose="02040503050406030204" pitchFamily="18" charset="0"/>
              </a:rPr>
              <a:t>“Remind them of these things, and charge them before God not to quarrel about words, which does no good, but only ruins the hearers. Do your best to present yourself to God as one approved, a worker who has no need to be ashamed, rightly handling the word of truth.”</a:t>
            </a:r>
          </a:p>
          <a:p>
            <a:pPr lvl="1"/>
            <a:r>
              <a:rPr lang="en-US" sz="2000" dirty="0">
                <a:latin typeface="Cambria" panose="02040503050406030204" pitchFamily="18" charset="0"/>
              </a:rPr>
              <a:t>Paul encouraged Timothy to be diligent and to give every effort to be one who would not be ashamed of their actions when inspected.</a:t>
            </a:r>
          </a:p>
          <a:p>
            <a:pPr lvl="1"/>
            <a:r>
              <a:rPr lang="en-US" sz="2000" dirty="0">
                <a:latin typeface="Cambria" panose="02040503050406030204" pitchFamily="18" charset="0"/>
              </a:rPr>
              <a:t>Part of this effort must include being able to handle – manage rightly or treat truthfully – God’s Word.</a:t>
            </a:r>
          </a:p>
        </p:txBody>
      </p:sp>
    </p:spTree>
    <p:extLst>
      <p:ext uri="{BB962C8B-B14F-4D97-AF65-F5344CB8AC3E}">
        <p14:creationId xmlns:p14="http://schemas.microsoft.com/office/powerpoint/2010/main" xmlns="" val="22625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Bible Study is Important.</a:t>
            </a:r>
          </a:p>
        </p:txBody>
      </p:sp>
      <p:sp>
        <p:nvSpPr>
          <p:cNvPr id="3" name="Content Placeholder 2"/>
          <p:cNvSpPr>
            <a:spLocks noGrp="1"/>
          </p:cNvSpPr>
          <p:nvPr>
            <p:ph idx="1"/>
          </p:nvPr>
        </p:nvSpPr>
        <p:spPr>
          <a:xfrm>
            <a:off x="269783" y="1094510"/>
            <a:ext cx="8628557" cy="4705790"/>
          </a:xfrm>
        </p:spPr>
        <p:txBody>
          <a:bodyPr>
            <a:noAutofit/>
          </a:bodyPr>
          <a:lstStyle/>
          <a:p>
            <a:r>
              <a:rPr lang="en-US" sz="2400" dirty="0">
                <a:latin typeface="Cambria" panose="02040503050406030204" pitchFamily="18" charset="0"/>
              </a:rPr>
              <a:t>We will only spend this amount of time with God’s Word when we think it really is that precious.</a:t>
            </a:r>
          </a:p>
          <a:p>
            <a:pPr marL="234950" lvl="2"/>
            <a:r>
              <a:rPr lang="en-US" sz="2400" b="1" dirty="0">
                <a:latin typeface="Cambria" panose="02040503050406030204" pitchFamily="18" charset="0"/>
              </a:rPr>
              <a:t>Psalm 19:10 </a:t>
            </a:r>
            <a:r>
              <a:rPr lang="en-US" sz="2400" dirty="0">
                <a:latin typeface="Cambria" panose="02040503050406030204" pitchFamily="18" charset="0"/>
              </a:rPr>
              <a:t>– “More to be desired are they than gold, even much fine gold; sweeter also than honey and the drippings of the honeycomb.”</a:t>
            </a:r>
          </a:p>
          <a:p>
            <a:pPr marL="234950" lvl="2"/>
            <a:r>
              <a:rPr lang="en-US" sz="2400" b="1" dirty="0">
                <a:latin typeface="Cambria" panose="02040503050406030204" pitchFamily="18" charset="0"/>
              </a:rPr>
              <a:t>Psalm 119:103</a:t>
            </a:r>
            <a:r>
              <a:rPr lang="en-US" sz="2400" dirty="0">
                <a:latin typeface="Cambria" panose="02040503050406030204" pitchFamily="18" charset="0"/>
              </a:rPr>
              <a:t> – “How sweet are your words to my taste, sweeter than honey to my mouth!”</a:t>
            </a:r>
          </a:p>
          <a:p>
            <a:pPr marL="234950" lvl="2"/>
            <a:r>
              <a:rPr lang="en-US" sz="2400" b="1" dirty="0">
                <a:latin typeface="Cambria" panose="02040503050406030204" pitchFamily="18" charset="0"/>
              </a:rPr>
              <a:t>Jeremiah 15:16</a:t>
            </a:r>
            <a:r>
              <a:rPr lang="en-US" sz="2400" dirty="0">
                <a:latin typeface="Cambria" panose="02040503050406030204" pitchFamily="18" charset="0"/>
              </a:rPr>
              <a:t> – “Your words were found, and I ate them, and your words became to me a joy and the delight of my heart, for I am called by your name, O Lord, God of hosts.”  </a:t>
            </a:r>
          </a:p>
        </p:txBody>
      </p:sp>
    </p:spTree>
    <p:extLst>
      <p:ext uri="{BB962C8B-B14F-4D97-AF65-F5344CB8AC3E}">
        <p14:creationId xmlns:p14="http://schemas.microsoft.com/office/powerpoint/2010/main" xmlns="" val="383870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We Must Be Willing to Defend the Word of God.</a:t>
            </a:r>
          </a:p>
        </p:txBody>
      </p:sp>
      <p:sp>
        <p:nvSpPr>
          <p:cNvPr id="3" name="Content Placeholder 2"/>
          <p:cNvSpPr>
            <a:spLocks noGrp="1"/>
          </p:cNvSpPr>
          <p:nvPr>
            <p:ph idx="1"/>
          </p:nvPr>
        </p:nvSpPr>
        <p:spPr>
          <a:xfrm>
            <a:off x="269783" y="1094510"/>
            <a:ext cx="8628557" cy="4705790"/>
          </a:xfrm>
        </p:spPr>
        <p:txBody>
          <a:bodyPr>
            <a:noAutofit/>
          </a:bodyPr>
          <a:lstStyle/>
          <a:p>
            <a:r>
              <a:rPr lang="en-US" sz="2400" dirty="0"/>
              <a:t>“For the grace of God has appeared, bringing salvation for all people, training us to renounce ungodliness and worldly passions, and to live self-controlled, upright, and godly lives in the present age, waiting for our blessed hope, the appearing of the glory of our great God and Savior Jesus Christ, who gave himself for us to redeem us from all lawlessness and to purify for himself a people for his own possession who are zealous for good works. Declare these things; exhort and rebuke with all authority. Let no one disregard you.” (Titus 2:11-15, ESV)</a:t>
            </a:r>
            <a:endParaRPr lang="en-US" sz="2400" dirty="0">
              <a:latin typeface="Cambria" panose="02040503050406030204" pitchFamily="18" charset="0"/>
            </a:endParaRPr>
          </a:p>
        </p:txBody>
      </p:sp>
    </p:spTree>
    <p:extLst>
      <p:ext uri="{BB962C8B-B14F-4D97-AF65-F5344CB8AC3E}">
        <p14:creationId xmlns:p14="http://schemas.microsoft.com/office/powerpoint/2010/main" xmlns="" val="424093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783" y="457200"/>
            <a:ext cx="8749526" cy="443346"/>
          </a:xfrm>
        </p:spPr>
        <p:txBody>
          <a:bodyPr>
            <a:noAutofit/>
          </a:bodyPr>
          <a:lstStyle/>
          <a:p>
            <a:r>
              <a:rPr lang="en-US" cap="small" dirty="0">
                <a:latin typeface="Cambria" panose="02040503050406030204" pitchFamily="18" charset="0"/>
              </a:rPr>
              <a:t>The Local Congregation is Important.</a:t>
            </a:r>
          </a:p>
        </p:txBody>
      </p:sp>
      <p:sp>
        <p:nvSpPr>
          <p:cNvPr id="3" name="Content Placeholder 2"/>
          <p:cNvSpPr>
            <a:spLocks noGrp="1"/>
          </p:cNvSpPr>
          <p:nvPr>
            <p:ph idx="1"/>
          </p:nvPr>
        </p:nvSpPr>
        <p:spPr>
          <a:xfrm>
            <a:off x="269783" y="1094509"/>
            <a:ext cx="8628557" cy="4862945"/>
          </a:xfrm>
        </p:spPr>
        <p:txBody>
          <a:bodyPr>
            <a:noAutofit/>
          </a:bodyPr>
          <a:lstStyle/>
          <a:p>
            <a:r>
              <a:rPr lang="en-US" sz="2400" dirty="0">
                <a:latin typeface="Cambria" panose="02040503050406030204" pitchFamily="18" charset="0"/>
              </a:rPr>
              <a:t>Joining a local group is vital.</a:t>
            </a:r>
          </a:p>
          <a:p>
            <a:pPr marL="457200" lvl="1"/>
            <a:r>
              <a:rPr lang="en-US" sz="2000" dirty="0">
                <a:latin typeface="Cambria" panose="02040503050406030204" pitchFamily="18" charset="0"/>
              </a:rPr>
              <a:t>Acts 9:26-27:  “</a:t>
            </a:r>
            <a:r>
              <a:rPr lang="en-US" sz="2000" dirty="0"/>
              <a:t>And when he had come to Jerusalem, he attempted to join the disciples. And they were all afraid of him, for they did not believe that he was a disciple. But Barnabas took him and brought him to the apostles and declared to them how on the road he had seen the Lord, who spoke to him, and how at Damascus he had preached boldly in the name of Jesus.”</a:t>
            </a:r>
            <a:endParaRPr lang="en-US" sz="2000" dirty="0">
              <a:latin typeface="Cambria" panose="02040503050406030204" pitchFamily="18" charset="0"/>
            </a:endParaRPr>
          </a:p>
          <a:p>
            <a:r>
              <a:rPr lang="en-US" sz="2400" dirty="0">
                <a:latin typeface="Cambria" panose="02040503050406030204" pitchFamily="18" charset="0"/>
              </a:rPr>
              <a:t>It’s more than just joining, it’s also working.</a:t>
            </a:r>
          </a:p>
          <a:p>
            <a:pPr marL="457200" lvl="1"/>
            <a:r>
              <a:rPr lang="en-US" sz="2000" dirty="0">
                <a:latin typeface="Cambria" panose="02040503050406030204" pitchFamily="18" charset="0"/>
              </a:rPr>
              <a:t>We worship together.  (Acts 2:42, 20:7, Hebrews 13:15-16)</a:t>
            </a:r>
          </a:p>
          <a:p>
            <a:pPr marL="457200" lvl="1"/>
            <a:r>
              <a:rPr lang="en-US" sz="2000" dirty="0">
                <a:latin typeface="Cambria" panose="02040503050406030204" pitchFamily="18" charset="0"/>
              </a:rPr>
              <a:t>We build each other up.  (Ephesians 4:14-16)</a:t>
            </a:r>
          </a:p>
          <a:p>
            <a:pPr marL="457200" lvl="1"/>
            <a:r>
              <a:rPr lang="en-US" sz="2000" dirty="0">
                <a:latin typeface="Cambria" panose="02040503050406030204" pitchFamily="18" charset="0"/>
              </a:rPr>
              <a:t>We help each other when in need.  (1 Timothy 5:16)</a:t>
            </a:r>
          </a:p>
        </p:txBody>
      </p:sp>
    </p:spTree>
    <p:extLst>
      <p:ext uri="{BB962C8B-B14F-4D97-AF65-F5344CB8AC3E}">
        <p14:creationId xmlns:p14="http://schemas.microsoft.com/office/powerpoint/2010/main" xmlns="" val="250453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78</TotalTime>
  <Words>862</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Slide 1</vt:lpstr>
      <vt:lpstr>Learning from the life of a good man</vt:lpstr>
      <vt:lpstr>Worshipping &amp; Serving God is important.</vt:lpstr>
      <vt:lpstr>Worshipping &amp; Serving God is important.</vt:lpstr>
      <vt:lpstr>Bible Study is Important.</vt:lpstr>
      <vt:lpstr>Bible Study is Important.</vt:lpstr>
      <vt:lpstr>We Must Be Willing to Defend the Word of God.</vt:lpstr>
      <vt:lpstr>The Local Congregation is Important.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the life of a good man</dc:title>
  <dc:creator>Ben Holt</dc:creator>
  <cp:lastModifiedBy>Medina Church</cp:lastModifiedBy>
  <cp:revision>11</cp:revision>
  <dcterms:created xsi:type="dcterms:W3CDTF">2016-12-25T02:15:31Z</dcterms:created>
  <dcterms:modified xsi:type="dcterms:W3CDTF">2016-12-25T14:53:47Z</dcterms:modified>
</cp:coreProperties>
</file>