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72" r:id="rId3"/>
    <p:sldId id="258" r:id="rId4"/>
    <p:sldId id="260" r:id="rId5"/>
    <p:sldId id="261" r:id="rId6"/>
    <p:sldId id="262" r:id="rId7"/>
    <p:sldId id="271" r:id="rId8"/>
    <p:sldId id="263" r:id="rId9"/>
    <p:sldId id="265" r:id="rId10"/>
    <p:sldId id="267"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AB01D-D549-42CE-96C6-BA8CC8A3946B}" type="doc">
      <dgm:prSet loTypeId="urn:microsoft.com/office/officeart/2005/8/layout/radial6" loCatId="relationship" qsTypeId="urn:microsoft.com/office/officeart/2005/8/quickstyle/3d7" qsCatId="3D" csTypeId="urn:microsoft.com/office/officeart/2005/8/colors/colorful3" csCatId="colorful" phldr="1"/>
      <dgm:spPr/>
      <dgm:t>
        <a:bodyPr/>
        <a:lstStyle/>
        <a:p>
          <a:endParaRPr lang="en-US"/>
        </a:p>
      </dgm:t>
    </dgm:pt>
    <dgm:pt modelId="{7C68005D-098A-4362-9F96-2190CB099501}">
      <dgm:prSet phldrT="[Text]" custT="1"/>
      <dgm:spPr/>
      <dgm:t>
        <a:bodyPr/>
        <a:lstStyle/>
        <a:p>
          <a:r>
            <a:rPr lang="en-US" sz="2400" dirty="0" smtClean="0"/>
            <a:t>Behavior</a:t>
          </a:r>
          <a:endParaRPr lang="en-US" sz="2400" dirty="0"/>
        </a:p>
      </dgm:t>
    </dgm:pt>
    <dgm:pt modelId="{BA75C1A8-ED10-44ED-856A-CE212E9B4557}" type="parTrans" cxnId="{E51D42A2-882C-4CBB-B922-2FCE96125C37}">
      <dgm:prSet/>
      <dgm:spPr/>
      <dgm:t>
        <a:bodyPr/>
        <a:lstStyle/>
        <a:p>
          <a:endParaRPr lang="en-US" sz="1800"/>
        </a:p>
      </dgm:t>
    </dgm:pt>
    <dgm:pt modelId="{EC13BE01-24FA-46EB-A7AD-CBCA50FFD75D}" type="sibTrans" cxnId="{E51D42A2-882C-4CBB-B922-2FCE96125C37}">
      <dgm:prSet/>
      <dgm:spPr/>
      <dgm:t>
        <a:bodyPr/>
        <a:lstStyle/>
        <a:p>
          <a:endParaRPr lang="en-US" sz="1800"/>
        </a:p>
      </dgm:t>
    </dgm:pt>
    <dgm:pt modelId="{D8609651-D069-4EA6-8B17-DC8B24B093B3}">
      <dgm:prSet phldrT="[Text]" custT="1"/>
      <dgm:spPr/>
      <dgm:t>
        <a:bodyPr/>
        <a:lstStyle/>
        <a:p>
          <a:r>
            <a:rPr lang="en-US" sz="1600" dirty="0" smtClean="0"/>
            <a:t>Goals</a:t>
          </a:r>
          <a:endParaRPr lang="en-US" sz="1600" dirty="0"/>
        </a:p>
      </dgm:t>
    </dgm:pt>
    <dgm:pt modelId="{70346923-E31F-4CA8-A34A-A326835B1A1C}" type="parTrans" cxnId="{20EC74D8-B1FF-4371-889A-189EE167DD60}">
      <dgm:prSet/>
      <dgm:spPr/>
      <dgm:t>
        <a:bodyPr/>
        <a:lstStyle/>
        <a:p>
          <a:endParaRPr lang="en-US" sz="1800"/>
        </a:p>
      </dgm:t>
    </dgm:pt>
    <dgm:pt modelId="{684D1C9C-6E64-405B-99EC-C1DD7C9C1E7F}" type="sibTrans" cxnId="{20EC74D8-B1FF-4371-889A-189EE167DD60}">
      <dgm:prSet/>
      <dgm:spPr/>
      <dgm:t>
        <a:bodyPr/>
        <a:lstStyle/>
        <a:p>
          <a:endParaRPr lang="en-US" sz="1800"/>
        </a:p>
      </dgm:t>
    </dgm:pt>
    <dgm:pt modelId="{00DA798C-809B-4252-AB3A-943EFCDD53C6}">
      <dgm:prSet phldrT="[Text]" custT="1"/>
      <dgm:spPr/>
      <dgm:t>
        <a:bodyPr/>
        <a:lstStyle/>
        <a:p>
          <a:r>
            <a:rPr lang="en-US" sz="1600" dirty="0" smtClean="0"/>
            <a:t>Genes</a:t>
          </a:r>
          <a:endParaRPr lang="en-US" sz="1600" dirty="0"/>
        </a:p>
      </dgm:t>
    </dgm:pt>
    <dgm:pt modelId="{941C5904-2BB4-4391-BC07-9BBD073A8F8D}" type="parTrans" cxnId="{854BA598-B207-43C1-A2FA-54054C53597E}">
      <dgm:prSet/>
      <dgm:spPr/>
      <dgm:t>
        <a:bodyPr/>
        <a:lstStyle/>
        <a:p>
          <a:endParaRPr lang="en-US" sz="1800"/>
        </a:p>
      </dgm:t>
    </dgm:pt>
    <dgm:pt modelId="{105DD617-573B-4B0F-A2BC-71A527100444}" type="sibTrans" cxnId="{854BA598-B207-43C1-A2FA-54054C53597E}">
      <dgm:prSet/>
      <dgm:spPr/>
      <dgm:t>
        <a:bodyPr/>
        <a:lstStyle/>
        <a:p>
          <a:endParaRPr lang="en-US" sz="1800"/>
        </a:p>
      </dgm:t>
    </dgm:pt>
    <dgm:pt modelId="{B0C19CC5-1F39-416B-9A37-0925FD8482D8}">
      <dgm:prSet phldrT="[Text]" custT="1"/>
      <dgm:spPr/>
      <dgm:t>
        <a:bodyPr/>
        <a:lstStyle/>
        <a:p>
          <a:r>
            <a:rPr lang="en-US" sz="1600" dirty="0" smtClean="0"/>
            <a:t>Groups</a:t>
          </a:r>
          <a:endParaRPr lang="en-US" sz="1600" dirty="0"/>
        </a:p>
      </dgm:t>
    </dgm:pt>
    <dgm:pt modelId="{28FEC096-3860-47FB-8E36-5932100C7FB8}" type="parTrans" cxnId="{1D4ED75C-226A-46BF-A69F-7F8D16A63F25}">
      <dgm:prSet/>
      <dgm:spPr/>
      <dgm:t>
        <a:bodyPr/>
        <a:lstStyle/>
        <a:p>
          <a:endParaRPr lang="en-US" sz="1800"/>
        </a:p>
      </dgm:t>
    </dgm:pt>
    <dgm:pt modelId="{AC6933CA-1851-440E-909C-276B555887E8}" type="sibTrans" cxnId="{1D4ED75C-226A-46BF-A69F-7F8D16A63F25}">
      <dgm:prSet/>
      <dgm:spPr/>
      <dgm:t>
        <a:bodyPr/>
        <a:lstStyle/>
        <a:p>
          <a:endParaRPr lang="en-US" sz="1800"/>
        </a:p>
      </dgm:t>
    </dgm:pt>
    <dgm:pt modelId="{7CBA4CA2-1F04-4356-BAD0-03341757B531}">
      <dgm:prSet phldrT="[Text]" custT="1"/>
      <dgm:spPr/>
      <dgm:t>
        <a:bodyPr/>
        <a:lstStyle/>
        <a:p>
          <a:r>
            <a:rPr lang="en-US" sz="1600" dirty="0" smtClean="0"/>
            <a:t>Guidelines</a:t>
          </a:r>
          <a:endParaRPr lang="en-US" sz="1600" dirty="0"/>
        </a:p>
      </dgm:t>
    </dgm:pt>
    <dgm:pt modelId="{2332E911-4017-4662-B39D-B6749AEAC0B2}" type="parTrans" cxnId="{86584A97-269B-4C86-99F0-A044B3588DC9}">
      <dgm:prSet/>
      <dgm:spPr/>
      <dgm:t>
        <a:bodyPr/>
        <a:lstStyle/>
        <a:p>
          <a:endParaRPr lang="en-US" sz="1800"/>
        </a:p>
      </dgm:t>
    </dgm:pt>
    <dgm:pt modelId="{C7E7F075-D277-4E76-A270-A3910BCBD646}" type="sibTrans" cxnId="{86584A97-269B-4C86-99F0-A044B3588DC9}">
      <dgm:prSet/>
      <dgm:spPr/>
      <dgm:t>
        <a:bodyPr/>
        <a:lstStyle/>
        <a:p>
          <a:endParaRPr lang="en-US" sz="1800"/>
        </a:p>
      </dgm:t>
    </dgm:pt>
    <dgm:pt modelId="{47E37683-CEA9-4523-9911-5C5C969DFA5D}" type="pres">
      <dgm:prSet presAssocID="{A87AB01D-D549-42CE-96C6-BA8CC8A3946B}" presName="Name0" presStyleCnt="0">
        <dgm:presLayoutVars>
          <dgm:chMax val="1"/>
          <dgm:dir/>
          <dgm:animLvl val="ctr"/>
          <dgm:resizeHandles val="exact"/>
        </dgm:presLayoutVars>
      </dgm:prSet>
      <dgm:spPr/>
      <dgm:t>
        <a:bodyPr/>
        <a:lstStyle/>
        <a:p>
          <a:endParaRPr lang="en-US"/>
        </a:p>
      </dgm:t>
    </dgm:pt>
    <dgm:pt modelId="{97B6629A-A4AB-4BFD-8BF9-FD61999F1ED5}" type="pres">
      <dgm:prSet presAssocID="{7C68005D-098A-4362-9F96-2190CB099501}" presName="centerShape" presStyleLbl="node0" presStyleIdx="0" presStyleCnt="1"/>
      <dgm:spPr/>
      <dgm:t>
        <a:bodyPr/>
        <a:lstStyle/>
        <a:p>
          <a:endParaRPr lang="en-US"/>
        </a:p>
      </dgm:t>
    </dgm:pt>
    <dgm:pt modelId="{05746116-A8E8-448E-9A16-EC46C480678D}" type="pres">
      <dgm:prSet presAssocID="{D8609651-D069-4EA6-8B17-DC8B24B093B3}" presName="node" presStyleLbl="node1" presStyleIdx="0" presStyleCnt="4">
        <dgm:presLayoutVars>
          <dgm:bulletEnabled val="1"/>
        </dgm:presLayoutVars>
      </dgm:prSet>
      <dgm:spPr/>
      <dgm:t>
        <a:bodyPr/>
        <a:lstStyle/>
        <a:p>
          <a:endParaRPr lang="en-US"/>
        </a:p>
      </dgm:t>
    </dgm:pt>
    <dgm:pt modelId="{2EBEFE40-97C6-432A-BBA7-4CC9FDAFA5A6}" type="pres">
      <dgm:prSet presAssocID="{D8609651-D069-4EA6-8B17-DC8B24B093B3}" presName="dummy" presStyleCnt="0"/>
      <dgm:spPr/>
    </dgm:pt>
    <dgm:pt modelId="{694DE943-8FC7-4935-894E-1494F281E47E}" type="pres">
      <dgm:prSet presAssocID="{684D1C9C-6E64-405B-99EC-C1DD7C9C1E7F}" presName="sibTrans" presStyleLbl="sibTrans2D1" presStyleIdx="0" presStyleCnt="4"/>
      <dgm:spPr/>
      <dgm:t>
        <a:bodyPr/>
        <a:lstStyle/>
        <a:p>
          <a:endParaRPr lang="en-US"/>
        </a:p>
      </dgm:t>
    </dgm:pt>
    <dgm:pt modelId="{4D012C11-3876-47A4-91A0-8B260FEC990E}" type="pres">
      <dgm:prSet presAssocID="{00DA798C-809B-4252-AB3A-943EFCDD53C6}" presName="node" presStyleLbl="node1" presStyleIdx="1" presStyleCnt="4">
        <dgm:presLayoutVars>
          <dgm:bulletEnabled val="1"/>
        </dgm:presLayoutVars>
      </dgm:prSet>
      <dgm:spPr/>
      <dgm:t>
        <a:bodyPr/>
        <a:lstStyle/>
        <a:p>
          <a:endParaRPr lang="en-US"/>
        </a:p>
      </dgm:t>
    </dgm:pt>
    <dgm:pt modelId="{C7C0FD38-478A-4E24-A87E-2E9A53C077B6}" type="pres">
      <dgm:prSet presAssocID="{00DA798C-809B-4252-AB3A-943EFCDD53C6}" presName="dummy" presStyleCnt="0"/>
      <dgm:spPr/>
    </dgm:pt>
    <dgm:pt modelId="{C1AD93A2-EBA9-4836-B3AF-D58FB1402AB2}" type="pres">
      <dgm:prSet presAssocID="{105DD617-573B-4B0F-A2BC-71A527100444}" presName="sibTrans" presStyleLbl="sibTrans2D1" presStyleIdx="1" presStyleCnt="4"/>
      <dgm:spPr/>
      <dgm:t>
        <a:bodyPr/>
        <a:lstStyle/>
        <a:p>
          <a:endParaRPr lang="en-US"/>
        </a:p>
      </dgm:t>
    </dgm:pt>
    <dgm:pt modelId="{19E4E085-7F6A-4C26-850C-AA279EEB70C8}" type="pres">
      <dgm:prSet presAssocID="{B0C19CC5-1F39-416B-9A37-0925FD8482D8}" presName="node" presStyleLbl="node1" presStyleIdx="2" presStyleCnt="4">
        <dgm:presLayoutVars>
          <dgm:bulletEnabled val="1"/>
        </dgm:presLayoutVars>
      </dgm:prSet>
      <dgm:spPr/>
      <dgm:t>
        <a:bodyPr/>
        <a:lstStyle/>
        <a:p>
          <a:endParaRPr lang="en-US"/>
        </a:p>
      </dgm:t>
    </dgm:pt>
    <dgm:pt modelId="{2D9E4D47-2B0D-46DB-A079-B12A99D4F7F6}" type="pres">
      <dgm:prSet presAssocID="{B0C19CC5-1F39-416B-9A37-0925FD8482D8}" presName="dummy" presStyleCnt="0"/>
      <dgm:spPr/>
    </dgm:pt>
    <dgm:pt modelId="{89C9F33D-3DD9-47AC-BB34-A330EE91E1D6}" type="pres">
      <dgm:prSet presAssocID="{AC6933CA-1851-440E-909C-276B555887E8}" presName="sibTrans" presStyleLbl="sibTrans2D1" presStyleIdx="2" presStyleCnt="4"/>
      <dgm:spPr/>
      <dgm:t>
        <a:bodyPr/>
        <a:lstStyle/>
        <a:p>
          <a:endParaRPr lang="en-US"/>
        </a:p>
      </dgm:t>
    </dgm:pt>
    <dgm:pt modelId="{AB759518-29AA-4394-90C0-BA1572BA6533}" type="pres">
      <dgm:prSet presAssocID="{7CBA4CA2-1F04-4356-BAD0-03341757B531}" presName="node" presStyleLbl="node1" presStyleIdx="3" presStyleCnt="4">
        <dgm:presLayoutVars>
          <dgm:bulletEnabled val="1"/>
        </dgm:presLayoutVars>
      </dgm:prSet>
      <dgm:spPr/>
      <dgm:t>
        <a:bodyPr/>
        <a:lstStyle/>
        <a:p>
          <a:endParaRPr lang="en-US"/>
        </a:p>
      </dgm:t>
    </dgm:pt>
    <dgm:pt modelId="{8DA0A607-B3B2-4B93-A529-D0DA52183D27}" type="pres">
      <dgm:prSet presAssocID="{7CBA4CA2-1F04-4356-BAD0-03341757B531}" presName="dummy" presStyleCnt="0"/>
      <dgm:spPr/>
    </dgm:pt>
    <dgm:pt modelId="{27B4AD17-CA47-4440-BEBA-64CB0CAC12BE}" type="pres">
      <dgm:prSet presAssocID="{C7E7F075-D277-4E76-A270-A3910BCBD646}" presName="sibTrans" presStyleLbl="sibTrans2D1" presStyleIdx="3" presStyleCnt="4"/>
      <dgm:spPr/>
      <dgm:t>
        <a:bodyPr/>
        <a:lstStyle/>
        <a:p>
          <a:endParaRPr lang="en-US"/>
        </a:p>
      </dgm:t>
    </dgm:pt>
  </dgm:ptLst>
  <dgm:cxnLst>
    <dgm:cxn modelId="{FECA2ACC-348F-4BC0-A601-CDB41650B05C}" type="presOf" srcId="{7CBA4CA2-1F04-4356-BAD0-03341757B531}" destId="{AB759518-29AA-4394-90C0-BA1572BA6533}" srcOrd="0" destOrd="0" presId="urn:microsoft.com/office/officeart/2005/8/layout/radial6"/>
    <dgm:cxn modelId="{29B085DE-F338-44AB-8B21-C1A171A4B76C}" type="presOf" srcId="{00DA798C-809B-4252-AB3A-943EFCDD53C6}" destId="{4D012C11-3876-47A4-91A0-8B260FEC990E}" srcOrd="0" destOrd="0" presId="urn:microsoft.com/office/officeart/2005/8/layout/radial6"/>
    <dgm:cxn modelId="{E51D42A2-882C-4CBB-B922-2FCE96125C37}" srcId="{A87AB01D-D549-42CE-96C6-BA8CC8A3946B}" destId="{7C68005D-098A-4362-9F96-2190CB099501}" srcOrd="0" destOrd="0" parTransId="{BA75C1A8-ED10-44ED-856A-CE212E9B4557}" sibTransId="{EC13BE01-24FA-46EB-A7AD-CBCA50FFD75D}"/>
    <dgm:cxn modelId="{0E2CF0C9-8C01-4C1A-9CCE-21B452FB0B53}" type="presOf" srcId="{105DD617-573B-4B0F-A2BC-71A527100444}" destId="{C1AD93A2-EBA9-4836-B3AF-D58FB1402AB2}" srcOrd="0" destOrd="0" presId="urn:microsoft.com/office/officeart/2005/8/layout/radial6"/>
    <dgm:cxn modelId="{1D4ED75C-226A-46BF-A69F-7F8D16A63F25}" srcId="{7C68005D-098A-4362-9F96-2190CB099501}" destId="{B0C19CC5-1F39-416B-9A37-0925FD8482D8}" srcOrd="2" destOrd="0" parTransId="{28FEC096-3860-47FB-8E36-5932100C7FB8}" sibTransId="{AC6933CA-1851-440E-909C-276B555887E8}"/>
    <dgm:cxn modelId="{923D4212-007E-411A-9282-DE3456781ACF}" type="presOf" srcId="{AC6933CA-1851-440E-909C-276B555887E8}" destId="{89C9F33D-3DD9-47AC-BB34-A330EE91E1D6}" srcOrd="0" destOrd="0" presId="urn:microsoft.com/office/officeart/2005/8/layout/radial6"/>
    <dgm:cxn modelId="{EEE13078-E335-4C6F-B0E4-5431C9B3A17E}" type="presOf" srcId="{B0C19CC5-1F39-416B-9A37-0925FD8482D8}" destId="{19E4E085-7F6A-4C26-850C-AA279EEB70C8}" srcOrd="0" destOrd="0" presId="urn:microsoft.com/office/officeart/2005/8/layout/radial6"/>
    <dgm:cxn modelId="{FEAAB511-D7EE-42C6-B08C-6F5C77D15D8B}" type="presOf" srcId="{684D1C9C-6E64-405B-99EC-C1DD7C9C1E7F}" destId="{694DE943-8FC7-4935-894E-1494F281E47E}" srcOrd="0" destOrd="0" presId="urn:microsoft.com/office/officeart/2005/8/layout/radial6"/>
    <dgm:cxn modelId="{4BE871C3-B96F-4FB3-BE98-31577DC6ABCB}" type="presOf" srcId="{7C68005D-098A-4362-9F96-2190CB099501}" destId="{97B6629A-A4AB-4BFD-8BF9-FD61999F1ED5}" srcOrd="0" destOrd="0" presId="urn:microsoft.com/office/officeart/2005/8/layout/radial6"/>
    <dgm:cxn modelId="{20EC74D8-B1FF-4371-889A-189EE167DD60}" srcId="{7C68005D-098A-4362-9F96-2190CB099501}" destId="{D8609651-D069-4EA6-8B17-DC8B24B093B3}" srcOrd="0" destOrd="0" parTransId="{70346923-E31F-4CA8-A34A-A326835B1A1C}" sibTransId="{684D1C9C-6E64-405B-99EC-C1DD7C9C1E7F}"/>
    <dgm:cxn modelId="{86584A97-269B-4C86-99F0-A044B3588DC9}" srcId="{7C68005D-098A-4362-9F96-2190CB099501}" destId="{7CBA4CA2-1F04-4356-BAD0-03341757B531}" srcOrd="3" destOrd="0" parTransId="{2332E911-4017-4662-B39D-B6749AEAC0B2}" sibTransId="{C7E7F075-D277-4E76-A270-A3910BCBD646}"/>
    <dgm:cxn modelId="{F3168401-06A2-4E47-83BD-EEBCC861B072}" type="presOf" srcId="{D8609651-D069-4EA6-8B17-DC8B24B093B3}" destId="{05746116-A8E8-448E-9A16-EC46C480678D}" srcOrd="0" destOrd="0" presId="urn:microsoft.com/office/officeart/2005/8/layout/radial6"/>
    <dgm:cxn modelId="{0F9D9BFC-D87C-4D48-8646-FAF1EE22E0F0}" type="presOf" srcId="{C7E7F075-D277-4E76-A270-A3910BCBD646}" destId="{27B4AD17-CA47-4440-BEBA-64CB0CAC12BE}" srcOrd="0" destOrd="0" presId="urn:microsoft.com/office/officeart/2005/8/layout/radial6"/>
    <dgm:cxn modelId="{854BA598-B207-43C1-A2FA-54054C53597E}" srcId="{7C68005D-098A-4362-9F96-2190CB099501}" destId="{00DA798C-809B-4252-AB3A-943EFCDD53C6}" srcOrd="1" destOrd="0" parTransId="{941C5904-2BB4-4391-BC07-9BBD073A8F8D}" sibTransId="{105DD617-573B-4B0F-A2BC-71A527100444}"/>
    <dgm:cxn modelId="{E4FF63F2-EE11-4951-A581-FEB5B8ECCB42}" type="presOf" srcId="{A87AB01D-D549-42CE-96C6-BA8CC8A3946B}" destId="{47E37683-CEA9-4523-9911-5C5C969DFA5D}" srcOrd="0" destOrd="0" presId="urn:microsoft.com/office/officeart/2005/8/layout/radial6"/>
    <dgm:cxn modelId="{D0E6419C-EE92-4618-A2E6-BDB466583241}" type="presParOf" srcId="{47E37683-CEA9-4523-9911-5C5C969DFA5D}" destId="{97B6629A-A4AB-4BFD-8BF9-FD61999F1ED5}" srcOrd="0" destOrd="0" presId="urn:microsoft.com/office/officeart/2005/8/layout/radial6"/>
    <dgm:cxn modelId="{1CE4D5A7-3632-499E-85CC-5C8F4AE73B37}" type="presParOf" srcId="{47E37683-CEA9-4523-9911-5C5C969DFA5D}" destId="{05746116-A8E8-448E-9A16-EC46C480678D}" srcOrd="1" destOrd="0" presId="urn:microsoft.com/office/officeart/2005/8/layout/radial6"/>
    <dgm:cxn modelId="{F7352104-87B8-45FA-8430-A49DBC3C8A26}" type="presParOf" srcId="{47E37683-CEA9-4523-9911-5C5C969DFA5D}" destId="{2EBEFE40-97C6-432A-BBA7-4CC9FDAFA5A6}" srcOrd="2" destOrd="0" presId="urn:microsoft.com/office/officeart/2005/8/layout/radial6"/>
    <dgm:cxn modelId="{FF9795D9-C77C-4A36-A7B1-FFB7DECEC196}" type="presParOf" srcId="{47E37683-CEA9-4523-9911-5C5C969DFA5D}" destId="{694DE943-8FC7-4935-894E-1494F281E47E}" srcOrd="3" destOrd="0" presId="urn:microsoft.com/office/officeart/2005/8/layout/radial6"/>
    <dgm:cxn modelId="{1C34A402-D811-4BF6-BFB2-822783D73269}" type="presParOf" srcId="{47E37683-CEA9-4523-9911-5C5C969DFA5D}" destId="{4D012C11-3876-47A4-91A0-8B260FEC990E}" srcOrd="4" destOrd="0" presId="urn:microsoft.com/office/officeart/2005/8/layout/radial6"/>
    <dgm:cxn modelId="{700A8DAC-502B-45A9-B240-5A9BBD062085}" type="presParOf" srcId="{47E37683-CEA9-4523-9911-5C5C969DFA5D}" destId="{C7C0FD38-478A-4E24-A87E-2E9A53C077B6}" srcOrd="5" destOrd="0" presId="urn:microsoft.com/office/officeart/2005/8/layout/radial6"/>
    <dgm:cxn modelId="{0F1ED303-938D-4D22-814A-23C07DCAC89D}" type="presParOf" srcId="{47E37683-CEA9-4523-9911-5C5C969DFA5D}" destId="{C1AD93A2-EBA9-4836-B3AF-D58FB1402AB2}" srcOrd="6" destOrd="0" presId="urn:microsoft.com/office/officeart/2005/8/layout/radial6"/>
    <dgm:cxn modelId="{4467AA13-920F-45DE-BF4D-8D36F8158CEE}" type="presParOf" srcId="{47E37683-CEA9-4523-9911-5C5C969DFA5D}" destId="{19E4E085-7F6A-4C26-850C-AA279EEB70C8}" srcOrd="7" destOrd="0" presId="urn:microsoft.com/office/officeart/2005/8/layout/radial6"/>
    <dgm:cxn modelId="{AF09E706-302B-4380-BE55-9BD8550D736E}" type="presParOf" srcId="{47E37683-CEA9-4523-9911-5C5C969DFA5D}" destId="{2D9E4D47-2B0D-46DB-A079-B12A99D4F7F6}" srcOrd="8" destOrd="0" presId="urn:microsoft.com/office/officeart/2005/8/layout/radial6"/>
    <dgm:cxn modelId="{5E9E2A33-CB88-4699-B64A-E31337B6C472}" type="presParOf" srcId="{47E37683-CEA9-4523-9911-5C5C969DFA5D}" destId="{89C9F33D-3DD9-47AC-BB34-A330EE91E1D6}" srcOrd="9" destOrd="0" presId="urn:microsoft.com/office/officeart/2005/8/layout/radial6"/>
    <dgm:cxn modelId="{05D04F00-B632-47D1-BCE8-550B2F40BE80}" type="presParOf" srcId="{47E37683-CEA9-4523-9911-5C5C969DFA5D}" destId="{AB759518-29AA-4394-90C0-BA1572BA6533}" srcOrd="10" destOrd="0" presId="urn:microsoft.com/office/officeart/2005/8/layout/radial6"/>
    <dgm:cxn modelId="{41C2C2C1-0DDE-4019-8DFC-8AF85D1BBBD6}" type="presParOf" srcId="{47E37683-CEA9-4523-9911-5C5C969DFA5D}" destId="{8DA0A607-B3B2-4B93-A529-D0DA52183D27}" srcOrd="11" destOrd="0" presId="urn:microsoft.com/office/officeart/2005/8/layout/radial6"/>
    <dgm:cxn modelId="{F7FE81DF-717A-4C75-A946-11274DDC5310}" type="presParOf" srcId="{47E37683-CEA9-4523-9911-5C5C969DFA5D}" destId="{27B4AD17-CA47-4440-BEBA-64CB0CAC12BE}"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AD17-CA47-4440-BEBA-64CB0CAC12BE}">
      <dsp:nvSpPr>
        <dsp:cNvPr id="0" name=""/>
        <dsp:cNvSpPr/>
      </dsp:nvSpPr>
      <dsp:spPr>
        <a:xfrm>
          <a:off x="1517808" y="628808"/>
          <a:ext cx="4203383" cy="4203383"/>
        </a:xfrm>
        <a:prstGeom prst="blockArc">
          <a:avLst>
            <a:gd name="adj1" fmla="val 10800000"/>
            <a:gd name="adj2" fmla="val 16200000"/>
            <a:gd name="adj3" fmla="val 4637"/>
          </a:avLst>
        </a:prstGeom>
        <a:solidFill>
          <a:schemeClr val="accent3">
            <a:hueOff val="6567904"/>
            <a:satOff val="-50632"/>
            <a:lumOff val="1373"/>
            <a:alphaOff val="0"/>
          </a:schemeClr>
        </a:solidFill>
        <a:ln>
          <a:noFill/>
        </a:ln>
        <a:effectLst>
          <a:outerShdw blurRad="38100" dist="25400" dir="5400000" rotWithShape="0">
            <a:srgbClr val="000000">
              <a:alpha val="4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89C9F33D-3DD9-47AC-BB34-A330EE91E1D6}">
      <dsp:nvSpPr>
        <dsp:cNvPr id="0" name=""/>
        <dsp:cNvSpPr/>
      </dsp:nvSpPr>
      <dsp:spPr>
        <a:xfrm>
          <a:off x="1517808" y="628808"/>
          <a:ext cx="4203383" cy="4203383"/>
        </a:xfrm>
        <a:prstGeom prst="blockArc">
          <a:avLst>
            <a:gd name="adj1" fmla="val 5400000"/>
            <a:gd name="adj2" fmla="val 10800000"/>
            <a:gd name="adj3" fmla="val 4637"/>
          </a:avLst>
        </a:prstGeom>
        <a:solidFill>
          <a:schemeClr val="accent3">
            <a:hueOff val="4378603"/>
            <a:satOff val="-33755"/>
            <a:lumOff val="915"/>
            <a:alphaOff val="0"/>
          </a:schemeClr>
        </a:solidFill>
        <a:ln>
          <a:noFill/>
        </a:ln>
        <a:effectLst>
          <a:outerShdw blurRad="38100" dist="25400" dir="5400000" rotWithShape="0">
            <a:srgbClr val="000000">
              <a:alpha val="4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C1AD93A2-EBA9-4836-B3AF-D58FB1402AB2}">
      <dsp:nvSpPr>
        <dsp:cNvPr id="0" name=""/>
        <dsp:cNvSpPr/>
      </dsp:nvSpPr>
      <dsp:spPr>
        <a:xfrm>
          <a:off x="1517808" y="628808"/>
          <a:ext cx="4203383" cy="4203383"/>
        </a:xfrm>
        <a:prstGeom prst="blockArc">
          <a:avLst>
            <a:gd name="adj1" fmla="val 0"/>
            <a:gd name="adj2" fmla="val 5400000"/>
            <a:gd name="adj3" fmla="val 4637"/>
          </a:avLst>
        </a:prstGeom>
        <a:solidFill>
          <a:schemeClr val="accent3">
            <a:hueOff val="2189301"/>
            <a:satOff val="-16877"/>
            <a:lumOff val="458"/>
            <a:alphaOff val="0"/>
          </a:schemeClr>
        </a:solidFill>
        <a:ln>
          <a:noFill/>
        </a:ln>
        <a:effectLst>
          <a:outerShdw blurRad="38100" dist="25400" dir="5400000" rotWithShape="0">
            <a:srgbClr val="000000">
              <a:alpha val="4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694DE943-8FC7-4935-894E-1494F281E47E}">
      <dsp:nvSpPr>
        <dsp:cNvPr id="0" name=""/>
        <dsp:cNvSpPr/>
      </dsp:nvSpPr>
      <dsp:spPr>
        <a:xfrm>
          <a:off x="1517808" y="628808"/>
          <a:ext cx="4203383" cy="4203383"/>
        </a:xfrm>
        <a:prstGeom prst="blockArc">
          <a:avLst>
            <a:gd name="adj1" fmla="val 16200000"/>
            <a:gd name="adj2" fmla="val 0"/>
            <a:gd name="adj3" fmla="val 4637"/>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97B6629A-A4AB-4BFD-8BF9-FD61999F1ED5}">
      <dsp:nvSpPr>
        <dsp:cNvPr id="0" name=""/>
        <dsp:cNvSpPr/>
      </dsp:nvSpPr>
      <dsp:spPr>
        <a:xfrm>
          <a:off x="2652768" y="1763768"/>
          <a:ext cx="1933463" cy="1933463"/>
        </a:xfrm>
        <a:prstGeom prst="ellipse">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Behavior</a:t>
          </a:r>
          <a:endParaRPr lang="en-US" sz="2400" kern="1200" dirty="0"/>
        </a:p>
      </dsp:txBody>
      <dsp:txXfrm>
        <a:off x="2935917" y="2046917"/>
        <a:ext cx="1367165" cy="1367165"/>
      </dsp:txXfrm>
    </dsp:sp>
    <dsp:sp modelId="{05746116-A8E8-448E-9A16-EC46C480678D}">
      <dsp:nvSpPr>
        <dsp:cNvPr id="0" name=""/>
        <dsp:cNvSpPr/>
      </dsp:nvSpPr>
      <dsp:spPr>
        <a:xfrm>
          <a:off x="2942787" y="819"/>
          <a:ext cx="1353424" cy="1353424"/>
        </a:xfrm>
        <a:prstGeom prst="ellipse">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Goals</a:t>
          </a:r>
          <a:endParaRPr lang="en-US" sz="1600" kern="1200" dirty="0"/>
        </a:p>
      </dsp:txBody>
      <dsp:txXfrm>
        <a:off x="3140991" y="199023"/>
        <a:ext cx="957016" cy="957016"/>
      </dsp:txXfrm>
    </dsp:sp>
    <dsp:sp modelId="{4D012C11-3876-47A4-91A0-8B260FEC990E}">
      <dsp:nvSpPr>
        <dsp:cNvPr id="0" name=""/>
        <dsp:cNvSpPr/>
      </dsp:nvSpPr>
      <dsp:spPr>
        <a:xfrm>
          <a:off x="4995756" y="2053787"/>
          <a:ext cx="1353424" cy="1353424"/>
        </a:xfrm>
        <a:prstGeom prst="ellipse">
          <a:avLst/>
        </a:prstGeom>
        <a:solidFill>
          <a:schemeClr val="accent3">
            <a:hueOff val="2189301"/>
            <a:satOff val="-16877"/>
            <a:lumOff val="45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Genes</a:t>
          </a:r>
          <a:endParaRPr lang="en-US" sz="1600" kern="1200" dirty="0"/>
        </a:p>
      </dsp:txBody>
      <dsp:txXfrm>
        <a:off x="5193960" y="2251991"/>
        <a:ext cx="957016" cy="957016"/>
      </dsp:txXfrm>
    </dsp:sp>
    <dsp:sp modelId="{19E4E085-7F6A-4C26-850C-AA279EEB70C8}">
      <dsp:nvSpPr>
        <dsp:cNvPr id="0" name=""/>
        <dsp:cNvSpPr/>
      </dsp:nvSpPr>
      <dsp:spPr>
        <a:xfrm>
          <a:off x="2942787" y="4106756"/>
          <a:ext cx="1353424" cy="1353424"/>
        </a:xfrm>
        <a:prstGeom prst="ellipse">
          <a:avLst/>
        </a:prstGeom>
        <a:solidFill>
          <a:schemeClr val="accent3">
            <a:hueOff val="4378603"/>
            <a:satOff val="-33755"/>
            <a:lumOff val="91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Groups</a:t>
          </a:r>
          <a:endParaRPr lang="en-US" sz="1600" kern="1200" dirty="0"/>
        </a:p>
      </dsp:txBody>
      <dsp:txXfrm>
        <a:off x="3140991" y="4304960"/>
        <a:ext cx="957016" cy="957016"/>
      </dsp:txXfrm>
    </dsp:sp>
    <dsp:sp modelId="{AB759518-29AA-4394-90C0-BA1572BA6533}">
      <dsp:nvSpPr>
        <dsp:cNvPr id="0" name=""/>
        <dsp:cNvSpPr/>
      </dsp:nvSpPr>
      <dsp:spPr>
        <a:xfrm>
          <a:off x="889819" y="2053787"/>
          <a:ext cx="1353424" cy="1353424"/>
        </a:xfrm>
        <a:prstGeom prst="ellipse">
          <a:avLst/>
        </a:prstGeom>
        <a:solidFill>
          <a:schemeClr val="accent3">
            <a:hueOff val="6567904"/>
            <a:satOff val="-50632"/>
            <a:lumOff val="137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Guidelines</a:t>
          </a:r>
          <a:endParaRPr lang="en-US" sz="1600" kern="1200" dirty="0"/>
        </a:p>
      </dsp:txBody>
      <dsp:txXfrm>
        <a:off x="1088023" y="2251991"/>
        <a:ext cx="957016" cy="95701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27947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E1CD8-312A-42B0-97FF-A7A6C93D0921}"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32226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198529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00751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2965991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23411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51705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214812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2773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259172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26710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0E1CD8-312A-42B0-97FF-A7A6C93D0921}"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4042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0E1CD8-312A-42B0-97FF-A7A6C93D0921}" type="datetimeFigureOut">
              <a:rPr lang="en-US" smtClean="0"/>
              <a:pPr/>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39486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193230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9541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20E1CD8-312A-42B0-97FF-A7A6C93D0921}" type="datetimeFigureOut">
              <a:rPr lang="en-US" smtClean="0"/>
              <a:pPr/>
              <a:t>6/12/2016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406383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E1CD8-312A-42B0-97FF-A7A6C93D0921}"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376814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20E1CD8-312A-42B0-97FF-A7A6C93D0921}" type="datetimeFigureOut">
              <a:rPr lang="en-US" smtClean="0"/>
              <a:pPr/>
              <a:t>6/12/2016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97DDA29-4B14-42C3-B2B2-10353F979FD1}" type="slidenum">
              <a:rPr lang="en-US" smtClean="0"/>
              <a:pPr/>
              <a:t>‹#›</a:t>
            </a:fld>
            <a:endParaRPr lang="en-US"/>
          </a:p>
        </p:txBody>
      </p:sp>
    </p:spTree>
    <p:extLst>
      <p:ext uri="{BB962C8B-B14F-4D97-AF65-F5344CB8AC3E}">
        <p14:creationId xmlns:p14="http://schemas.microsoft.com/office/powerpoint/2010/main" xmlns="" val="10795657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Four “G’s” That Control Our Behavior</a:t>
            </a:r>
            <a:endParaRPr lang="en-US" dirty="0"/>
          </a:p>
        </p:txBody>
      </p:sp>
      <p:graphicFrame>
        <p:nvGraphicFramePr>
          <p:cNvPr id="4" name="Diagram 3"/>
          <p:cNvGraphicFramePr/>
          <p:nvPr/>
        </p:nvGraphicFramePr>
        <p:xfrm>
          <a:off x="1676400" y="1549400"/>
          <a:ext cx="92964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 y="2456795"/>
            <a:ext cx="4648200" cy="4401205"/>
          </a:xfrm>
          <a:prstGeom prst="rect">
            <a:avLst/>
          </a:prstGeom>
          <a:noFill/>
        </p:spPr>
        <p:txBody>
          <a:bodyPr wrap="square" rtlCol="0">
            <a:spAutoFit/>
          </a:bodyPr>
          <a:lstStyle/>
          <a:p>
            <a:r>
              <a:rPr lang="en-US" sz="2800" dirty="0" smtClean="0">
                <a:latin typeface="Arial" pitchFamily="34" charset="0"/>
                <a:cs typeface="Arial" pitchFamily="34" charset="0"/>
              </a:rPr>
              <a:t>Various Elements are a part of who we are:  </a:t>
            </a:r>
          </a:p>
          <a:p>
            <a:pPr>
              <a:buFont typeface="Arial" pitchFamily="34" charset="0"/>
              <a:buChar char="•"/>
            </a:pPr>
            <a:r>
              <a:rPr lang="en-US" sz="2800" dirty="0" smtClean="0">
                <a:latin typeface="Arial" pitchFamily="34" charset="0"/>
                <a:cs typeface="Arial" pitchFamily="34" charset="0"/>
              </a:rPr>
              <a:t> Our family</a:t>
            </a:r>
          </a:p>
          <a:p>
            <a:pPr>
              <a:buFont typeface="Arial" pitchFamily="34" charset="0"/>
              <a:buChar char="•"/>
            </a:pPr>
            <a:r>
              <a:rPr lang="en-US" sz="2800" dirty="0" smtClean="0">
                <a:latin typeface="Arial" pitchFamily="34" charset="0"/>
                <a:cs typeface="Arial" pitchFamily="34" charset="0"/>
              </a:rPr>
              <a:t> Our </a:t>
            </a:r>
            <a:r>
              <a:rPr lang="en-US" sz="2800" dirty="0" smtClean="0">
                <a:latin typeface="Arial" pitchFamily="34" charset="0"/>
                <a:cs typeface="Arial" pitchFamily="34" charset="0"/>
              </a:rPr>
              <a:t>peers </a:t>
            </a:r>
            <a:r>
              <a:rPr lang="en-US" sz="2800" dirty="0" smtClean="0">
                <a:latin typeface="Arial" pitchFamily="34" charset="0"/>
                <a:cs typeface="Arial" pitchFamily="34" charset="0"/>
              </a:rPr>
              <a:t>&amp; </a:t>
            </a:r>
            <a:r>
              <a:rPr lang="en-US" sz="2800" dirty="0" smtClean="0">
                <a:latin typeface="Arial" pitchFamily="34" charset="0"/>
                <a:cs typeface="Arial" pitchFamily="34" charset="0"/>
              </a:rPr>
              <a:t>heroes</a:t>
            </a: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Our physical characteristics</a:t>
            </a:r>
          </a:p>
          <a:p>
            <a:pPr>
              <a:buFont typeface="Arial" pitchFamily="34" charset="0"/>
              <a:buChar char="•"/>
            </a:pPr>
            <a:r>
              <a:rPr lang="en-US" sz="2800" dirty="0" smtClean="0">
                <a:latin typeface="Arial" pitchFamily="34" charset="0"/>
                <a:cs typeface="Arial" pitchFamily="34" charset="0"/>
              </a:rPr>
              <a:t> Our conduct</a:t>
            </a:r>
          </a:p>
          <a:p>
            <a:pPr>
              <a:buFont typeface="Arial" pitchFamily="34" charset="0"/>
              <a:buChar char="•"/>
            </a:pPr>
            <a:r>
              <a:rPr lang="en-US" sz="2800" dirty="0" smtClean="0">
                <a:latin typeface="Arial" pitchFamily="34" charset="0"/>
                <a:cs typeface="Arial" pitchFamily="34" charset="0"/>
              </a:rPr>
              <a:t> Our thoughts</a:t>
            </a:r>
          </a:p>
          <a:p>
            <a:pPr>
              <a:buFont typeface="Arial" pitchFamily="34" charset="0"/>
              <a:buChar char="•"/>
            </a:pPr>
            <a:r>
              <a:rPr lang="en-US" sz="2800" dirty="0" smtClean="0">
                <a:latin typeface="Arial" pitchFamily="34" charset="0"/>
                <a:cs typeface="Arial" pitchFamily="34" charset="0"/>
              </a:rPr>
              <a:t> Our values</a:t>
            </a:r>
          </a:p>
          <a:p>
            <a:pPr>
              <a:buFont typeface="Arial" pitchFamily="34" charset="0"/>
              <a:buChar char="•"/>
            </a:pPr>
            <a:r>
              <a:rPr lang="en-US" sz="2800" dirty="0" smtClean="0">
                <a:latin typeface="Arial" pitchFamily="34" charset="0"/>
                <a:cs typeface="Arial" pitchFamily="34" charset="0"/>
              </a:rPr>
              <a:t> Our character</a:t>
            </a:r>
            <a:endParaRPr lang="en-US" sz="2800" dirty="0">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down)">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7888"/>
          </a:xfrm>
        </p:spPr>
        <p:txBody>
          <a:bodyPr>
            <a:noAutofit/>
          </a:bodyPr>
          <a:lstStyle/>
          <a:p>
            <a:r>
              <a:rPr lang="en-US" sz="4000" dirty="0" smtClean="0"/>
              <a:t>Good Scripture To Memorize!</a:t>
            </a:r>
            <a:endParaRPr lang="en-US" sz="4000" dirty="0"/>
          </a:p>
        </p:txBody>
      </p:sp>
      <p:sp>
        <p:nvSpPr>
          <p:cNvPr id="3" name="Content Placeholder 2"/>
          <p:cNvSpPr>
            <a:spLocks noGrp="1"/>
          </p:cNvSpPr>
          <p:nvPr>
            <p:ph idx="1"/>
          </p:nvPr>
        </p:nvSpPr>
        <p:spPr>
          <a:xfrm>
            <a:off x="457200" y="1752600"/>
            <a:ext cx="8229600" cy="4389120"/>
          </a:xfrm>
        </p:spPr>
        <p:txBody>
          <a:bodyPr>
            <a:noAutofit/>
          </a:bodyPr>
          <a:lstStyle/>
          <a:p>
            <a:r>
              <a:rPr lang="en-US" sz="4000" i="1" dirty="0" smtClean="0"/>
              <a:t>Trust in the LORD with all your heart, and do not rely on your own insight. In all your ways acknowledge him, and he will make straight your paths. Be not wise in your own eyes; fear the LORD, and turn away from evil. </a:t>
            </a:r>
            <a:r>
              <a:rPr lang="en-US" sz="4000" dirty="0" smtClean="0"/>
              <a:t>(Proverbs 3:5-7 RSV)</a:t>
            </a:r>
            <a:endParaRPr lang="en-US" sz="4000"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New Life Behavior – Course XII – Unit 46 – Lesson 2 – Parental and Family Influences</a:t>
            </a:r>
          </a:p>
          <a:p>
            <a:r>
              <a:rPr lang="en-US" dirty="0" smtClean="0"/>
              <a:t>Raising Children Right – Outline by Kevin Kay</a:t>
            </a:r>
          </a:p>
          <a:p>
            <a:r>
              <a:rPr lang="en-US" dirty="0" smtClean="0"/>
              <a:t>Outline by Steve Higginbotham</a:t>
            </a:r>
            <a:endParaRPr lang="en-US"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0"/>
            <a:ext cx="6620968" cy="3329581"/>
          </a:xfrm>
        </p:spPr>
        <p:txBody>
          <a:bodyPr/>
          <a:lstStyle/>
          <a:p>
            <a:r>
              <a:rPr lang="en-US" dirty="0" smtClean="0"/>
              <a:t>Children Are From The Lord!</a:t>
            </a:r>
            <a:endParaRPr lang="en-US" dirty="0"/>
          </a:p>
        </p:txBody>
      </p:sp>
      <p:sp>
        <p:nvSpPr>
          <p:cNvPr id="3" name="Subtitle 2"/>
          <p:cNvSpPr>
            <a:spLocks noGrp="1"/>
          </p:cNvSpPr>
          <p:nvPr>
            <p:ph type="subTitle" idx="1"/>
          </p:nvPr>
        </p:nvSpPr>
        <p:spPr>
          <a:xfrm>
            <a:off x="866442" y="3276600"/>
            <a:ext cx="6620968" cy="861420"/>
          </a:xfrm>
        </p:spPr>
        <p:txBody>
          <a:bodyPr>
            <a:normAutofit/>
          </a:bodyPr>
          <a:lstStyle/>
          <a:p>
            <a:r>
              <a:rPr lang="en-US" sz="2800" dirty="0" smtClean="0"/>
              <a:t>Psalm 127</a:t>
            </a:r>
            <a:endParaRPr lang="en-US" sz="2800" dirty="0"/>
          </a:p>
        </p:txBody>
      </p:sp>
      <p:pic>
        <p:nvPicPr>
          <p:cNvPr id="4" name="Picture 3" descr="Teaching%20the%20Bible%20to%20Our%20Children_family-praying.jpg"/>
          <p:cNvPicPr>
            <a:picLocks noChangeAspect="1"/>
          </p:cNvPicPr>
          <p:nvPr/>
        </p:nvPicPr>
        <p:blipFill>
          <a:blip r:embed="rId2"/>
          <a:stretch>
            <a:fillRect/>
          </a:stretch>
        </p:blipFill>
        <p:spPr>
          <a:xfrm>
            <a:off x="4706566" y="3913632"/>
            <a:ext cx="4437434" cy="29443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Teaching To Israel…</a:t>
            </a:r>
            <a:endParaRPr lang="en-US" dirty="0"/>
          </a:p>
        </p:txBody>
      </p:sp>
      <p:sp>
        <p:nvSpPr>
          <p:cNvPr id="3" name="Content Placeholder 2"/>
          <p:cNvSpPr>
            <a:spLocks noGrp="1"/>
          </p:cNvSpPr>
          <p:nvPr>
            <p:ph idx="1"/>
          </p:nvPr>
        </p:nvSpPr>
        <p:spPr>
          <a:xfrm>
            <a:off x="533400" y="1752600"/>
            <a:ext cx="8229600" cy="4195481"/>
          </a:xfrm>
        </p:spPr>
        <p:txBody>
          <a:bodyPr>
            <a:noAutofit/>
          </a:bodyPr>
          <a:lstStyle/>
          <a:p>
            <a:pPr>
              <a:buNone/>
            </a:pPr>
            <a:r>
              <a:rPr lang="en-US" sz="2400" i="1" dirty="0" smtClean="0"/>
              <a:t>"Hear, O Israel: The LORD our God, the LORD is one! "You shall love the LORD your God with all your heart, with all your soul, and with all your strength. "</a:t>
            </a:r>
            <a:r>
              <a:rPr lang="en-US" sz="2400" i="1" u="sng" dirty="0" smtClean="0"/>
              <a:t>And these words which I command you today shall be in your heart. </a:t>
            </a:r>
            <a:r>
              <a:rPr lang="en-US" sz="2400" i="1" dirty="0" smtClean="0"/>
              <a:t>"</a:t>
            </a:r>
            <a:r>
              <a:rPr lang="en-US" sz="2400" b="1" i="1" u="sng" dirty="0" smtClean="0"/>
              <a:t>You shall teach them diligently to your children, </a:t>
            </a:r>
            <a:r>
              <a:rPr lang="en-US" sz="2400" i="1" dirty="0" smtClean="0"/>
              <a:t>and shall talk of them when you sit in your house, when you walk by the way, when you lie down, and when you rise up. "You shall bind them as a sign on your hand, and they shall be as frontlets between your eyes. "You shall write them on the doorposts of your house and on your gates. </a:t>
            </a:r>
            <a:r>
              <a:rPr lang="en-US" sz="2400" dirty="0" smtClean="0"/>
              <a:t>(Deuteronomy 6:4-9 NKJV)</a:t>
            </a:r>
            <a:endParaRPr lang="en-US" sz="2400"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Training</a:t>
            </a:r>
            <a:endParaRPr lang="en-US" dirty="0"/>
          </a:p>
        </p:txBody>
      </p:sp>
      <p:sp>
        <p:nvSpPr>
          <p:cNvPr id="3" name="Content Placeholder 2"/>
          <p:cNvSpPr>
            <a:spLocks noGrp="1"/>
          </p:cNvSpPr>
          <p:nvPr>
            <p:ph idx="1"/>
          </p:nvPr>
        </p:nvSpPr>
        <p:spPr>
          <a:xfrm>
            <a:off x="457200" y="1676400"/>
            <a:ext cx="5334000" cy="4876800"/>
          </a:xfrm>
        </p:spPr>
        <p:txBody>
          <a:bodyPr>
            <a:normAutofit/>
          </a:bodyPr>
          <a:lstStyle/>
          <a:p>
            <a:r>
              <a:rPr lang="en-US" sz="2400" i="1" dirty="0" smtClean="0"/>
              <a:t>My son, hear the instruction of your father, And do not forsake the law of your mother; </a:t>
            </a:r>
            <a:r>
              <a:rPr lang="en-US" sz="2400" dirty="0" smtClean="0"/>
              <a:t>(Proverbs 1:8 NKJV)</a:t>
            </a:r>
          </a:p>
          <a:p>
            <a:r>
              <a:rPr lang="en-US" sz="2400" i="1" dirty="0" smtClean="0"/>
              <a:t>My son, keep your father's command, And do not forsake the law of your mother. </a:t>
            </a:r>
            <a:r>
              <a:rPr lang="en-US" sz="2400" dirty="0" smtClean="0"/>
              <a:t>(Proverbs 6:20 NKJV)</a:t>
            </a:r>
          </a:p>
          <a:p>
            <a:r>
              <a:rPr lang="en-US" sz="2400" i="1" dirty="0" smtClean="0"/>
              <a:t>Train up a child in the way he should go, And when he is old he will not depart from it. </a:t>
            </a:r>
            <a:r>
              <a:rPr lang="en-US" sz="2400" dirty="0" smtClean="0"/>
              <a:t>(Proverbs 22:6 NKJV)</a:t>
            </a:r>
            <a:endParaRPr lang="en-US" sz="2400" dirty="0"/>
          </a:p>
        </p:txBody>
      </p:sp>
      <p:pic>
        <p:nvPicPr>
          <p:cNvPr id="4" name="Picture 3" descr="family-worship.jpg"/>
          <p:cNvPicPr>
            <a:picLocks noChangeAspect="1"/>
          </p:cNvPicPr>
          <p:nvPr/>
        </p:nvPicPr>
        <p:blipFill>
          <a:blip r:embed="rId2"/>
          <a:stretch>
            <a:fillRect/>
          </a:stretch>
        </p:blipFill>
        <p:spPr>
          <a:xfrm>
            <a:off x="5662309" y="1752600"/>
            <a:ext cx="3100691" cy="20574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Teaching Early…</a:t>
            </a:r>
            <a:endParaRPr lang="en-US" dirty="0"/>
          </a:p>
        </p:txBody>
      </p:sp>
      <p:sp>
        <p:nvSpPr>
          <p:cNvPr id="3" name="Content Placeholder 2"/>
          <p:cNvSpPr>
            <a:spLocks noGrp="1"/>
          </p:cNvSpPr>
          <p:nvPr>
            <p:ph idx="1"/>
          </p:nvPr>
        </p:nvSpPr>
        <p:spPr>
          <a:xfrm>
            <a:off x="76200" y="2027237"/>
            <a:ext cx="5638800" cy="4678363"/>
          </a:xfrm>
        </p:spPr>
        <p:txBody>
          <a:bodyPr>
            <a:normAutofit/>
          </a:bodyPr>
          <a:lstStyle/>
          <a:p>
            <a:r>
              <a:rPr lang="en-US" sz="2500" i="1" dirty="0" smtClean="0"/>
              <a:t>Hear, my children, the instruction of a father, And give attention to know understanding; For I give you good doctrine: Do not forsake my law. When I was my father's son, Tender and the only one in the sight of my mother, He also taught me, and said to me: "Let your heart retain my words; Keep my commands, and live. </a:t>
            </a:r>
            <a:r>
              <a:rPr lang="en-US" sz="2500" dirty="0" smtClean="0"/>
              <a:t>(Proverbs 4:1-4 NKJV)</a:t>
            </a:r>
            <a:endParaRPr lang="en-US" sz="2500" dirty="0"/>
          </a:p>
        </p:txBody>
      </p:sp>
      <p:pic>
        <p:nvPicPr>
          <p:cNvPr id="4" name="Picture 3" descr="ar130842885782435.jpg"/>
          <p:cNvPicPr>
            <a:picLocks noChangeAspect="1"/>
          </p:cNvPicPr>
          <p:nvPr/>
        </p:nvPicPr>
        <p:blipFill>
          <a:blip r:embed="rId2" cstate="print"/>
          <a:stretch>
            <a:fillRect/>
          </a:stretch>
        </p:blipFill>
        <p:spPr>
          <a:xfrm>
            <a:off x="5857460" y="2286000"/>
            <a:ext cx="3202610" cy="2209800"/>
          </a:xfrm>
          <a:prstGeom prst="rect">
            <a:avLst/>
          </a:prstGeom>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11490" cy="1400530"/>
          </a:xfrm>
        </p:spPr>
        <p:txBody>
          <a:bodyPr/>
          <a:lstStyle/>
          <a:p>
            <a:r>
              <a:rPr lang="en-US" dirty="0" smtClean="0"/>
              <a:t>Five Blessings From </a:t>
            </a:r>
            <a:r>
              <a:rPr lang="en-US" dirty="0" smtClean="0"/>
              <a:t>Godly Parents</a:t>
            </a:r>
            <a:endParaRPr lang="en-US" dirty="0"/>
          </a:p>
        </p:txBody>
      </p:sp>
      <p:sp>
        <p:nvSpPr>
          <p:cNvPr id="3" name="Content Placeholder 2"/>
          <p:cNvSpPr>
            <a:spLocks noGrp="1"/>
          </p:cNvSpPr>
          <p:nvPr>
            <p:ph sz="half" idx="1"/>
          </p:nvPr>
        </p:nvSpPr>
        <p:spPr>
          <a:xfrm>
            <a:off x="152400" y="1645920"/>
            <a:ext cx="4495800" cy="4831080"/>
          </a:xfrm>
        </p:spPr>
        <p:txBody>
          <a:bodyPr>
            <a:noAutofit/>
          </a:bodyPr>
          <a:lstStyle/>
          <a:p>
            <a:pPr marL="514350" indent="-514350">
              <a:buFont typeface="+mj-lt"/>
              <a:buAutoNum type="arabicPeriod"/>
            </a:pPr>
            <a:r>
              <a:rPr lang="en-US" sz="2200" dirty="0" smtClean="0"/>
              <a:t>Basic needs of food, clothing, shelter and education</a:t>
            </a:r>
            <a:r>
              <a:rPr lang="en-US" sz="2200" dirty="0" smtClean="0"/>
              <a:t>.</a:t>
            </a:r>
            <a:endParaRPr lang="en-US" sz="2200" dirty="0" smtClean="0"/>
          </a:p>
          <a:p>
            <a:pPr marL="514350" indent="-514350">
              <a:buFont typeface="+mj-lt"/>
              <a:buAutoNum type="arabicPeriod"/>
            </a:pPr>
            <a:r>
              <a:rPr lang="en-US" sz="2200" dirty="0" smtClean="0"/>
              <a:t>A safe harbor to which the children can retreat when in danger.</a:t>
            </a:r>
          </a:p>
          <a:p>
            <a:pPr marL="514350" indent="-514350">
              <a:buFont typeface="+mj-lt"/>
              <a:buAutoNum type="arabicPeriod"/>
            </a:pPr>
            <a:r>
              <a:rPr lang="en-US" sz="2200" dirty="0" smtClean="0"/>
              <a:t>A relationship with parents wherein the children are to honor them and learn obedience</a:t>
            </a:r>
            <a:r>
              <a:rPr lang="en-US" sz="2200" dirty="0" smtClean="0"/>
              <a:t>.</a:t>
            </a:r>
            <a:endParaRPr lang="en-US" sz="2200" dirty="0" smtClean="0"/>
          </a:p>
          <a:p>
            <a:pPr marL="514350" indent="-514350">
              <a:buFont typeface="+mj-lt"/>
              <a:buAutoNum type="arabicPeriod"/>
            </a:pPr>
            <a:r>
              <a:rPr lang="en-US" sz="2200" dirty="0" smtClean="0"/>
              <a:t>Reasonable expectations</a:t>
            </a:r>
          </a:p>
          <a:p>
            <a:pPr marL="514350" indent="-514350">
              <a:buFont typeface="+mj-lt"/>
              <a:buAutoNum type="arabicPeriod"/>
            </a:pPr>
            <a:r>
              <a:rPr lang="en-US" sz="2200" dirty="0" smtClean="0"/>
              <a:t>Appropriate appreciation</a:t>
            </a:r>
            <a:endParaRPr lang="en-US" sz="2200" dirty="0"/>
          </a:p>
        </p:txBody>
      </p:sp>
      <p:sp>
        <p:nvSpPr>
          <p:cNvPr id="4" name="Content Placeholder 3"/>
          <p:cNvSpPr>
            <a:spLocks noGrp="1"/>
          </p:cNvSpPr>
          <p:nvPr>
            <p:ph sz="half" idx="2"/>
          </p:nvPr>
        </p:nvSpPr>
        <p:spPr>
          <a:xfrm>
            <a:off x="4876800" y="1645920"/>
            <a:ext cx="4038600" cy="4526280"/>
          </a:xfrm>
        </p:spPr>
        <p:style>
          <a:lnRef idx="1">
            <a:schemeClr val="dk1"/>
          </a:lnRef>
          <a:fillRef idx="3">
            <a:schemeClr val="dk1"/>
          </a:fillRef>
          <a:effectRef idx="2">
            <a:schemeClr val="dk1"/>
          </a:effectRef>
          <a:fontRef idx="minor">
            <a:schemeClr val="lt1"/>
          </a:fontRef>
        </p:style>
        <p:txBody>
          <a:bodyPr>
            <a:normAutofit/>
          </a:bodyPr>
          <a:lstStyle/>
          <a:p>
            <a:r>
              <a:rPr lang="en-US" sz="2000" i="1" dirty="0" smtClean="0"/>
              <a:t>But if anyone does not provide for his own, and especially for those of his household, he has denied the faith and is worse than an unbeliever. </a:t>
            </a:r>
            <a:r>
              <a:rPr lang="en-US" sz="2000" dirty="0" smtClean="0"/>
              <a:t>(1 Timothy 5:8 NKJV)</a:t>
            </a:r>
          </a:p>
          <a:p>
            <a:r>
              <a:rPr lang="en-US" sz="2000" i="1" dirty="0" smtClean="0"/>
              <a:t>And you, fathers, do not provoke your children to wrath, but bring them up in the training and admonition of the Lord</a:t>
            </a:r>
            <a:r>
              <a:rPr lang="en-US" sz="2000" dirty="0" smtClean="0"/>
              <a:t>. (Ephesians 6:4 NKJV)</a:t>
            </a:r>
            <a:endParaRPr lang="en-US" sz="20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We Owe Our Children…</a:t>
            </a:r>
            <a:endParaRPr lang="en-US" sz="4800" dirty="0"/>
          </a:p>
        </p:txBody>
      </p:sp>
      <p:sp>
        <p:nvSpPr>
          <p:cNvPr id="3" name="Content Placeholder 2"/>
          <p:cNvSpPr>
            <a:spLocks noGrp="1"/>
          </p:cNvSpPr>
          <p:nvPr>
            <p:ph sz="half" idx="1"/>
          </p:nvPr>
        </p:nvSpPr>
        <p:spPr>
          <a:xfrm>
            <a:off x="152400" y="2157984"/>
            <a:ext cx="6096000" cy="4623816"/>
          </a:xfrm>
        </p:spPr>
        <p:txBody>
          <a:bodyPr>
            <a:noAutofit/>
          </a:bodyPr>
          <a:lstStyle/>
          <a:p>
            <a:r>
              <a:rPr lang="en-US" sz="4000" b="1" dirty="0"/>
              <a:t>We Owe Our Children Unconditional </a:t>
            </a:r>
            <a:r>
              <a:rPr lang="en-US" sz="4000" b="1" dirty="0" smtClean="0"/>
              <a:t>Love</a:t>
            </a:r>
          </a:p>
          <a:p>
            <a:r>
              <a:rPr lang="en-US" sz="4000" b="1" dirty="0"/>
              <a:t>We Owe Our Children Time And An </a:t>
            </a:r>
            <a:r>
              <a:rPr lang="en-US" sz="4000" b="1" dirty="0" smtClean="0"/>
              <a:t>Example</a:t>
            </a:r>
          </a:p>
          <a:p>
            <a:r>
              <a:rPr lang="en-US" sz="4000" b="1" dirty="0"/>
              <a:t>We Owe Our Children Spiritual Development</a:t>
            </a:r>
            <a:endParaRPr lang="en-US" sz="4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781800" y="1981200"/>
            <a:ext cx="2116447" cy="2102289"/>
          </a:xfrm>
        </p:spPr>
      </p:pic>
    </p:spTree>
    <p:extLst>
      <p:ext uri="{BB962C8B-B14F-4D97-AF65-F5344CB8AC3E}">
        <p14:creationId xmlns:p14="http://schemas.microsoft.com/office/powerpoint/2010/main" xmlns="" val="12830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Advantage of Every Opportunity…</a:t>
            </a:r>
            <a:endParaRPr lang="en-US" dirty="0"/>
          </a:p>
        </p:txBody>
      </p:sp>
      <p:pic>
        <p:nvPicPr>
          <p:cNvPr id="1026" name="Picture 2"/>
          <p:cNvPicPr>
            <a:picLocks noChangeAspect="1" noChangeArrowheads="1"/>
          </p:cNvPicPr>
          <p:nvPr/>
        </p:nvPicPr>
        <p:blipFill>
          <a:blip r:embed="rId2"/>
          <a:srcRect/>
          <a:stretch>
            <a:fillRect/>
          </a:stretch>
        </p:blipFill>
        <p:spPr bwMode="auto">
          <a:xfrm>
            <a:off x="304800" y="1999721"/>
            <a:ext cx="8582025" cy="3715279"/>
          </a:xfrm>
          <a:prstGeom prst="rect">
            <a:avLst/>
          </a:prstGeom>
          <a:noFill/>
          <a:ln w="9525">
            <a:noFill/>
            <a:miter lim="800000"/>
            <a:headEnd/>
            <a:tailEnd/>
          </a:ln>
          <a:effectLst/>
        </p:spPr>
      </p:pic>
      <p:sp>
        <p:nvSpPr>
          <p:cNvPr id="5" name="TextBox 4"/>
          <p:cNvSpPr txBox="1"/>
          <p:nvPr/>
        </p:nvSpPr>
        <p:spPr>
          <a:xfrm>
            <a:off x="1447800" y="5867400"/>
            <a:ext cx="5943600" cy="523220"/>
          </a:xfrm>
          <a:prstGeom prst="rect">
            <a:avLst/>
          </a:prstGeom>
          <a:noFill/>
        </p:spPr>
        <p:txBody>
          <a:bodyPr wrap="square" rtlCol="0">
            <a:spAutoFit/>
          </a:bodyPr>
          <a:lstStyle/>
          <a:p>
            <a:pPr algn="ctr"/>
            <a:r>
              <a:rPr lang="en-US" sz="2800" dirty="0" smtClean="0"/>
              <a:t>Deuteronomy 6:7-9</a:t>
            </a:r>
            <a:endParaRPr lang="en-US" sz="2800" dirty="0"/>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
            <a:ext cx="7055380" cy="1400530"/>
          </a:xfrm>
        </p:spPr>
        <p:txBody>
          <a:bodyPr/>
          <a:lstStyle/>
          <a:p>
            <a:r>
              <a:rPr lang="en-US" dirty="0" smtClean="0"/>
              <a:t>The Most Important Words… </a:t>
            </a:r>
            <a:endParaRPr lang="en-US" dirty="0"/>
          </a:p>
        </p:txBody>
      </p:sp>
      <p:sp>
        <p:nvSpPr>
          <p:cNvPr id="3" name="Content Placeholder 2"/>
          <p:cNvSpPr>
            <a:spLocks noGrp="1"/>
          </p:cNvSpPr>
          <p:nvPr>
            <p:ph idx="1"/>
          </p:nvPr>
        </p:nvSpPr>
        <p:spPr>
          <a:xfrm>
            <a:off x="152399" y="1600200"/>
            <a:ext cx="6934201" cy="5257800"/>
          </a:xfrm>
        </p:spPr>
        <p:txBody>
          <a:bodyPr>
            <a:noAutofit/>
          </a:bodyPr>
          <a:lstStyle/>
          <a:p>
            <a:pPr marL="292100" lvl="3" indent="-292100">
              <a:spcBef>
                <a:spcPts val="0"/>
              </a:spcBef>
              <a:buClr>
                <a:schemeClr val="accent1"/>
              </a:buClr>
              <a:buSzPct val="70000"/>
              <a:buFont typeface="Wingdings 2"/>
              <a:buChar char=""/>
            </a:pPr>
            <a:r>
              <a:rPr lang="en-US" sz="3600" b="1" u="sng" dirty="0" smtClean="0"/>
              <a:t>Greatest</a:t>
            </a:r>
            <a:r>
              <a:rPr lang="en-US" sz="3600" b="1" dirty="0" smtClean="0"/>
              <a:t> word is GOD</a:t>
            </a:r>
          </a:p>
          <a:p>
            <a:pPr marL="292100" lvl="3" indent="-292100">
              <a:spcBef>
                <a:spcPts val="0"/>
              </a:spcBef>
              <a:buClr>
                <a:schemeClr val="accent1"/>
              </a:buClr>
              <a:buSzPct val="70000"/>
              <a:buFont typeface="Wingdings 2"/>
              <a:buChar char=""/>
            </a:pPr>
            <a:r>
              <a:rPr lang="en-US" sz="3600" b="1" u="sng" dirty="0" smtClean="0"/>
              <a:t>Longest</a:t>
            </a:r>
            <a:r>
              <a:rPr lang="en-US" sz="3600" b="1" dirty="0" smtClean="0"/>
              <a:t> word is ETERNITY</a:t>
            </a:r>
          </a:p>
          <a:p>
            <a:pPr marL="292100" lvl="3" indent="-292100">
              <a:spcBef>
                <a:spcPts val="0"/>
              </a:spcBef>
              <a:buClr>
                <a:schemeClr val="accent1"/>
              </a:buClr>
              <a:buSzPct val="70000"/>
              <a:buFont typeface="Wingdings 2"/>
              <a:buChar char=""/>
            </a:pPr>
            <a:r>
              <a:rPr lang="en-US" sz="3600" b="1" u="sng" dirty="0" smtClean="0"/>
              <a:t>Swiftest</a:t>
            </a:r>
            <a:r>
              <a:rPr lang="en-US" sz="3600" b="1" dirty="0" smtClean="0"/>
              <a:t> word is TIME</a:t>
            </a:r>
          </a:p>
          <a:p>
            <a:pPr marL="292100" lvl="3" indent="-292100">
              <a:spcBef>
                <a:spcPts val="0"/>
              </a:spcBef>
              <a:buClr>
                <a:schemeClr val="accent1"/>
              </a:buClr>
              <a:buSzPct val="70000"/>
              <a:buFont typeface="Wingdings 2"/>
              <a:buChar char=""/>
            </a:pPr>
            <a:r>
              <a:rPr lang="en-US" sz="3600" b="1" u="sng" dirty="0" smtClean="0"/>
              <a:t>Nearest</a:t>
            </a:r>
            <a:r>
              <a:rPr lang="en-US" sz="3600" b="1" dirty="0" smtClean="0"/>
              <a:t> word is NOW</a:t>
            </a:r>
          </a:p>
          <a:p>
            <a:pPr marL="292100" lvl="3" indent="-292100">
              <a:spcBef>
                <a:spcPts val="0"/>
              </a:spcBef>
              <a:buClr>
                <a:schemeClr val="accent1"/>
              </a:buClr>
              <a:buSzPct val="70000"/>
              <a:buFont typeface="Wingdings 2"/>
              <a:buChar char=""/>
            </a:pPr>
            <a:r>
              <a:rPr lang="en-US" sz="3600" b="1" u="sng" dirty="0" smtClean="0"/>
              <a:t>Darkest</a:t>
            </a:r>
            <a:r>
              <a:rPr lang="en-US" sz="3600" b="1" dirty="0" smtClean="0"/>
              <a:t> word is SIN</a:t>
            </a:r>
          </a:p>
          <a:p>
            <a:pPr marL="292100" lvl="3" indent="-292100">
              <a:spcBef>
                <a:spcPts val="0"/>
              </a:spcBef>
              <a:buClr>
                <a:schemeClr val="accent1"/>
              </a:buClr>
              <a:buSzPct val="70000"/>
              <a:buFont typeface="Wingdings 2"/>
              <a:buChar char=""/>
            </a:pPr>
            <a:r>
              <a:rPr lang="en-US" sz="3600" b="1" u="sng" dirty="0" smtClean="0"/>
              <a:t>Meanest</a:t>
            </a:r>
            <a:r>
              <a:rPr lang="en-US" sz="3600" b="1" dirty="0" smtClean="0"/>
              <a:t> word is HYPOCRISY</a:t>
            </a:r>
          </a:p>
          <a:p>
            <a:pPr marL="292100" lvl="3" indent="-292100">
              <a:spcBef>
                <a:spcPts val="0"/>
              </a:spcBef>
              <a:buClr>
                <a:schemeClr val="accent1"/>
              </a:buClr>
              <a:buSzPct val="70000"/>
              <a:buFont typeface="Wingdings 2"/>
              <a:buChar char=""/>
            </a:pPr>
            <a:r>
              <a:rPr lang="en-US" sz="3600" b="1" u="sng" dirty="0" smtClean="0"/>
              <a:t>Deepest</a:t>
            </a:r>
            <a:r>
              <a:rPr lang="en-US" sz="3600" b="1" dirty="0" smtClean="0"/>
              <a:t> word is SOUL.” </a:t>
            </a:r>
          </a:p>
          <a:p>
            <a:pPr marL="292100" lvl="3" indent="-292100">
              <a:spcBef>
                <a:spcPts val="0"/>
              </a:spcBef>
              <a:buClr>
                <a:schemeClr val="accent1"/>
              </a:buClr>
              <a:buSzPct val="70000"/>
              <a:buFont typeface="Wingdings 2"/>
              <a:buChar char=""/>
            </a:pPr>
            <a:endParaRPr lang="en-US" sz="3600" b="1" dirty="0" smtClean="0"/>
          </a:p>
          <a:p>
            <a:pPr marL="292100" lvl="3" indent="-292100">
              <a:spcBef>
                <a:spcPts val="0"/>
              </a:spcBef>
              <a:buClr>
                <a:schemeClr val="accent1"/>
              </a:buClr>
              <a:buSzPct val="70000"/>
              <a:buNone/>
            </a:pPr>
            <a:r>
              <a:rPr lang="en-US" sz="3600" b="1" dirty="0" smtClean="0"/>
              <a:t> </a:t>
            </a:r>
            <a:r>
              <a:rPr lang="en-US" b="1" dirty="0" smtClean="0"/>
              <a:t>(Quoted in </a:t>
            </a:r>
            <a:r>
              <a:rPr lang="en-US" b="1" i="1" dirty="0" err="1" smtClean="0"/>
              <a:t>Caprock</a:t>
            </a:r>
            <a:r>
              <a:rPr lang="en-US" b="1" i="1" dirty="0" smtClean="0"/>
              <a:t> Church Bulletin</a:t>
            </a:r>
            <a:r>
              <a:rPr lang="en-US" b="1" dirty="0" smtClean="0"/>
              <a:t>, Feb. 19, 1986, 18:8:2)</a:t>
            </a:r>
            <a:endParaRPr lang="en-US" sz="3600" b="1" dirty="0" smtClean="0"/>
          </a:p>
          <a:p>
            <a:endParaRPr lang="en-US" sz="4800" dirty="0"/>
          </a:p>
        </p:txBody>
      </p:sp>
      <p:pic>
        <p:nvPicPr>
          <p:cNvPr id="4" name="Picture 3" descr="The-Family-Bible.jpg"/>
          <p:cNvPicPr>
            <a:picLocks noChangeAspect="1"/>
          </p:cNvPicPr>
          <p:nvPr/>
        </p:nvPicPr>
        <p:blipFill>
          <a:blip r:embed="rId2"/>
          <a:stretch>
            <a:fillRect/>
          </a:stretch>
        </p:blipFill>
        <p:spPr>
          <a:xfrm>
            <a:off x="7121525" y="1728787"/>
            <a:ext cx="1946275" cy="2919413"/>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1536</TotalTime>
  <Words>653</Words>
  <Application>Microsoft Office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The Four “G’s” That Control Our Behavior</vt:lpstr>
      <vt:lpstr>Children Are From The Lord!</vt:lpstr>
      <vt:lpstr>God’s Teaching To Israel…</vt:lpstr>
      <vt:lpstr>Teaching and Training</vt:lpstr>
      <vt:lpstr>Importance of Teaching Early…</vt:lpstr>
      <vt:lpstr>Five Blessings From Godly Parents</vt:lpstr>
      <vt:lpstr>What We Owe Our Children…</vt:lpstr>
      <vt:lpstr>Take Advantage of Every Opportunity…</vt:lpstr>
      <vt:lpstr>The Most Important Words… </vt:lpstr>
      <vt:lpstr>Good Scripture To Memorize!</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&amp; Family Influences</dc:title>
  <dc:creator>DELL</dc:creator>
  <cp:lastModifiedBy>DELL</cp:lastModifiedBy>
  <cp:revision>27</cp:revision>
  <dcterms:created xsi:type="dcterms:W3CDTF">2015-05-02T12:01:02Z</dcterms:created>
  <dcterms:modified xsi:type="dcterms:W3CDTF">2016-06-12T19:58:56Z</dcterms:modified>
</cp:coreProperties>
</file>