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 id="2147483688" r:id="rId3"/>
    <p:sldMasterId id="2147483701" r:id="rId4"/>
  </p:sldMasterIdLst>
  <p:notesMasterIdLst>
    <p:notesMasterId r:id="rId19"/>
  </p:notesMasterIdLst>
  <p:sldIdLst>
    <p:sldId id="309" r:id="rId5"/>
    <p:sldId id="307" r:id="rId6"/>
    <p:sldId id="308" r:id="rId7"/>
    <p:sldId id="310" r:id="rId8"/>
    <p:sldId id="311" r:id="rId9"/>
    <p:sldId id="312" r:id="rId10"/>
    <p:sldId id="313" r:id="rId11"/>
    <p:sldId id="314" r:id="rId12"/>
    <p:sldId id="315" r:id="rId13"/>
    <p:sldId id="316" r:id="rId14"/>
    <p:sldId id="317" r:id="rId15"/>
    <p:sldId id="318" r:id="rId16"/>
    <p:sldId id="319" r:id="rId17"/>
    <p:sldId id="32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280" autoAdjust="0"/>
  </p:normalViewPr>
  <p:slideViewPr>
    <p:cSldViewPr>
      <p:cViewPr varScale="1">
        <p:scale>
          <a:sx n="69" d="100"/>
          <a:sy n="69" d="100"/>
        </p:scale>
        <p:origin x="1332" y="72"/>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059B41-6DA6-4C92-9CB1-94653525F020}" type="datetimeFigureOut">
              <a:rPr lang="en-US" smtClean="0"/>
              <a:t>9/10/2016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EDAFFE-C9C9-468A-95F4-E5D2764C29E5}" type="slidenum">
              <a:rPr lang="en-US" smtClean="0"/>
              <a:t>‹#›</a:t>
            </a:fld>
            <a:endParaRPr lang="en-US"/>
          </a:p>
        </p:txBody>
      </p:sp>
    </p:spTree>
    <p:extLst>
      <p:ext uri="{BB962C8B-B14F-4D97-AF65-F5344CB8AC3E}">
        <p14:creationId xmlns:p14="http://schemas.microsoft.com/office/powerpoint/2010/main" val="1362542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p:spPr>
        <p:txBody>
          <a:bodyPr/>
          <a:lstStyle/>
          <a:p>
            <a:fld id="{2A2383D8-89B8-4ABF-8A95-9898209BB773}" type="slidenum">
              <a:rPr lang="en-US" smtClean="0">
                <a:solidFill>
                  <a:prstClr val="black"/>
                </a:solidFill>
              </a:rPr>
              <a:pPr/>
              <a:t>2</a:t>
            </a:fld>
            <a:endParaRPr lang="en-US">
              <a:solidFill>
                <a:prstClr val="black"/>
              </a:solidFill>
            </a:endParaRPr>
          </a:p>
        </p:txBody>
      </p:sp>
      <p:sp>
        <p:nvSpPr>
          <p:cNvPr id="326659" name="Rectangle 2"/>
          <p:cNvSpPr>
            <a:spLocks noGrp="1" noRot="1" noChangeAspect="1" noChangeArrowheads="1" noTextEdit="1"/>
          </p:cNvSpPr>
          <p:nvPr>
            <p:ph type="sldImg"/>
          </p:nvPr>
        </p:nvSpPr>
        <p:spPr>
          <a:ln/>
        </p:spPr>
      </p:sp>
      <p:sp>
        <p:nvSpPr>
          <p:cNvPr id="326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48171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p:spPr>
        <p:txBody>
          <a:bodyPr/>
          <a:lstStyle/>
          <a:p>
            <a:fld id="{2A2383D8-89B8-4ABF-8A95-9898209BB773}" type="slidenum">
              <a:rPr lang="en-US" smtClean="0">
                <a:solidFill>
                  <a:prstClr val="black"/>
                </a:solidFill>
              </a:rPr>
              <a:pPr/>
              <a:t>11</a:t>
            </a:fld>
            <a:endParaRPr lang="en-US">
              <a:solidFill>
                <a:prstClr val="black"/>
              </a:solidFill>
            </a:endParaRPr>
          </a:p>
        </p:txBody>
      </p:sp>
      <p:sp>
        <p:nvSpPr>
          <p:cNvPr id="326659" name="Rectangle 2"/>
          <p:cNvSpPr>
            <a:spLocks noGrp="1" noRot="1" noChangeAspect="1" noChangeArrowheads="1" noTextEdit="1"/>
          </p:cNvSpPr>
          <p:nvPr>
            <p:ph type="sldImg"/>
          </p:nvPr>
        </p:nvSpPr>
        <p:spPr>
          <a:ln/>
        </p:spPr>
      </p:sp>
      <p:sp>
        <p:nvSpPr>
          <p:cNvPr id="326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520539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p:spPr>
        <p:txBody>
          <a:bodyPr/>
          <a:lstStyle/>
          <a:p>
            <a:fld id="{2A2383D8-89B8-4ABF-8A95-9898209BB773}" type="slidenum">
              <a:rPr lang="en-US" smtClean="0">
                <a:solidFill>
                  <a:prstClr val="black"/>
                </a:solidFill>
              </a:rPr>
              <a:pPr/>
              <a:t>12</a:t>
            </a:fld>
            <a:endParaRPr lang="en-US">
              <a:solidFill>
                <a:prstClr val="black"/>
              </a:solidFill>
            </a:endParaRPr>
          </a:p>
        </p:txBody>
      </p:sp>
      <p:sp>
        <p:nvSpPr>
          <p:cNvPr id="326659" name="Rectangle 2"/>
          <p:cNvSpPr>
            <a:spLocks noGrp="1" noRot="1" noChangeAspect="1" noChangeArrowheads="1" noTextEdit="1"/>
          </p:cNvSpPr>
          <p:nvPr>
            <p:ph type="sldImg"/>
          </p:nvPr>
        </p:nvSpPr>
        <p:spPr>
          <a:ln/>
        </p:spPr>
      </p:sp>
      <p:sp>
        <p:nvSpPr>
          <p:cNvPr id="326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30298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p:spPr>
        <p:txBody>
          <a:bodyPr/>
          <a:lstStyle/>
          <a:p>
            <a:fld id="{2A2383D8-89B8-4ABF-8A95-9898209BB773}" type="slidenum">
              <a:rPr lang="en-US" smtClean="0">
                <a:solidFill>
                  <a:prstClr val="black"/>
                </a:solidFill>
              </a:rPr>
              <a:pPr/>
              <a:t>13</a:t>
            </a:fld>
            <a:endParaRPr lang="en-US">
              <a:solidFill>
                <a:prstClr val="black"/>
              </a:solidFill>
            </a:endParaRPr>
          </a:p>
        </p:txBody>
      </p:sp>
      <p:sp>
        <p:nvSpPr>
          <p:cNvPr id="326659" name="Rectangle 2"/>
          <p:cNvSpPr>
            <a:spLocks noGrp="1" noRot="1" noChangeAspect="1" noChangeArrowheads="1" noTextEdit="1"/>
          </p:cNvSpPr>
          <p:nvPr>
            <p:ph type="sldImg"/>
          </p:nvPr>
        </p:nvSpPr>
        <p:spPr>
          <a:ln/>
        </p:spPr>
      </p:sp>
      <p:sp>
        <p:nvSpPr>
          <p:cNvPr id="326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99644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p:spPr>
        <p:txBody>
          <a:bodyPr/>
          <a:lstStyle/>
          <a:p>
            <a:fld id="{2A2383D8-89B8-4ABF-8A95-9898209BB773}" type="slidenum">
              <a:rPr lang="en-US" smtClean="0">
                <a:solidFill>
                  <a:prstClr val="black"/>
                </a:solidFill>
              </a:rPr>
              <a:pPr/>
              <a:t>14</a:t>
            </a:fld>
            <a:endParaRPr lang="en-US">
              <a:solidFill>
                <a:prstClr val="black"/>
              </a:solidFill>
            </a:endParaRPr>
          </a:p>
        </p:txBody>
      </p:sp>
      <p:sp>
        <p:nvSpPr>
          <p:cNvPr id="326659" name="Rectangle 2"/>
          <p:cNvSpPr>
            <a:spLocks noGrp="1" noRot="1" noChangeAspect="1" noChangeArrowheads="1" noTextEdit="1"/>
          </p:cNvSpPr>
          <p:nvPr>
            <p:ph type="sldImg"/>
          </p:nvPr>
        </p:nvSpPr>
        <p:spPr>
          <a:ln/>
        </p:spPr>
      </p:sp>
      <p:sp>
        <p:nvSpPr>
          <p:cNvPr id="326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63988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p:spPr>
        <p:txBody>
          <a:bodyPr/>
          <a:lstStyle/>
          <a:p>
            <a:fld id="{2A2383D8-89B8-4ABF-8A95-9898209BB773}" type="slidenum">
              <a:rPr lang="en-US" smtClean="0">
                <a:solidFill>
                  <a:prstClr val="black"/>
                </a:solidFill>
              </a:rPr>
              <a:pPr/>
              <a:t>3</a:t>
            </a:fld>
            <a:endParaRPr lang="en-US">
              <a:solidFill>
                <a:prstClr val="black"/>
              </a:solidFill>
            </a:endParaRPr>
          </a:p>
        </p:txBody>
      </p:sp>
      <p:sp>
        <p:nvSpPr>
          <p:cNvPr id="326659" name="Rectangle 2"/>
          <p:cNvSpPr>
            <a:spLocks noGrp="1" noRot="1" noChangeAspect="1" noChangeArrowheads="1" noTextEdit="1"/>
          </p:cNvSpPr>
          <p:nvPr>
            <p:ph type="sldImg"/>
          </p:nvPr>
        </p:nvSpPr>
        <p:spPr>
          <a:ln/>
        </p:spPr>
      </p:sp>
      <p:sp>
        <p:nvSpPr>
          <p:cNvPr id="326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14784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p:spPr>
        <p:txBody>
          <a:bodyPr/>
          <a:lstStyle/>
          <a:p>
            <a:fld id="{2A2383D8-89B8-4ABF-8A95-9898209BB773}" type="slidenum">
              <a:rPr lang="en-US" smtClean="0">
                <a:solidFill>
                  <a:prstClr val="black"/>
                </a:solidFill>
              </a:rPr>
              <a:pPr/>
              <a:t>4</a:t>
            </a:fld>
            <a:endParaRPr lang="en-US">
              <a:solidFill>
                <a:prstClr val="black"/>
              </a:solidFill>
            </a:endParaRPr>
          </a:p>
        </p:txBody>
      </p:sp>
      <p:sp>
        <p:nvSpPr>
          <p:cNvPr id="326659" name="Rectangle 2"/>
          <p:cNvSpPr>
            <a:spLocks noGrp="1" noRot="1" noChangeAspect="1" noChangeArrowheads="1" noTextEdit="1"/>
          </p:cNvSpPr>
          <p:nvPr>
            <p:ph type="sldImg"/>
          </p:nvPr>
        </p:nvSpPr>
        <p:spPr>
          <a:ln/>
        </p:spPr>
      </p:sp>
      <p:sp>
        <p:nvSpPr>
          <p:cNvPr id="326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82391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p:spPr>
        <p:txBody>
          <a:bodyPr/>
          <a:lstStyle/>
          <a:p>
            <a:fld id="{2A2383D8-89B8-4ABF-8A95-9898209BB773}" type="slidenum">
              <a:rPr lang="en-US" smtClean="0">
                <a:solidFill>
                  <a:prstClr val="black"/>
                </a:solidFill>
              </a:rPr>
              <a:pPr/>
              <a:t>5</a:t>
            </a:fld>
            <a:endParaRPr lang="en-US">
              <a:solidFill>
                <a:prstClr val="black"/>
              </a:solidFill>
            </a:endParaRPr>
          </a:p>
        </p:txBody>
      </p:sp>
      <p:sp>
        <p:nvSpPr>
          <p:cNvPr id="326659" name="Rectangle 2"/>
          <p:cNvSpPr>
            <a:spLocks noGrp="1" noRot="1" noChangeAspect="1" noChangeArrowheads="1" noTextEdit="1"/>
          </p:cNvSpPr>
          <p:nvPr>
            <p:ph type="sldImg"/>
          </p:nvPr>
        </p:nvSpPr>
        <p:spPr>
          <a:ln/>
        </p:spPr>
      </p:sp>
      <p:sp>
        <p:nvSpPr>
          <p:cNvPr id="326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25892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p:spPr>
        <p:txBody>
          <a:bodyPr/>
          <a:lstStyle/>
          <a:p>
            <a:fld id="{2A2383D8-89B8-4ABF-8A95-9898209BB773}" type="slidenum">
              <a:rPr lang="en-US" smtClean="0">
                <a:solidFill>
                  <a:prstClr val="black"/>
                </a:solidFill>
              </a:rPr>
              <a:pPr/>
              <a:t>6</a:t>
            </a:fld>
            <a:endParaRPr lang="en-US">
              <a:solidFill>
                <a:prstClr val="black"/>
              </a:solidFill>
            </a:endParaRPr>
          </a:p>
        </p:txBody>
      </p:sp>
      <p:sp>
        <p:nvSpPr>
          <p:cNvPr id="326659" name="Rectangle 2"/>
          <p:cNvSpPr>
            <a:spLocks noGrp="1" noRot="1" noChangeAspect="1" noChangeArrowheads="1" noTextEdit="1"/>
          </p:cNvSpPr>
          <p:nvPr>
            <p:ph type="sldImg"/>
          </p:nvPr>
        </p:nvSpPr>
        <p:spPr>
          <a:ln/>
        </p:spPr>
      </p:sp>
      <p:sp>
        <p:nvSpPr>
          <p:cNvPr id="326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662960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p:spPr>
        <p:txBody>
          <a:bodyPr/>
          <a:lstStyle/>
          <a:p>
            <a:fld id="{2A2383D8-89B8-4ABF-8A95-9898209BB773}" type="slidenum">
              <a:rPr lang="en-US" smtClean="0">
                <a:solidFill>
                  <a:prstClr val="black"/>
                </a:solidFill>
              </a:rPr>
              <a:pPr/>
              <a:t>7</a:t>
            </a:fld>
            <a:endParaRPr lang="en-US">
              <a:solidFill>
                <a:prstClr val="black"/>
              </a:solidFill>
            </a:endParaRPr>
          </a:p>
        </p:txBody>
      </p:sp>
      <p:sp>
        <p:nvSpPr>
          <p:cNvPr id="326659" name="Rectangle 2"/>
          <p:cNvSpPr>
            <a:spLocks noGrp="1" noRot="1" noChangeAspect="1" noChangeArrowheads="1" noTextEdit="1"/>
          </p:cNvSpPr>
          <p:nvPr>
            <p:ph type="sldImg"/>
          </p:nvPr>
        </p:nvSpPr>
        <p:spPr>
          <a:ln/>
        </p:spPr>
      </p:sp>
      <p:sp>
        <p:nvSpPr>
          <p:cNvPr id="326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70627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p:spPr>
        <p:txBody>
          <a:bodyPr/>
          <a:lstStyle/>
          <a:p>
            <a:fld id="{2A2383D8-89B8-4ABF-8A95-9898209BB773}" type="slidenum">
              <a:rPr lang="en-US" smtClean="0">
                <a:solidFill>
                  <a:prstClr val="black"/>
                </a:solidFill>
              </a:rPr>
              <a:pPr/>
              <a:t>8</a:t>
            </a:fld>
            <a:endParaRPr lang="en-US">
              <a:solidFill>
                <a:prstClr val="black"/>
              </a:solidFill>
            </a:endParaRPr>
          </a:p>
        </p:txBody>
      </p:sp>
      <p:sp>
        <p:nvSpPr>
          <p:cNvPr id="326659" name="Rectangle 2"/>
          <p:cNvSpPr>
            <a:spLocks noGrp="1" noRot="1" noChangeAspect="1" noChangeArrowheads="1" noTextEdit="1"/>
          </p:cNvSpPr>
          <p:nvPr>
            <p:ph type="sldImg"/>
          </p:nvPr>
        </p:nvSpPr>
        <p:spPr>
          <a:ln/>
        </p:spPr>
      </p:sp>
      <p:sp>
        <p:nvSpPr>
          <p:cNvPr id="326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86488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p:spPr>
        <p:txBody>
          <a:bodyPr/>
          <a:lstStyle/>
          <a:p>
            <a:fld id="{2A2383D8-89B8-4ABF-8A95-9898209BB773}" type="slidenum">
              <a:rPr lang="en-US" smtClean="0">
                <a:solidFill>
                  <a:prstClr val="black"/>
                </a:solidFill>
              </a:rPr>
              <a:pPr/>
              <a:t>9</a:t>
            </a:fld>
            <a:endParaRPr lang="en-US">
              <a:solidFill>
                <a:prstClr val="black"/>
              </a:solidFill>
            </a:endParaRPr>
          </a:p>
        </p:txBody>
      </p:sp>
      <p:sp>
        <p:nvSpPr>
          <p:cNvPr id="326659" name="Rectangle 2"/>
          <p:cNvSpPr>
            <a:spLocks noGrp="1" noRot="1" noChangeAspect="1" noChangeArrowheads="1" noTextEdit="1"/>
          </p:cNvSpPr>
          <p:nvPr>
            <p:ph type="sldImg"/>
          </p:nvPr>
        </p:nvSpPr>
        <p:spPr>
          <a:ln/>
        </p:spPr>
      </p:sp>
      <p:sp>
        <p:nvSpPr>
          <p:cNvPr id="326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06879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p:spPr>
        <p:txBody>
          <a:bodyPr/>
          <a:lstStyle/>
          <a:p>
            <a:fld id="{2A2383D8-89B8-4ABF-8A95-9898209BB773}" type="slidenum">
              <a:rPr lang="en-US" smtClean="0">
                <a:solidFill>
                  <a:prstClr val="black"/>
                </a:solidFill>
              </a:rPr>
              <a:pPr/>
              <a:t>10</a:t>
            </a:fld>
            <a:endParaRPr lang="en-US">
              <a:solidFill>
                <a:prstClr val="black"/>
              </a:solidFill>
            </a:endParaRPr>
          </a:p>
        </p:txBody>
      </p:sp>
      <p:sp>
        <p:nvSpPr>
          <p:cNvPr id="326659" name="Rectangle 2"/>
          <p:cNvSpPr>
            <a:spLocks noGrp="1" noRot="1" noChangeAspect="1" noChangeArrowheads="1" noTextEdit="1"/>
          </p:cNvSpPr>
          <p:nvPr>
            <p:ph type="sldImg"/>
          </p:nvPr>
        </p:nvSpPr>
        <p:spPr>
          <a:ln/>
        </p:spPr>
      </p:sp>
      <p:sp>
        <p:nvSpPr>
          <p:cNvPr id="326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330220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MCBD08305_0000[1]"/>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975299" name="Rectangle 3"/>
          <p:cNvSpPr>
            <a:spLocks noGrp="1" noChangeArrowheads="1"/>
          </p:cNvSpPr>
          <p:nvPr>
            <p:ph type="ctrTitle"/>
          </p:nvPr>
        </p:nvSpPr>
        <p:spPr>
          <a:xfrm>
            <a:off x="685800" y="2130425"/>
            <a:ext cx="7772400" cy="1470025"/>
          </a:xfrm>
        </p:spPr>
        <p:txBody>
          <a:bodyPr lIns="91440" tIns="45720" rIns="91440" bIns="45720"/>
          <a:lstStyle>
            <a:lvl1pPr>
              <a:defRPr sz="5400">
                <a:solidFill>
                  <a:srgbClr val="F4FFD5"/>
                </a:solidFill>
                <a:latin typeface="Eras Bold ITC" pitchFamily="34" charset="0"/>
              </a:defRPr>
            </a:lvl1pPr>
          </a:lstStyle>
          <a:p>
            <a:r>
              <a:rPr lang="en-US"/>
              <a:t>Click to edit Master title style</a:t>
            </a:r>
          </a:p>
        </p:txBody>
      </p:sp>
      <p:sp>
        <p:nvSpPr>
          <p:cNvPr id="1975300" name="Rectangle 4"/>
          <p:cNvSpPr>
            <a:spLocks noGrp="1" noChangeArrowheads="1"/>
          </p:cNvSpPr>
          <p:nvPr>
            <p:ph type="subTitle" idx="1"/>
          </p:nvPr>
        </p:nvSpPr>
        <p:spPr>
          <a:xfrm>
            <a:off x="1371600" y="3886200"/>
            <a:ext cx="6400800" cy="1752600"/>
          </a:xfrm>
        </p:spPr>
        <p:txBody>
          <a:bodyPr/>
          <a:lstStyle>
            <a:lvl1pPr marL="0" indent="0" algn="ctr">
              <a:buFontTx/>
              <a:buNone/>
              <a:defRPr sz="2800">
                <a:solidFill>
                  <a:srgbClr val="F4FFD5"/>
                </a:solidFill>
                <a:latin typeface="Eras Bold ITC" pitchFamily="34" charset="0"/>
              </a:defRPr>
            </a:lvl1pPr>
          </a:lstStyle>
          <a:p>
            <a:r>
              <a:rPr lang="en-US"/>
              <a:t>Click to edit Master subtitle style</a:t>
            </a:r>
          </a:p>
        </p:txBody>
      </p:sp>
      <p:sp>
        <p:nvSpPr>
          <p:cNvPr id="5" name="Rectangle 5"/>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p:txBody>
          <a:bodyPr/>
          <a:lstStyle>
            <a:lvl1pPr>
              <a:defRPr/>
            </a:lvl1pPr>
          </a:lstStyle>
          <a:p>
            <a:pPr>
              <a:defRPr/>
            </a:pPr>
            <a:fld id="{BBE88AF9-362A-44E4-AC3D-B290B78AE6F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45361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AD75DD4E-7441-4414-9AE2-AE67E5CCA3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430897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84138"/>
            <a:ext cx="2286000" cy="60420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84138"/>
            <a:ext cx="6705600" cy="60420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4C166D47-2B26-4AFE-BF3A-C151C154A5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224939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84138"/>
            <a:ext cx="9144000" cy="6042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456A1DC9-73C6-4A34-9BD6-02695254B46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528405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84138"/>
            <a:ext cx="91440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E3D9A4FB-C814-4E60-A17C-5275AEBC8C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79027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74650" y="387350"/>
            <a:ext cx="8474075" cy="849313"/>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Tree>
    <p:extLst>
      <p:ext uri="{BB962C8B-B14F-4D97-AF65-F5344CB8AC3E}">
        <p14:creationId xmlns:p14="http://schemas.microsoft.com/office/powerpoint/2010/main" val="4889585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MCBD08305_0000[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75299" name="Rectangle 3"/>
          <p:cNvSpPr>
            <a:spLocks noGrp="1" noChangeArrowheads="1"/>
          </p:cNvSpPr>
          <p:nvPr>
            <p:ph type="ctrTitle"/>
          </p:nvPr>
        </p:nvSpPr>
        <p:spPr>
          <a:xfrm>
            <a:off x="685800" y="2130425"/>
            <a:ext cx="7772400" cy="1470025"/>
          </a:xfrm>
        </p:spPr>
        <p:txBody>
          <a:bodyPr lIns="91440" tIns="45720" rIns="91440" bIns="45720"/>
          <a:lstStyle>
            <a:lvl1pPr>
              <a:defRPr sz="5400">
                <a:solidFill>
                  <a:srgbClr val="F4FFD5"/>
                </a:solidFill>
                <a:latin typeface="Eras Bold ITC" pitchFamily="34" charset="0"/>
              </a:defRPr>
            </a:lvl1pPr>
          </a:lstStyle>
          <a:p>
            <a:r>
              <a:rPr lang="en-US"/>
              <a:t>Click to edit Master title style</a:t>
            </a:r>
          </a:p>
        </p:txBody>
      </p:sp>
      <p:sp>
        <p:nvSpPr>
          <p:cNvPr id="1975300" name="Rectangle 4"/>
          <p:cNvSpPr>
            <a:spLocks noGrp="1" noChangeArrowheads="1"/>
          </p:cNvSpPr>
          <p:nvPr>
            <p:ph type="subTitle" idx="1"/>
          </p:nvPr>
        </p:nvSpPr>
        <p:spPr>
          <a:xfrm>
            <a:off x="1371600" y="3886200"/>
            <a:ext cx="6400800" cy="1752600"/>
          </a:xfrm>
        </p:spPr>
        <p:txBody>
          <a:bodyPr/>
          <a:lstStyle>
            <a:lvl1pPr marL="0" indent="0" algn="ctr">
              <a:buFontTx/>
              <a:buNone/>
              <a:defRPr sz="2800">
                <a:solidFill>
                  <a:srgbClr val="F4FFD5"/>
                </a:solidFill>
                <a:latin typeface="Eras Bold ITC" pitchFamily="34" charset="0"/>
              </a:defRPr>
            </a:lvl1pPr>
          </a:lstStyle>
          <a:p>
            <a:r>
              <a:rPr lang="en-US"/>
              <a:t>Click to edit Master subtitle style</a:t>
            </a:r>
          </a:p>
        </p:txBody>
      </p:sp>
      <p:sp>
        <p:nvSpPr>
          <p:cNvPr id="5" name="Rectangle 5"/>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p:txBody>
          <a:bodyPr/>
          <a:lstStyle>
            <a:lvl1pPr>
              <a:defRPr/>
            </a:lvl1pPr>
          </a:lstStyle>
          <a:p>
            <a:pPr>
              <a:defRPr/>
            </a:pPr>
            <a:fld id="{FF1E20E3-5717-44C6-A449-7394801FA43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045841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61C8EC5B-074D-420E-A2CC-EBD3DC7771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081768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540FA778-6A55-4A44-A7CD-5B9A25FCABB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984841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E9F5FB23-8321-4554-8F85-F8F45CE30B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129948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pPr>
              <a:defRPr/>
            </a:pPr>
            <a:fld id="{66B3338A-3E4A-412F-8C26-39DFF0EBBE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012351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FE07E584-712A-4EEE-A7AC-94F6F809930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040907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86E75957-1D7D-455D-8CD8-8B547ACEF8C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650732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C1DE52F6-540E-48F7-8B74-77B25AD5C0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129521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E2649646-5B89-4861-87E7-F86201461F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822873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1644BA63-4726-440D-BF7A-A5249C78658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678029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19236378-9991-45A4-BA63-3D2AD41AFEA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631644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84138"/>
            <a:ext cx="2286000" cy="60420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84138"/>
            <a:ext cx="6705600" cy="60420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9F690406-F679-4456-A434-199CB5C6E82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86827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84138"/>
            <a:ext cx="9144000" cy="6042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0E31D90C-2FAF-4D0E-A876-9C40470BFF1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69251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975298" name="Picture 2" descr="MCBD08305_0000[1]"/>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1975299" name="Rectangle 3"/>
          <p:cNvSpPr>
            <a:spLocks noGrp="1" noChangeArrowheads="1"/>
          </p:cNvSpPr>
          <p:nvPr>
            <p:ph type="ctrTitle"/>
          </p:nvPr>
        </p:nvSpPr>
        <p:spPr>
          <a:xfrm>
            <a:off x="685800" y="2130425"/>
            <a:ext cx="7772400" cy="1470025"/>
          </a:xfrm>
        </p:spPr>
        <p:txBody>
          <a:bodyPr lIns="91440" tIns="45720" rIns="91440" bIns="45720"/>
          <a:lstStyle>
            <a:lvl1pPr>
              <a:defRPr sz="5400">
                <a:solidFill>
                  <a:srgbClr val="F4FFD5"/>
                </a:solidFill>
                <a:latin typeface="Eras Bold ITC" pitchFamily="34" charset="0"/>
              </a:defRPr>
            </a:lvl1pPr>
          </a:lstStyle>
          <a:p>
            <a:r>
              <a:rPr lang="en-US"/>
              <a:t>Click to edit Master title style</a:t>
            </a:r>
          </a:p>
        </p:txBody>
      </p:sp>
      <p:sp>
        <p:nvSpPr>
          <p:cNvPr id="1975300" name="Rectangle 4"/>
          <p:cNvSpPr>
            <a:spLocks noGrp="1" noChangeArrowheads="1"/>
          </p:cNvSpPr>
          <p:nvPr>
            <p:ph type="subTitle" idx="1"/>
          </p:nvPr>
        </p:nvSpPr>
        <p:spPr>
          <a:xfrm>
            <a:off x="1371600" y="3886200"/>
            <a:ext cx="6400800" cy="1752600"/>
          </a:xfrm>
        </p:spPr>
        <p:txBody>
          <a:bodyPr/>
          <a:lstStyle>
            <a:lvl1pPr marL="0" indent="0" algn="ctr">
              <a:buFontTx/>
              <a:buNone/>
              <a:defRPr sz="2800">
                <a:solidFill>
                  <a:srgbClr val="F4FFD5"/>
                </a:solidFill>
                <a:latin typeface="Eras Bold ITC" pitchFamily="34" charset="0"/>
              </a:defRPr>
            </a:lvl1pPr>
          </a:lstStyle>
          <a:p>
            <a:r>
              <a:rPr lang="en-US"/>
              <a:t>Click to edit Master subtitle style</a:t>
            </a:r>
          </a:p>
        </p:txBody>
      </p:sp>
      <p:sp>
        <p:nvSpPr>
          <p:cNvPr id="1975301" name="Rectangle 5"/>
          <p:cNvSpPr>
            <a:spLocks noGrp="1" noChangeArrowheads="1"/>
          </p:cNvSpPr>
          <p:nvPr>
            <p:ph type="dt" sz="half" idx="2"/>
          </p:nvPr>
        </p:nvSpPr>
        <p:spPr/>
        <p:txBody>
          <a:bodyPr/>
          <a:lstStyle>
            <a:lvl1pPr>
              <a:defRPr/>
            </a:lvl1pPr>
          </a:lstStyle>
          <a:p>
            <a:endParaRPr lang="en-US">
              <a:solidFill>
                <a:srgbClr val="000000"/>
              </a:solidFill>
            </a:endParaRPr>
          </a:p>
        </p:txBody>
      </p:sp>
      <p:sp>
        <p:nvSpPr>
          <p:cNvPr id="1975302" name="Rectangle 6"/>
          <p:cNvSpPr>
            <a:spLocks noGrp="1" noChangeArrowheads="1"/>
          </p:cNvSpPr>
          <p:nvPr>
            <p:ph type="ftr" sz="quarter" idx="3"/>
          </p:nvPr>
        </p:nvSpPr>
        <p:spPr/>
        <p:txBody>
          <a:bodyPr/>
          <a:lstStyle>
            <a:lvl1pPr>
              <a:defRPr/>
            </a:lvl1pPr>
          </a:lstStyle>
          <a:p>
            <a:endParaRPr lang="en-US">
              <a:solidFill>
                <a:srgbClr val="000000"/>
              </a:solidFill>
            </a:endParaRPr>
          </a:p>
        </p:txBody>
      </p:sp>
      <p:sp>
        <p:nvSpPr>
          <p:cNvPr id="1975303" name="Rectangle 7"/>
          <p:cNvSpPr>
            <a:spLocks noGrp="1" noChangeArrowheads="1"/>
          </p:cNvSpPr>
          <p:nvPr>
            <p:ph type="sldNum" sz="quarter" idx="4"/>
          </p:nvPr>
        </p:nvSpPr>
        <p:spPr/>
        <p:txBody>
          <a:bodyPr/>
          <a:lstStyle>
            <a:lvl1pPr>
              <a:defRPr/>
            </a:lvl1pPr>
          </a:lstStyle>
          <a:p>
            <a:fld id="{6DB53F4E-FA51-49FA-867B-719D5984ADF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391773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F34765C-B0FE-431B-8BFE-B239D06C95A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915103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79B00E6-1787-41C2-BB44-E7B3C0111DE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733472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A48D7116-E0BA-487A-9262-27318EF19E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501067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4767D5B-7F1C-4ACA-B5FD-DD51C4FF21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3874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E44AEFC-A89D-419E-97F9-1EFD52AD3AB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404393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3BAF4179-059D-470F-A30C-E56A8C2256A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128177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6A91CE4-4215-4F4F-936D-9E3B9677C0F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72121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73EE5AA-88CD-4405-903E-577A17A1C4D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194167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20D8DE2-DD3C-4544-A2E9-148A2BB2799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876983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EB608AC-023B-4146-8C5E-26C5A804F1A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750372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84138"/>
            <a:ext cx="2286000" cy="60420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84138"/>
            <a:ext cx="6705600" cy="60420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32BAFA4-926B-4984-B6C4-0135113DD18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840890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84138"/>
            <a:ext cx="9144000" cy="6042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4F65CB6B-8FDC-4783-B5E2-8B986D470D9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234780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975298" name="Picture 2" descr="MCBD08305_0000[1]"/>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1975299" name="Rectangle 3"/>
          <p:cNvSpPr>
            <a:spLocks noGrp="1" noChangeArrowheads="1"/>
          </p:cNvSpPr>
          <p:nvPr>
            <p:ph type="ctrTitle"/>
          </p:nvPr>
        </p:nvSpPr>
        <p:spPr>
          <a:xfrm>
            <a:off x="685800" y="2130425"/>
            <a:ext cx="7772400" cy="1470025"/>
          </a:xfrm>
        </p:spPr>
        <p:txBody>
          <a:bodyPr lIns="91440" tIns="45720" rIns="91440" bIns="45720"/>
          <a:lstStyle>
            <a:lvl1pPr>
              <a:defRPr sz="5400">
                <a:solidFill>
                  <a:srgbClr val="F4FFD5"/>
                </a:solidFill>
                <a:latin typeface="Eras Bold ITC" pitchFamily="34" charset="0"/>
              </a:defRPr>
            </a:lvl1pPr>
          </a:lstStyle>
          <a:p>
            <a:r>
              <a:rPr lang="en-US"/>
              <a:t>Click to edit Master title style</a:t>
            </a:r>
          </a:p>
        </p:txBody>
      </p:sp>
      <p:sp>
        <p:nvSpPr>
          <p:cNvPr id="1975300" name="Rectangle 4"/>
          <p:cNvSpPr>
            <a:spLocks noGrp="1" noChangeArrowheads="1"/>
          </p:cNvSpPr>
          <p:nvPr>
            <p:ph type="subTitle" idx="1"/>
          </p:nvPr>
        </p:nvSpPr>
        <p:spPr>
          <a:xfrm>
            <a:off x="1371600" y="3886200"/>
            <a:ext cx="6400800" cy="1752600"/>
          </a:xfrm>
        </p:spPr>
        <p:txBody>
          <a:bodyPr/>
          <a:lstStyle>
            <a:lvl1pPr marL="0" indent="0" algn="ctr">
              <a:buFontTx/>
              <a:buNone/>
              <a:defRPr sz="2800">
                <a:solidFill>
                  <a:srgbClr val="F4FFD5"/>
                </a:solidFill>
                <a:latin typeface="Eras Bold ITC" pitchFamily="34" charset="0"/>
              </a:defRPr>
            </a:lvl1pPr>
          </a:lstStyle>
          <a:p>
            <a:r>
              <a:rPr lang="en-US"/>
              <a:t>Click to edit Master subtitle style</a:t>
            </a:r>
          </a:p>
        </p:txBody>
      </p:sp>
      <p:sp>
        <p:nvSpPr>
          <p:cNvPr id="1975301" name="Rectangle 5"/>
          <p:cNvSpPr>
            <a:spLocks noGrp="1" noChangeArrowheads="1"/>
          </p:cNvSpPr>
          <p:nvPr>
            <p:ph type="dt" sz="half" idx="2"/>
          </p:nvPr>
        </p:nvSpPr>
        <p:spPr/>
        <p:txBody>
          <a:bodyPr/>
          <a:lstStyle>
            <a:lvl1pPr>
              <a:defRPr/>
            </a:lvl1pPr>
          </a:lstStyle>
          <a:p>
            <a:endParaRPr lang="en-US">
              <a:solidFill>
                <a:srgbClr val="000000"/>
              </a:solidFill>
            </a:endParaRPr>
          </a:p>
        </p:txBody>
      </p:sp>
      <p:sp>
        <p:nvSpPr>
          <p:cNvPr id="1975302" name="Rectangle 6"/>
          <p:cNvSpPr>
            <a:spLocks noGrp="1" noChangeArrowheads="1"/>
          </p:cNvSpPr>
          <p:nvPr>
            <p:ph type="ftr" sz="quarter" idx="3"/>
          </p:nvPr>
        </p:nvSpPr>
        <p:spPr/>
        <p:txBody>
          <a:bodyPr/>
          <a:lstStyle>
            <a:lvl1pPr>
              <a:defRPr/>
            </a:lvl1pPr>
          </a:lstStyle>
          <a:p>
            <a:endParaRPr lang="en-US">
              <a:solidFill>
                <a:srgbClr val="000000"/>
              </a:solidFill>
            </a:endParaRPr>
          </a:p>
        </p:txBody>
      </p:sp>
      <p:sp>
        <p:nvSpPr>
          <p:cNvPr id="1975303" name="Rectangle 7"/>
          <p:cNvSpPr>
            <a:spLocks noGrp="1" noChangeArrowheads="1"/>
          </p:cNvSpPr>
          <p:nvPr>
            <p:ph type="sldNum" sz="quarter" idx="4"/>
          </p:nvPr>
        </p:nvSpPr>
        <p:spPr/>
        <p:txBody>
          <a:bodyPr/>
          <a:lstStyle>
            <a:lvl1pPr>
              <a:defRPr/>
            </a:lvl1pPr>
          </a:lstStyle>
          <a:p>
            <a:fld id="{6DB53F4E-FA51-49FA-867B-719D5984ADF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8708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C542CFDF-2C41-4FAE-842B-3D264EB057C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62930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F34765C-B0FE-431B-8BFE-B239D06C95A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050790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79B00E6-1787-41C2-BB44-E7B3C0111DE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463508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4767D5B-7F1C-4ACA-B5FD-DD51C4FF21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0383696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E44AEFC-A89D-419E-97F9-1EFD52AD3AB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990109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3BAF4179-059D-470F-A30C-E56A8C2256A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3464647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6A91CE4-4215-4F4F-936D-9E3B9677C0F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9603619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73EE5AA-88CD-4405-903E-577A17A1C4D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015130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20D8DE2-DD3C-4544-A2E9-148A2BB2799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3443043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EB608AC-023B-4146-8C5E-26C5A804F1A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549435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84138"/>
            <a:ext cx="2286000" cy="60420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84138"/>
            <a:ext cx="6705600" cy="60420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32BAFA4-926B-4984-B6C4-0135113DD18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08675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pPr>
              <a:defRPr/>
            </a:pPr>
            <a:fld id="{D2EF8014-ED75-4D14-B277-847EFF4663D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320956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84138"/>
            <a:ext cx="9144000" cy="6042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4F65CB6B-8FDC-4783-B5E2-8B986D470D9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33600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BDD771FC-6E64-4A5C-AEAB-5E677B18951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044156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167588EA-50DF-4820-992B-0C903591E8E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161369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C8053240-75F8-41DE-8B86-374839A3026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887771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E4E263B0-D127-4975-923C-80F349EC13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596307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4.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3.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4.pn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theme" Target="../theme/theme4.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image" Target="../media/image4.png"/><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pic>
        <p:nvPicPr>
          <p:cNvPr id="1026" name="Picture 2" descr="MCBD08305_0000[1]"/>
          <p:cNvPicPr>
            <a:picLocks noChangeAspect="1" noChangeArrowheads="1"/>
          </p:cNvPicPr>
          <p:nvPr/>
        </p:nvPicPr>
        <p:blipFill>
          <a:blip r:embed="rId16" cstate="print"/>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0" y="84138"/>
            <a:ext cx="9144000" cy="1143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7427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i="0">
                <a:latin typeface="Arial Narrow" pitchFamily="34" charset="0"/>
                <a:cs typeface="+mn-cs"/>
              </a:defRPr>
            </a:lvl1pPr>
          </a:lstStyle>
          <a:p>
            <a:pPr fontAlgn="base">
              <a:spcBef>
                <a:spcPct val="0"/>
              </a:spcBef>
              <a:spcAft>
                <a:spcPct val="0"/>
              </a:spcAft>
              <a:defRPr/>
            </a:pPr>
            <a:endParaRPr lang="en-US">
              <a:solidFill>
                <a:srgbClr val="000000"/>
              </a:solidFill>
            </a:endParaRPr>
          </a:p>
        </p:txBody>
      </p:sp>
      <p:sp>
        <p:nvSpPr>
          <p:cNvPr id="197427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i="0">
                <a:latin typeface="Arial Narrow" pitchFamily="34" charset="0"/>
                <a:cs typeface="+mn-cs"/>
              </a:defRPr>
            </a:lvl1pPr>
          </a:lstStyle>
          <a:p>
            <a:pPr fontAlgn="base">
              <a:spcBef>
                <a:spcPct val="0"/>
              </a:spcBef>
              <a:spcAft>
                <a:spcPct val="0"/>
              </a:spcAft>
              <a:defRPr/>
            </a:pPr>
            <a:endParaRPr lang="en-US">
              <a:solidFill>
                <a:srgbClr val="000000"/>
              </a:solidFill>
            </a:endParaRPr>
          </a:p>
        </p:txBody>
      </p:sp>
      <p:sp>
        <p:nvSpPr>
          <p:cNvPr id="197427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latin typeface="Arial Narrow" pitchFamily="34" charset="0"/>
                <a:cs typeface="+mn-cs"/>
              </a:defRPr>
            </a:lvl1pPr>
          </a:lstStyle>
          <a:p>
            <a:pPr fontAlgn="base">
              <a:spcBef>
                <a:spcPct val="0"/>
              </a:spcBef>
              <a:spcAft>
                <a:spcPct val="0"/>
              </a:spcAft>
              <a:defRPr/>
            </a:pPr>
            <a:fld id="{5389C89A-B4A2-46AB-8862-D02AA186F91B}"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620429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rtl="0" eaLnBrk="0" fontAlgn="base" hangingPunct="0">
        <a:lnSpc>
          <a:spcPct val="95000"/>
        </a:lnSpc>
        <a:spcBef>
          <a:spcPct val="0"/>
        </a:spcBef>
        <a:spcAft>
          <a:spcPct val="0"/>
        </a:spcAft>
        <a:defRPr sz="6000">
          <a:solidFill>
            <a:schemeClr val="tx2"/>
          </a:solidFill>
          <a:latin typeface="+mj-lt"/>
          <a:ea typeface="+mj-ea"/>
          <a:cs typeface="+mj-cs"/>
        </a:defRPr>
      </a:lvl1pPr>
      <a:lvl2pPr algn="ctr" rtl="0" eaLnBrk="0" fontAlgn="base" hangingPunct="0">
        <a:lnSpc>
          <a:spcPct val="95000"/>
        </a:lnSpc>
        <a:spcBef>
          <a:spcPct val="0"/>
        </a:spcBef>
        <a:spcAft>
          <a:spcPct val="0"/>
        </a:spcAft>
        <a:defRPr sz="6000">
          <a:solidFill>
            <a:schemeClr val="tx2"/>
          </a:solidFill>
          <a:latin typeface="Eras Medium ITC" pitchFamily="34" charset="0"/>
          <a:cs typeface="Arial" charset="0"/>
        </a:defRPr>
      </a:lvl2pPr>
      <a:lvl3pPr algn="ctr" rtl="0" eaLnBrk="0" fontAlgn="base" hangingPunct="0">
        <a:lnSpc>
          <a:spcPct val="95000"/>
        </a:lnSpc>
        <a:spcBef>
          <a:spcPct val="0"/>
        </a:spcBef>
        <a:spcAft>
          <a:spcPct val="0"/>
        </a:spcAft>
        <a:defRPr sz="6000">
          <a:solidFill>
            <a:schemeClr val="tx2"/>
          </a:solidFill>
          <a:latin typeface="Eras Medium ITC" pitchFamily="34" charset="0"/>
          <a:cs typeface="Arial" charset="0"/>
        </a:defRPr>
      </a:lvl3pPr>
      <a:lvl4pPr algn="ctr" rtl="0" eaLnBrk="0" fontAlgn="base" hangingPunct="0">
        <a:lnSpc>
          <a:spcPct val="95000"/>
        </a:lnSpc>
        <a:spcBef>
          <a:spcPct val="0"/>
        </a:spcBef>
        <a:spcAft>
          <a:spcPct val="0"/>
        </a:spcAft>
        <a:defRPr sz="6000">
          <a:solidFill>
            <a:schemeClr val="tx2"/>
          </a:solidFill>
          <a:latin typeface="Eras Medium ITC" pitchFamily="34" charset="0"/>
          <a:cs typeface="Arial" charset="0"/>
        </a:defRPr>
      </a:lvl4pPr>
      <a:lvl5pPr algn="ctr" rtl="0" eaLnBrk="0" fontAlgn="base" hangingPunct="0">
        <a:lnSpc>
          <a:spcPct val="95000"/>
        </a:lnSpc>
        <a:spcBef>
          <a:spcPct val="0"/>
        </a:spcBef>
        <a:spcAft>
          <a:spcPct val="0"/>
        </a:spcAft>
        <a:defRPr sz="6000">
          <a:solidFill>
            <a:schemeClr val="tx2"/>
          </a:solidFill>
          <a:latin typeface="Eras Medium ITC" pitchFamily="34" charset="0"/>
          <a:cs typeface="Arial" charset="0"/>
        </a:defRPr>
      </a:lvl5pPr>
      <a:lvl6pPr marL="457200" algn="ctr" rtl="0" fontAlgn="base">
        <a:lnSpc>
          <a:spcPct val="95000"/>
        </a:lnSpc>
        <a:spcBef>
          <a:spcPct val="0"/>
        </a:spcBef>
        <a:spcAft>
          <a:spcPct val="0"/>
        </a:spcAft>
        <a:defRPr sz="6000">
          <a:solidFill>
            <a:schemeClr val="tx2"/>
          </a:solidFill>
          <a:latin typeface="Eras Medium ITC" pitchFamily="34" charset="0"/>
          <a:cs typeface="Arial" charset="0"/>
        </a:defRPr>
      </a:lvl6pPr>
      <a:lvl7pPr marL="914400" algn="ctr" rtl="0" fontAlgn="base">
        <a:lnSpc>
          <a:spcPct val="95000"/>
        </a:lnSpc>
        <a:spcBef>
          <a:spcPct val="0"/>
        </a:spcBef>
        <a:spcAft>
          <a:spcPct val="0"/>
        </a:spcAft>
        <a:defRPr sz="6000">
          <a:solidFill>
            <a:schemeClr val="tx2"/>
          </a:solidFill>
          <a:latin typeface="Eras Medium ITC" pitchFamily="34" charset="0"/>
          <a:cs typeface="Arial" charset="0"/>
        </a:defRPr>
      </a:lvl7pPr>
      <a:lvl8pPr marL="1371600" algn="ctr" rtl="0" fontAlgn="base">
        <a:lnSpc>
          <a:spcPct val="95000"/>
        </a:lnSpc>
        <a:spcBef>
          <a:spcPct val="0"/>
        </a:spcBef>
        <a:spcAft>
          <a:spcPct val="0"/>
        </a:spcAft>
        <a:defRPr sz="6000">
          <a:solidFill>
            <a:schemeClr val="tx2"/>
          </a:solidFill>
          <a:latin typeface="Eras Medium ITC" pitchFamily="34" charset="0"/>
          <a:cs typeface="Arial" charset="0"/>
        </a:defRPr>
      </a:lvl8pPr>
      <a:lvl9pPr marL="1828800" algn="ctr" rtl="0" fontAlgn="base">
        <a:lnSpc>
          <a:spcPct val="95000"/>
        </a:lnSpc>
        <a:spcBef>
          <a:spcPct val="0"/>
        </a:spcBef>
        <a:spcAft>
          <a:spcPct val="0"/>
        </a:spcAft>
        <a:defRPr sz="6000">
          <a:solidFill>
            <a:schemeClr val="tx2"/>
          </a:solidFill>
          <a:latin typeface="Eras Medium ITC" pitchFamily="34" charset="0"/>
          <a:cs typeface="Arial" charset="0"/>
        </a:defRPr>
      </a:lvl9pPr>
    </p:titleStyle>
    <p:bodyStyle>
      <a:lvl1pPr marL="342900" indent="-342900" algn="l" rtl="0" eaLnBrk="0" fontAlgn="base" hangingPunct="0">
        <a:spcBef>
          <a:spcPct val="20000"/>
        </a:spcBef>
        <a:spcAft>
          <a:spcPct val="0"/>
        </a:spcAft>
        <a:buClr>
          <a:schemeClr val="tx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j-lt"/>
          <a:cs typeface="+mn-cs"/>
        </a:defRPr>
      </a:lvl2pPr>
      <a:lvl3pPr marL="1143000" indent="-228600" algn="l" rtl="0" eaLnBrk="0" fontAlgn="base" hangingPunct="0">
        <a:spcBef>
          <a:spcPct val="20000"/>
        </a:spcBef>
        <a:spcAft>
          <a:spcPct val="0"/>
        </a:spcAft>
        <a:buClr>
          <a:schemeClr val="tx1"/>
        </a:buClr>
        <a:buChar char="•"/>
        <a:defRPr sz="2400">
          <a:solidFill>
            <a:schemeClr val="tx1"/>
          </a:solidFill>
          <a:latin typeface="+mj-lt"/>
          <a:cs typeface="+mn-cs"/>
        </a:defRPr>
      </a:lvl3pPr>
      <a:lvl4pPr marL="1600200" indent="-228600" algn="l" rtl="0" eaLnBrk="0" fontAlgn="base" hangingPunct="0">
        <a:spcBef>
          <a:spcPct val="20000"/>
        </a:spcBef>
        <a:spcAft>
          <a:spcPct val="0"/>
        </a:spcAft>
        <a:buClr>
          <a:schemeClr val="tx1"/>
        </a:buClr>
        <a:buChar char="–"/>
        <a:defRPr sz="2000">
          <a:solidFill>
            <a:schemeClr val="tx1"/>
          </a:solidFill>
          <a:latin typeface="Eras Light ITC" pitchFamily="34" charset="0"/>
          <a:cs typeface="+mn-cs"/>
        </a:defRPr>
      </a:lvl4pPr>
      <a:lvl5pPr marL="2057400" indent="-228600" algn="l" rtl="0" eaLnBrk="0" fontAlgn="base" hangingPunct="0">
        <a:spcBef>
          <a:spcPct val="20000"/>
        </a:spcBef>
        <a:spcAft>
          <a:spcPct val="0"/>
        </a:spcAft>
        <a:buClr>
          <a:schemeClr val="tx1"/>
        </a:buClr>
        <a:buChar char="»"/>
        <a:defRPr sz="2000">
          <a:solidFill>
            <a:schemeClr val="tx1"/>
          </a:solidFill>
          <a:latin typeface="Eras Light ITC" pitchFamily="34" charset="0"/>
          <a:cs typeface="+mn-cs"/>
        </a:defRPr>
      </a:lvl5pPr>
      <a:lvl6pPr marL="2514600" indent="-228600" algn="l" rtl="0" fontAlgn="base">
        <a:spcBef>
          <a:spcPct val="20000"/>
        </a:spcBef>
        <a:spcAft>
          <a:spcPct val="0"/>
        </a:spcAft>
        <a:buClr>
          <a:schemeClr val="tx1"/>
        </a:buClr>
        <a:buChar char="»"/>
        <a:defRPr sz="2000">
          <a:solidFill>
            <a:schemeClr val="tx1"/>
          </a:solidFill>
          <a:latin typeface="Eras Light ITC" pitchFamily="34" charset="0"/>
          <a:cs typeface="+mn-cs"/>
        </a:defRPr>
      </a:lvl6pPr>
      <a:lvl7pPr marL="2971800" indent="-228600" algn="l" rtl="0" fontAlgn="base">
        <a:spcBef>
          <a:spcPct val="20000"/>
        </a:spcBef>
        <a:spcAft>
          <a:spcPct val="0"/>
        </a:spcAft>
        <a:buClr>
          <a:schemeClr val="tx1"/>
        </a:buClr>
        <a:buChar char="»"/>
        <a:defRPr sz="2000">
          <a:solidFill>
            <a:schemeClr val="tx1"/>
          </a:solidFill>
          <a:latin typeface="Eras Light ITC" pitchFamily="34" charset="0"/>
          <a:cs typeface="+mn-cs"/>
        </a:defRPr>
      </a:lvl7pPr>
      <a:lvl8pPr marL="3429000" indent="-228600" algn="l" rtl="0" fontAlgn="base">
        <a:spcBef>
          <a:spcPct val="20000"/>
        </a:spcBef>
        <a:spcAft>
          <a:spcPct val="0"/>
        </a:spcAft>
        <a:buClr>
          <a:schemeClr val="tx1"/>
        </a:buClr>
        <a:buChar char="»"/>
        <a:defRPr sz="2000">
          <a:solidFill>
            <a:schemeClr val="tx1"/>
          </a:solidFill>
          <a:latin typeface="Eras Light ITC" pitchFamily="34" charset="0"/>
          <a:cs typeface="+mn-cs"/>
        </a:defRPr>
      </a:lvl8pPr>
      <a:lvl9pPr marL="3886200" indent="-228600" algn="l" rtl="0" fontAlgn="base">
        <a:spcBef>
          <a:spcPct val="20000"/>
        </a:spcBef>
        <a:spcAft>
          <a:spcPct val="0"/>
        </a:spcAft>
        <a:buClr>
          <a:schemeClr val="tx1"/>
        </a:buClr>
        <a:buChar char="»"/>
        <a:defRPr sz="2000">
          <a:solidFill>
            <a:schemeClr val="tx1"/>
          </a:solidFill>
          <a:latin typeface="Eras Light ITC" pitchFamily="34"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MCBD08305_0000[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0" y="84138"/>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7427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i="0">
                <a:latin typeface="Agency FB" pitchFamily="34" charset="0"/>
                <a:cs typeface="+mn-cs"/>
              </a:defRPr>
            </a:lvl1pPr>
          </a:lstStyle>
          <a:p>
            <a:pPr fontAlgn="base">
              <a:spcBef>
                <a:spcPct val="0"/>
              </a:spcBef>
              <a:spcAft>
                <a:spcPct val="0"/>
              </a:spcAft>
              <a:defRPr/>
            </a:pPr>
            <a:endParaRPr lang="en-US">
              <a:solidFill>
                <a:srgbClr val="000000"/>
              </a:solidFill>
            </a:endParaRPr>
          </a:p>
        </p:txBody>
      </p:sp>
      <p:sp>
        <p:nvSpPr>
          <p:cNvPr id="197427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i="0">
                <a:latin typeface="Agency FB" pitchFamily="34" charset="0"/>
                <a:cs typeface="+mn-cs"/>
              </a:defRPr>
            </a:lvl1pPr>
          </a:lstStyle>
          <a:p>
            <a:pPr fontAlgn="base">
              <a:spcBef>
                <a:spcPct val="0"/>
              </a:spcBef>
              <a:spcAft>
                <a:spcPct val="0"/>
              </a:spcAft>
              <a:defRPr/>
            </a:pPr>
            <a:endParaRPr lang="en-US">
              <a:solidFill>
                <a:srgbClr val="000000"/>
              </a:solidFill>
            </a:endParaRPr>
          </a:p>
        </p:txBody>
      </p:sp>
      <p:sp>
        <p:nvSpPr>
          <p:cNvPr id="197427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latin typeface="Agency FB" pitchFamily="34" charset="0"/>
                <a:cs typeface="+mn-cs"/>
              </a:defRPr>
            </a:lvl1pPr>
          </a:lstStyle>
          <a:p>
            <a:pPr fontAlgn="base">
              <a:spcBef>
                <a:spcPct val="0"/>
              </a:spcBef>
              <a:spcAft>
                <a:spcPct val="0"/>
              </a:spcAft>
              <a:defRPr/>
            </a:pPr>
            <a:fld id="{3D1ED4B8-E950-4E32-B3FF-9C92AB65B59E}" type="slidenum">
              <a:rPr lang="en-US">
                <a:solidFill>
                  <a:srgbClr val="000000"/>
                </a:solidFill>
              </a:rPr>
              <a:pPr fontAlgn="base">
                <a:spcBef>
                  <a:spcPct val="0"/>
                </a:spcBef>
                <a:spcAft>
                  <a:spcPct val="0"/>
                </a:spcAft>
                <a:defRPr/>
              </a:pPr>
              <a:t>‹#›</a:t>
            </a:fld>
            <a:endParaRPr lang="en-US">
              <a:solidFill>
                <a:srgbClr val="000000"/>
              </a:solidFill>
            </a:endParaRPr>
          </a:p>
        </p:txBody>
      </p:sp>
      <p:pic>
        <p:nvPicPr>
          <p:cNvPr id="1032" name="Picture 8" descr="telescope"/>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301038" y="6008688"/>
            <a:ext cx="681037"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542198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rtl="0" eaLnBrk="0" fontAlgn="base" hangingPunct="0">
        <a:lnSpc>
          <a:spcPct val="95000"/>
        </a:lnSpc>
        <a:spcBef>
          <a:spcPct val="0"/>
        </a:spcBef>
        <a:spcAft>
          <a:spcPct val="0"/>
        </a:spcAft>
        <a:defRPr sz="6000">
          <a:solidFill>
            <a:schemeClr val="tx2"/>
          </a:solidFill>
          <a:latin typeface="+mj-lt"/>
          <a:ea typeface="+mj-ea"/>
          <a:cs typeface="+mj-cs"/>
        </a:defRPr>
      </a:lvl1pPr>
      <a:lvl2pPr algn="ctr" rtl="0" eaLnBrk="0" fontAlgn="base" hangingPunct="0">
        <a:lnSpc>
          <a:spcPct val="95000"/>
        </a:lnSpc>
        <a:spcBef>
          <a:spcPct val="0"/>
        </a:spcBef>
        <a:spcAft>
          <a:spcPct val="0"/>
        </a:spcAft>
        <a:defRPr sz="6000">
          <a:solidFill>
            <a:schemeClr val="tx2"/>
          </a:solidFill>
          <a:latin typeface="Eras Medium ITC" pitchFamily="34" charset="0"/>
          <a:cs typeface="Arial" charset="0"/>
        </a:defRPr>
      </a:lvl2pPr>
      <a:lvl3pPr algn="ctr" rtl="0" eaLnBrk="0" fontAlgn="base" hangingPunct="0">
        <a:lnSpc>
          <a:spcPct val="95000"/>
        </a:lnSpc>
        <a:spcBef>
          <a:spcPct val="0"/>
        </a:spcBef>
        <a:spcAft>
          <a:spcPct val="0"/>
        </a:spcAft>
        <a:defRPr sz="6000">
          <a:solidFill>
            <a:schemeClr val="tx2"/>
          </a:solidFill>
          <a:latin typeface="Eras Medium ITC" pitchFamily="34" charset="0"/>
          <a:cs typeface="Arial" charset="0"/>
        </a:defRPr>
      </a:lvl3pPr>
      <a:lvl4pPr algn="ctr" rtl="0" eaLnBrk="0" fontAlgn="base" hangingPunct="0">
        <a:lnSpc>
          <a:spcPct val="95000"/>
        </a:lnSpc>
        <a:spcBef>
          <a:spcPct val="0"/>
        </a:spcBef>
        <a:spcAft>
          <a:spcPct val="0"/>
        </a:spcAft>
        <a:defRPr sz="6000">
          <a:solidFill>
            <a:schemeClr val="tx2"/>
          </a:solidFill>
          <a:latin typeface="Eras Medium ITC" pitchFamily="34" charset="0"/>
          <a:cs typeface="Arial" charset="0"/>
        </a:defRPr>
      </a:lvl4pPr>
      <a:lvl5pPr algn="ctr" rtl="0" eaLnBrk="0" fontAlgn="base" hangingPunct="0">
        <a:lnSpc>
          <a:spcPct val="95000"/>
        </a:lnSpc>
        <a:spcBef>
          <a:spcPct val="0"/>
        </a:spcBef>
        <a:spcAft>
          <a:spcPct val="0"/>
        </a:spcAft>
        <a:defRPr sz="6000">
          <a:solidFill>
            <a:schemeClr val="tx2"/>
          </a:solidFill>
          <a:latin typeface="Eras Medium ITC" pitchFamily="34" charset="0"/>
          <a:cs typeface="Arial" charset="0"/>
        </a:defRPr>
      </a:lvl5pPr>
      <a:lvl6pPr marL="457200" algn="ctr" rtl="0" fontAlgn="base">
        <a:lnSpc>
          <a:spcPct val="95000"/>
        </a:lnSpc>
        <a:spcBef>
          <a:spcPct val="0"/>
        </a:spcBef>
        <a:spcAft>
          <a:spcPct val="0"/>
        </a:spcAft>
        <a:defRPr sz="6000">
          <a:solidFill>
            <a:schemeClr val="tx2"/>
          </a:solidFill>
          <a:latin typeface="Eras Medium ITC" pitchFamily="34" charset="0"/>
          <a:cs typeface="Arial" charset="0"/>
        </a:defRPr>
      </a:lvl6pPr>
      <a:lvl7pPr marL="914400" algn="ctr" rtl="0" fontAlgn="base">
        <a:lnSpc>
          <a:spcPct val="95000"/>
        </a:lnSpc>
        <a:spcBef>
          <a:spcPct val="0"/>
        </a:spcBef>
        <a:spcAft>
          <a:spcPct val="0"/>
        </a:spcAft>
        <a:defRPr sz="6000">
          <a:solidFill>
            <a:schemeClr val="tx2"/>
          </a:solidFill>
          <a:latin typeface="Eras Medium ITC" pitchFamily="34" charset="0"/>
          <a:cs typeface="Arial" charset="0"/>
        </a:defRPr>
      </a:lvl7pPr>
      <a:lvl8pPr marL="1371600" algn="ctr" rtl="0" fontAlgn="base">
        <a:lnSpc>
          <a:spcPct val="95000"/>
        </a:lnSpc>
        <a:spcBef>
          <a:spcPct val="0"/>
        </a:spcBef>
        <a:spcAft>
          <a:spcPct val="0"/>
        </a:spcAft>
        <a:defRPr sz="6000">
          <a:solidFill>
            <a:schemeClr val="tx2"/>
          </a:solidFill>
          <a:latin typeface="Eras Medium ITC" pitchFamily="34" charset="0"/>
          <a:cs typeface="Arial" charset="0"/>
        </a:defRPr>
      </a:lvl8pPr>
      <a:lvl9pPr marL="1828800" algn="ctr" rtl="0" fontAlgn="base">
        <a:lnSpc>
          <a:spcPct val="95000"/>
        </a:lnSpc>
        <a:spcBef>
          <a:spcPct val="0"/>
        </a:spcBef>
        <a:spcAft>
          <a:spcPct val="0"/>
        </a:spcAft>
        <a:defRPr sz="6000">
          <a:solidFill>
            <a:schemeClr val="tx2"/>
          </a:solidFill>
          <a:latin typeface="Eras Medium ITC" pitchFamily="34" charset="0"/>
          <a:cs typeface="Arial" charset="0"/>
        </a:defRPr>
      </a:lvl9pPr>
    </p:titleStyle>
    <p:bodyStyle>
      <a:lvl1pPr marL="342900" indent="-342900" algn="l" rtl="0" eaLnBrk="0" fontAlgn="base" hangingPunct="0">
        <a:spcBef>
          <a:spcPct val="20000"/>
        </a:spcBef>
        <a:spcAft>
          <a:spcPct val="0"/>
        </a:spcAft>
        <a:buClr>
          <a:schemeClr val="tx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j-lt"/>
          <a:cs typeface="+mn-cs"/>
        </a:defRPr>
      </a:lvl2pPr>
      <a:lvl3pPr marL="1143000" indent="-228600" algn="l" rtl="0" eaLnBrk="0" fontAlgn="base" hangingPunct="0">
        <a:spcBef>
          <a:spcPct val="20000"/>
        </a:spcBef>
        <a:spcAft>
          <a:spcPct val="0"/>
        </a:spcAft>
        <a:buClr>
          <a:schemeClr val="tx1"/>
        </a:buClr>
        <a:buChar char="•"/>
        <a:defRPr sz="2400">
          <a:solidFill>
            <a:schemeClr val="tx1"/>
          </a:solidFill>
          <a:latin typeface="+mj-lt"/>
          <a:cs typeface="+mn-cs"/>
        </a:defRPr>
      </a:lvl3pPr>
      <a:lvl4pPr marL="1600200" indent="-228600" algn="l" rtl="0" eaLnBrk="0" fontAlgn="base" hangingPunct="0">
        <a:spcBef>
          <a:spcPct val="20000"/>
        </a:spcBef>
        <a:spcAft>
          <a:spcPct val="0"/>
        </a:spcAft>
        <a:buClr>
          <a:schemeClr val="tx1"/>
        </a:buClr>
        <a:buChar char="–"/>
        <a:defRPr sz="2000">
          <a:solidFill>
            <a:schemeClr val="tx1"/>
          </a:solidFill>
          <a:latin typeface="Arial Narrow" pitchFamily="34" charset="0"/>
          <a:cs typeface="+mn-cs"/>
        </a:defRPr>
      </a:lvl4pPr>
      <a:lvl5pPr marL="2057400" indent="-228600" algn="l" rtl="0" eaLnBrk="0" fontAlgn="base" hangingPunct="0">
        <a:spcBef>
          <a:spcPct val="20000"/>
        </a:spcBef>
        <a:spcAft>
          <a:spcPct val="0"/>
        </a:spcAft>
        <a:buClr>
          <a:schemeClr val="tx1"/>
        </a:buClr>
        <a:buChar char="»"/>
        <a:defRPr sz="2000">
          <a:solidFill>
            <a:schemeClr val="tx1"/>
          </a:solidFill>
          <a:latin typeface="Arial" charset="0"/>
          <a:cs typeface="+mn-cs"/>
        </a:defRPr>
      </a:lvl5pPr>
      <a:lvl6pPr marL="2514600" indent="-228600" algn="l" rtl="0" fontAlgn="base">
        <a:spcBef>
          <a:spcPct val="20000"/>
        </a:spcBef>
        <a:spcAft>
          <a:spcPct val="0"/>
        </a:spcAft>
        <a:buClr>
          <a:schemeClr val="tx1"/>
        </a:buClr>
        <a:buChar char="»"/>
        <a:defRPr sz="2000">
          <a:solidFill>
            <a:schemeClr val="tx1"/>
          </a:solidFill>
          <a:latin typeface="Myriad Pro" pitchFamily="34" charset="0"/>
          <a:cs typeface="+mn-cs"/>
        </a:defRPr>
      </a:lvl6pPr>
      <a:lvl7pPr marL="2971800" indent="-228600" algn="l" rtl="0" fontAlgn="base">
        <a:spcBef>
          <a:spcPct val="20000"/>
        </a:spcBef>
        <a:spcAft>
          <a:spcPct val="0"/>
        </a:spcAft>
        <a:buClr>
          <a:schemeClr val="tx1"/>
        </a:buClr>
        <a:buChar char="»"/>
        <a:defRPr sz="2000">
          <a:solidFill>
            <a:schemeClr val="tx1"/>
          </a:solidFill>
          <a:latin typeface="Myriad Pro" pitchFamily="34" charset="0"/>
          <a:cs typeface="+mn-cs"/>
        </a:defRPr>
      </a:lvl7pPr>
      <a:lvl8pPr marL="3429000" indent="-228600" algn="l" rtl="0" fontAlgn="base">
        <a:spcBef>
          <a:spcPct val="20000"/>
        </a:spcBef>
        <a:spcAft>
          <a:spcPct val="0"/>
        </a:spcAft>
        <a:buClr>
          <a:schemeClr val="tx1"/>
        </a:buClr>
        <a:buChar char="»"/>
        <a:defRPr sz="2000">
          <a:solidFill>
            <a:schemeClr val="tx1"/>
          </a:solidFill>
          <a:latin typeface="Myriad Pro" pitchFamily="34" charset="0"/>
          <a:cs typeface="+mn-cs"/>
        </a:defRPr>
      </a:lvl8pPr>
      <a:lvl9pPr marL="3886200" indent="-228600" algn="l" rtl="0" fontAlgn="base">
        <a:spcBef>
          <a:spcPct val="20000"/>
        </a:spcBef>
        <a:spcAft>
          <a:spcPct val="0"/>
        </a:spcAft>
        <a:buClr>
          <a:schemeClr val="tx1"/>
        </a:buClr>
        <a:buChar char="»"/>
        <a:defRPr sz="2000">
          <a:solidFill>
            <a:schemeClr val="tx1"/>
          </a:solidFill>
          <a:latin typeface="Myriad Pro" pitchFamily="34"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974274" name="Picture 2" descr="MCBD08305_0000[1]"/>
          <p:cNvPicPr>
            <a:picLocks noChangeAspect="1" noChangeArrowheads="1"/>
          </p:cNvPicPr>
          <p:nvPr/>
        </p:nvPicPr>
        <p:blipFill>
          <a:blip r:embed="rId14" cstate="print"/>
          <a:srcRect/>
          <a:stretch>
            <a:fillRect/>
          </a:stretch>
        </p:blipFill>
        <p:spPr bwMode="auto">
          <a:xfrm>
            <a:off x="0" y="0"/>
            <a:ext cx="9144000" cy="6858000"/>
          </a:xfrm>
          <a:prstGeom prst="rect">
            <a:avLst/>
          </a:prstGeom>
          <a:noFill/>
        </p:spPr>
      </p:pic>
      <p:sp>
        <p:nvSpPr>
          <p:cNvPr id="1974275" name="Rectangle 3"/>
          <p:cNvSpPr>
            <a:spLocks noGrp="1" noChangeArrowheads="1"/>
          </p:cNvSpPr>
          <p:nvPr>
            <p:ph type="title"/>
          </p:nvPr>
        </p:nvSpPr>
        <p:spPr bwMode="auto">
          <a:xfrm>
            <a:off x="0" y="84138"/>
            <a:ext cx="9144000" cy="11430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1974276"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7427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i="0">
                <a:latin typeface="Agency FB" pitchFamily="34" charset="0"/>
              </a:defRPr>
            </a:lvl1pPr>
          </a:lstStyle>
          <a:p>
            <a:pPr fontAlgn="base">
              <a:spcBef>
                <a:spcPct val="0"/>
              </a:spcBef>
              <a:spcAft>
                <a:spcPct val="0"/>
              </a:spcAft>
            </a:pPr>
            <a:endParaRPr lang="en-US">
              <a:solidFill>
                <a:srgbClr val="000000"/>
              </a:solidFill>
            </a:endParaRPr>
          </a:p>
        </p:txBody>
      </p:sp>
      <p:sp>
        <p:nvSpPr>
          <p:cNvPr id="197427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latin typeface="Agency FB" pitchFamily="34" charset="0"/>
              </a:defRPr>
            </a:lvl1pPr>
          </a:lstStyle>
          <a:p>
            <a:pPr algn="ctr" fontAlgn="base">
              <a:spcBef>
                <a:spcPct val="0"/>
              </a:spcBef>
              <a:spcAft>
                <a:spcPct val="0"/>
              </a:spcAft>
            </a:pPr>
            <a:endParaRPr lang="en-US">
              <a:solidFill>
                <a:srgbClr val="000000"/>
              </a:solidFill>
            </a:endParaRPr>
          </a:p>
        </p:txBody>
      </p:sp>
      <p:sp>
        <p:nvSpPr>
          <p:cNvPr id="197427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latin typeface="Agency FB" pitchFamily="34" charset="0"/>
              </a:defRPr>
            </a:lvl1pPr>
          </a:lstStyle>
          <a:p>
            <a:pPr fontAlgn="base">
              <a:spcBef>
                <a:spcPct val="0"/>
              </a:spcBef>
              <a:spcAft>
                <a:spcPct val="0"/>
              </a:spcAft>
            </a:pPr>
            <a:fld id="{C758833A-8568-4126-8514-898A71AED53E}" type="slidenum">
              <a:rPr lang="en-US">
                <a:solidFill>
                  <a:srgbClr val="000000"/>
                </a:solidFill>
              </a:rPr>
              <a:pPr fontAlgn="base">
                <a:spcBef>
                  <a:spcPct val="0"/>
                </a:spcBef>
                <a:spcAft>
                  <a:spcPct val="0"/>
                </a:spcAft>
              </a:pPr>
              <a:t>‹#›</a:t>
            </a:fld>
            <a:endParaRPr lang="en-US">
              <a:solidFill>
                <a:srgbClr val="000000"/>
              </a:solidFill>
            </a:endParaRPr>
          </a:p>
        </p:txBody>
      </p:sp>
      <p:pic>
        <p:nvPicPr>
          <p:cNvPr id="1974280" name="Picture 8" descr="telescope"/>
          <p:cNvPicPr>
            <a:picLocks noChangeAspect="1" noChangeArrowheads="1"/>
          </p:cNvPicPr>
          <p:nvPr userDrawn="1"/>
        </p:nvPicPr>
        <p:blipFill>
          <a:blip r:embed="rId15" cstate="print"/>
          <a:srcRect/>
          <a:stretch>
            <a:fillRect/>
          </a:stretch>
        </p:blipFill>
        <p:spPr bwMode="auto">
          <a:xfrm>
            <a:off x="8301038" y="6008688"/>
            <a:ext cx="681037" cy="688975"/>
          </a:xfrm>
          <a:prstGeom prst="rect">
            <a:avLst/>
          </a:prstGeom>
          <a:noFill/>
        </p:spPr>
      </p:pic>
    </p:spTree>
    <p:extLst>
      <p:ext uri="{BB962C8B-B14F-4D97-AF65-F5344CB8AC3E}">
        <p14:creationId xmlns:p14="http://schemas.microsoft.com/office/powerpoint/2010/main" val="3455514754"/>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rtl="0" fontAlgn="base">
        <a:lnSpc>
          <a:spcPct val="95000"/>
        </a:lnSpc>
        <a:spcBef>
          <a:spcPct val="0"/>
        </a:spcBef>
        <a:spcAft>
          <a:spcPct val="0"/>
        </a:spcAft>
        <a:defRPr sz="6000">
          <a:solidFill>
            <a:schemeClr val="tx2"/>
          </a:solidFill>
          <a:latin typeface="+mj-lt"/>
          <a:ea typeface="+mj-ea"/>
          <a:cs typeface="+mj-cs"/>
        </a:defRPr>
      </a:lvl1pPr>
      <a:lvl2pPr algn="ctr" rtl="0" fontAlgn="base">
        <a:lnSpc>
          <a:spcPct val="95000"/>
        </a:lnSpc>
        <a:spcBef>
          <a:spcPct val="0"/>
        </a:spcBef>
        <a:spcAft>
          <a:spcPct val="0"/>
        </a:spcAft>
        <a:defRPr sz="6000">
          <a:solidFill>
            <a:schemeClr val="tx2"/>
          </a:solidFill>
          <a:latin typeface="Eras Medium ITC" pitchFamily="34" charset="0"/>
          <a:cs typeface="Arial" charset="0"/>
        </a:defRPr>
      </a:lvl2pPr>
      <a:lvl3pPr algn="ctr" rtl="0" fontAlgn="base">
        <a:lnSpc>
          <a:spcPct val="95000"/>
        </a:lnSpc>
        <a:spcBef>
          <a:spcPct val="0"/>
        </a:spcBef>
        <a:spcAft>
          <a:spcPct val="0"/>
        </a:spcAft>
        <a:defRPr sz="6000">
          <a:solidFill>
            <a:schemeClr val="tx2"/>
          </a:solidFill>
          <a:latin typeface="Eras Medium ITC" pitchFamily="34" charset="0"/>
          <a:cs typeface="Arial" charset="0"/>
        </a:defRPr>
      </a:lvl3pPr>
      <a:lvl4pPr algn="ctr" rtl="0" fontAlgn="base">
        <a:lnSpc>
          <a:spcPct val="95000"/>
        </a:lnSpc>
        <a:spcBef>
          <a:spcPct val="0"/>
        </a:spcBef>
        <a:spcAft>
          <a:spcPct val="0"/>
        </a:spcAft>
        <a:defRPr sz="6000">
          <a:solidFill>
            <a:schemeClr val="tx2"/>
          </a:solidFill>
          <a:latin typeface="Eras Medium ITC" pitchFamily="34" charset="0"/>
          <a:cs typeface="Arial" charset="0"/>
        </a:defRPr>
      </a:lvl4pPr>
      <a:lvl5pPr algn="ctr" rtl="0" fontAlgn="base">
        <a:lnSpc>
          <a:spcPct val="95000"/>
        </a:lnSpc>
        <a:spcBef>
          <a:spcPct val="0"/>
        </a:spcBef>
        <a:spcAft>
          <a:spcPct val="0"/>
        </a:spcAft>
        <a:defRPr sz="6000">
          <a:solidFill>
            <a:schemeClr val="tx2"/>
          </a:solidFill>
          <a:latin typeface="Eras Medium ITC" pitchFamily="34" charset="0"/>
          <a:cs typeface="Arial" charset="0"/>
        </a:defRPr>
      </a:lvl5pPr>
      <a:lvl6pPr marL="457200" algn="ctr" rtl="0" fontAlgn="base">
        <a:lnSpc>
          <a:spcPct val="95000"/>
        </a:lnSpc>
        <a:spcBef>
          <a:spcPct val="0"/>
        </a:spcBef>
        <a:spcAft>
          <a:spcPct val="0"/>
        </a:spcAft>
        <a:defRPr sz="6000">
          <a:solidFill>
            <a:schemeClr val="tx2"/>
          </a:solidFill>
          <a:latin typeface="Eras Medium ITC" pitchFamily="34" charset="0"/>
          <a:cs typeface="Arial" charset="0"/>
        </a:defRPr>
      </a:lvl6pPr>
      <a:lvl7pPr marL="914400" algn="ctr" rtl="0" fontAlgn="base">
        <a:lnSpc>
          <a:spcPct val="95000"/>
        </a:lnSpc>
        <a:spcBef>
          <a:spcPct val="0"/>
        </a:spcBef>
        <a:spcAft>
          <a:spcPct val="0"/>
        </a:spcAft>
        <a:defRPr sz="6000">
          <a:solidFill>
            <a:schemeClr val="tx2"/>
          </a:solidFill>
          <a:latin typeface="Eras Medium ITC" pitchFamily="34" charset="0"/>
          <a:cs typeface="Arial" charset="0"/>
        </a:defRPr>
      </a:lvl7pPr>
      <a:lvl8pPr marL="1371600" algn="ctr" rtl="0" fontAlgn="base">
        <a:lnSpc>
          <a:spcPct val="95000"/>
        </a:lnSpc>
        <a:spcBef>
          <a:spcPct val="0"/>
        </a:spcBef>
        <a:spcAft>
          <a:spcPct val="0"/>
        </a:spcAft>
        <a:defRPr sz="6000">
          <a:solidFill>
            <a:schemeClr val="tx2"/>
          </a:solidFill>
          <a:latin typeface="Eras Medium ITC" pitchFamily="34" charset="0"/>
          <a:cs typeface="Arial" charset="0"/>
        </a:defRPr>
      </a:lvl8pPr>
      <a:lvl9pPr marL="1828800" algn="ctr" rtl="0" fontAlgn="base">
        <a:lnSpc>
          <a:spcPct val="95000"/>
        </a:lnSpc>
        <a:spcBef>
          <a:spcPct val="0"/>
        </a:spcBef>
        <a:spcAft>
          <a:spcPct val="0"/>
        </a:spcAft>
        <a:defRPr sz="6000">
          <a:solidFill>
            <a:schemeClr val="tx2"/>
          </a:solidFill>
          <a:latin typeface="Eras Medium ITC" pitchFamily="34" charset="0"/>
          <a:cs typeface="Arial" charset="0"/>
        </a:defRPr>
      </a:lvl9pPr>
    </p:titleStyle>
    <p:bodyStyle>
      <a:lvl1pPr marL="342900" indent="-342900" algn="l" rtl="0" fontAlgn="base">
        <a:spcBef>
          <a:spcPct val="20000"/>
        </a:spcBef>
        <a:spcAft>
          <a:spcPct val="0"/>
        </a:spcAft>
        <a:buClr>
          <a:schemeClr val="tx1"/>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latin typeface="+mj-lt"/>
          <a:cs typeface="+mn-cs"/>
        </a:defRPr>
      </a:lvl2pPr>
      <a:lvl3pPr marL="1143000" indent="-228600" algn="l" rtl="0" fontAlgn="base">
        <a:spcBef>
          <a:spcPct val="20000"/>
        </a:spcBef>
        <a:spcAft>
          <a:spcPct val="0"/>
        </a:spcAft>
        <a:buClr>
          <a:schemeClr val="tx1"/>
        </a:buClr>
        <a:buChar char="•"/>
        <a:defRPr sz="2400">
          <a:solidFill>
            <a:schemeClr val="tx1"/>
          </a:solidFill>
          <a:latin typeface="+mj-lt"/>
          <a:cs typeface="+mn-cs"/>
        </a:defRPr>
      </a:lvl3pPr>
      <a:lvl4pPr marL="1600200" indent="-228600" algn="l" rtl="0" fontAlgn="base">
        <a:spcBef>
          <a:spcPct val="20000"/>
        </a:spcBef>
        <a:spcAft>
          <a:spcPct val="0"/>
        </a:spcAft>
        <a:buClr>
          <a:schemeClr val="tx1"/>
        </a:buClr>
        <a:buChar char="–"/>
        <a:defRPr sz="2000">
          <a:solidFill>
            <a:schemeClr val="tx1"/>
          </a:solidFill>
          <a:latin typeface="Myriad Pro Light" pitchFamily="34" charset="0"/>
          <a:cs typeface="+mn-cs"/>
        </a:defRPr>
      </a:lvl4pPr>
      <a:lvl5pPr marL="2057400" indent="-228600" algn="l" rtl="0" fontAlgn="base">
        <a:spcBef>
          <a:spcPct val="20000"/>
        </a:spcBef>
        <a:spcAft>
          <a:spcPct val="0"/>
        </a:spcAft>
        <a:buClr>
          <a:schemeClr val="tx1"/>
        </a:buClr>
        <a:buChar char="»"/>
        <a:defRPr sz="2000">
          <a:solidFill>
            <a:schemeClr val="tx1"/>
          </a:solidFill>
          <a:latin typeface="Myriad Pro" pitchFamily="34" charset="0"/>
          <a:cs typeface="+mn-cs"/>
        </a:defRPr>
      </a:lvl5pPr>
      <a:lvl6pPr marL="2514600" indent="-228600" algn="l" rtl="0" fontAlgn="base">
        <a:spcBef>
          <a:spcPct val="20000"/>
        </a:spcBef>
        <a:spcAft>
          <a:spcPct val="0"/>
        </a:spcAft>
        <a:buClr>
          <a:schemeClr val="tx1"/>
        </a:buClr>
        <a:buChar char="»"/>
        <a:defRPr sz="2000">
          <a:solidFill>
            <a:schemeClr val="tx1"/>
          </a:solidFill>
          <a:latin typeface="Myriad Pro" pitchFamily="34" charset="0"/>
          <a:cs typeface="+mn-cs"/>
        </a:defRPr>
      </a:lvl6pPr>
      <a:lvl7pPr marL="2971800" indent="-228600" algn="l" rtl="0" fontAlgn="base">
        <a:spcBef>
          <a:spcPct val="20000"/>
        </a:spcBef>
        <a:spcAft>
          <a:spcPct val="0"/>
        </a:spcAft>
        <a:buClr>
          <a:schemeClr val="tx1"/>
        </a:buClr>
        <a:buChar char="»"/>
        <a:defRPr sz="2000">
          <a:solidFill>
            <a:schemeClr val="tx1"/>
          </a:solidFill>
          <a:latin typeface="Myriad Pro" pitchFamily="34" charset="0"/>
          <a:cs typeface="+mn-cs"/>
        </a:defRPr>
      </a:lvl7pPr>
      <a:lvl8pPr marL="3429000" indent="-228600" algn="l" rtl="0" fontAlgn="base">
        <a:spcBef>
          <a:spcPct val="20000"/>
        </a:spcBef>
        <a:spcAft>
          <a:spcPct val="0"/>
        </a:spcAft>
        <a:buClr>
          <a:schemeClr val="tx1"/>
        </a:buClr>
        <a:buChar char="»"/>
        <a:defRPr sz="2000">
          <a:solidFill>
            <a:schemeClr val="tx1"/>
          </a:solidFill>
          <a:latin typeface="Myriad Pro" pitchFamily="34" charset="0"/>
          <a:cs typeface="+mn-cs"/>
        </a:defRPr>
      </a:lvl8pPr>
      <a:lvl9pPr marL="3886200" indent="-228600" algn="l" rtl="0" fontAlgn="base">
        <a:spcBef>
          <a:spcPct val="20000"/>
        </a:spcBef>
        <a:spcAft>
          <a:spcPct val="0"/>
        </a:spcAft>
        <a:buClr>
          <a:schemeClr val="tx1"/>
        </a:buClr>
        <a:buChar char="»"/>
        <a:defRPr sz="2000">
          <a:solidFill>
            <a:schemeClr val="tx1"/>
          </a:solidFill>
          <a:latin typeface="Myriad Pro" pitchFamily="34"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974274" name="Picture 2" descr="MCBD08305_0000[1]"/>
          <p:cNvPicPr>
            <a:picLocks noChangeAspect="1" noChangeArrowheads="1"/>
          </p:cNvPicPr>
          <p:nvPr/>
        </p:nvPicPr>
        <p:blipFill>
          <a:blip r:embed="rId14" cstate="print"/>
          <a:srcRect/>
          <a:stretch>
            <a:fillRect/>
          </a:stretch>
        </p:blipFill>
        <p:spPr bwMode="auto">
          <a:xfrm>
            <a:off x="0" y="0"/>
            <a:ext cx="9144000" cy="6858000"/>
          </a:xfrm>
          <a:prstGeom prst="rect">
            <a:avLst/>
          </a:prstGeom>
          <a:noFill/>
        </p:spPr>
      </p:pic>
      <p:sp>
        <p:nvSpPr>
          <p:cNvPr id="1974275" name="Rectangle 3"/>
          <p:cNvSpPr>
            <a:spLocks noGrp="1" noChangeArrowheads="1"/>
          </p:cNvSpPr>
          <p:nvPr>
            <p:ph type="title"/>
          </p:nvPr>
        </p:nvSpPr>
        <p:spPr bwMode="auto">
          <a:xfrm>
            <a:off x="0" y="84138"/>
            <a:ext cx="9144000" cy="11430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1974276"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7427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i="0">
                <a:latin typeface="Agency FB" pitchFamily="34" charset="0"/>
              </a:defRPr>
            </a:lvl1pPr>
          </a:lstStyle>
          <a:p>
            <a:pPr fontAlgn="base">
              <a:spcBef>
                <a:spcPct val="0"/>
              </a:spcBef>
              <a:spcAft>
                <a:spcPct val="0"/>
              </a:spcAft>
            </a:pPr>
            <a:endParaRPr lang="en-US">
              <a:solidFill>
                <a:srgbClr val="000000"/>
              </a:solidFill>
            </a:endParaRPr>
          </a:p>
        </p:txBody>
      </p:sp>
      <p:sp>
        <p:nvSpPr>
          <p:cNvPr id="197427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latin typeface="Agency FB" pitchFamily="34" charset="0"/>
              </a:defRPr>
            </a:lvl1pPr>
          </a:lstStyle>
          <a:p>
            <a:pPr algn="ctr" fontAlgn="base">
              <a:spcBef>
                <a:spcPct val="0"/>
              </a:spcBef>
              <a:spcAft>
                <a:spcPct val="0"/>
              </a:spcAft>
            </a:pPr>
            <a:endParaRPr lang="en-US">
              <a:solidFill>
                <a:srgbClr val="000000"/>
              </a:solidFill>
            </a:endParaRPr>
          </a:p>
        </p:txBody>
      </p:sp>
      <p:sp>
        <p:nvSpPr>
          <p:cNvPr id="197427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latin typeface="Agency FB" pitchFamily="34" charset="0"/>
              </a:defRPr>
            </a:lvl1pPr>
          </a:lstStyle>
          <a:p>
            <a:pPr fontAlgn="base">
              <a:spcBef>
                <a:spcPct val="0"/>
              </a:spcBef>
              <a:spcAft>
                <a:spcPct val="0"/>
              </a:spcAft>
            </a:pPr>
            <a:fld id="{C758833A-8568-4126-8514-898A71AED53E}" type="slidenum">
              <a:rPr lang="en-US">
                <a:solidFill>
                  <a:srgbClr val="000000"/>
                </a:solidFill>
              </a:rPr>
              <a:pPr fontAlgn="base">
                <a:spcBef>
                  <a:spcPct val="0"/>
                </a:spcBef>
                <a:spcAft>
                  <a:spcPct val="0"/>
                </a:spcAft>
              </a:pPr>
              <a:t>‹#›</a:t>
            </a:fld>
            <a:endParaRPr lang="en-US">
              <a:solidFill>
                <a:srgbClr val="000000"/>
              </a:solidFill>
            </a:endParaRPr>
          </a:p>
        </p:txBody>
      </p:sp>
      <p:pic>
        <p:nvPicPr>
          <p:cNvPr id="1974280" name="Picture 8" descr="telescope"/>
          <p:cNvPicPr>
            <a:picLocks noChangeAspect="1" noChangeArrowheads="1"/>
          </p:cNvPicPr>
          <p:nvPr userDrawn="1"/>
        </p:nvPicPr>
        <p:blipFill>
          <a:blip r:embed="rId15" cstate="print"/>
          <a:srcRect/>
          <a:stretch>
            <a:fillRect/>
          </a:stretch>
        </p:blipFill>
        <p:spPr bwMode="auto">
          <a:xfrm>
            <a:off x="8301038" y="6008688"/>
            <a:ext cx="681037" cy="688975"/>
          </a:xfrm>
          <a:prstGeom prst="rect">
            <a:avLst/>
          </a:prstGeom>
          <a:noFill/>
        </p:spPr>
      </p:pic>
    </p:spTree>
    <p:extLst>
      <p:ext uri="{BB962C8B-B14F-4D97-AF65-F5344CB8AC3E}">
        <p14:creationId xmlns:p14="http://schemas.microsoft.com/office/powerpoint/2010/main" val="304798434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ctr" rtl="0" fontAlgn="base">
        <a:lnSpc>
          <a:spcPct val="95000"/>
        </a:lnSpc>
        <a:spcBef>
          <a:spcPct val="0"/>
        </a:spcBef>
        <a:spcAft>
          <a:spcPct val="0"/>
        </a:spcAft>
        <a:defRPr sz="6000">
          <a:solidFill>
            <a:schemeClr val="tx2"/>
          </a:solidFill>
          <a:latin typeface="+mj-lt"/>
          <a:ea typeface="+mj-ea"/>
          <a:cs typeface="+mj-cs"/>
        </a:defRPr>
      </a:lvl1pPr>
      <a:lvl2pPr algn="ctr" rtl="0" fontAlgn="base">
        <a:lnSpc>
          <a:spcPct val="95000"/>
        </a:lnSpc>
        <a:spcBef>
          <a:spcPct val="0"/>
        </a:spcBef>
        <a:spcAft>
          <a:spcPct val="0"/>
        </a:spcAft>
        <a:defRPr sz="6000">
          <a:solidFill>
            <a:schemeClr val="tx2"/>
          </a:solidFill>
          <a:latin typeface="Eras Medium ITC" pitchFamily="34" charset="0"/>
          <a:cs typeface="Arial" charset="0"/>
        </a:defRPr>
      </a:lvl2pPr>
      <a:lvl3pPr algn="ctr" rtl="0" fontAlgn="base">
        <a:lnSpc>
          <a:spcPct val="95000"/>
        </a:lnSpc>
        <a:spcBef>
          <a:spcPct val="0"/>
        </a:spcBef>
        <a:spcAft>
          <a:spcPct val="0"/>
        </a:spcAft>
        <a:defRPr sz="6000">
          <a:solidFill>
            <a:schemeClr val="tx2"/>
          </a:solidFill>
          <a:latin typeface="Eras Medium ITC" pitchFamily="34" charset="0"/>
          <a:cs typeface="Arial" charset="0"/>
        </a:defRPr>
      </a:lvl3pPr>
      <a:lvl4pPr algn="ctr" rtl="0" fontAlgn="base">
        <a:lnSpc>
          <a:spcPct val="95000"/>
        </a:lnSpc>
        <a:spcBef>
          <a:spcPct val="0"/>
        </a:spcBef>
        <a:spcAft>
          <a:spcPct val="0"/>
        </a:spcAft>
        <a:defRPr sz="6000">
          <a:solidFill>
            <a:schemeClr val="tx2"/>
          </a:solidFill>
          <a:latin typeface="Eras Medium ITC" pitchFamily="34" charset="0"/>
          <a:cs typeface="Arial" charset="0"/>
        </a:defRPr>
      </a:lvl4pPr>
      <a:lvl5pPr algn="ctr" rtl="0" fontAlgn="base">
        <a:lnSpc>
          <a:spcPct val="95000"/>
        </a:lnSpc>
        <a:spcBef>
          <a:spcPct val="0"/>
        </a:spcBef>
        <a:spcAft>
          <a:spcPct val="0"/>
        </a:spcAft>
        <a:defRPr sz="6000">
          <a:solidFill>
            <a:schemeClr val="tx2"/>
          </a:solidFill>
          <a:latin typeface="Eras Medium ITC" pitchFamily="34" charset="0"/>
          <a:cs typeface="Arial" charset="0"/>
        </a:defRPr>
      </a:lvl5pPr>
      <a:lvl6pPr marL="457200" algn="ctr" rtl="0" fontAlgn="base">
        <a:lnSpc>
          <a:spcPct val="95000"/>
        </a:lnSpc>
        <a:spcBef>
          <a:spcPct val="0"/>
        </a:spcBef>
        <a:spcAft>
          <a:spcPct val="0"/>
        </a:spcAft>
        <a:defRPr sz="6000">
          <a:solidFill>
            <a:schemeClr val="tx2"/>
          </a:solidFill>
          <a:latin typeface="Eras Medium ITC" pitchFamily="34" charset="0"/>
          <a:cs typeface="Arial" charset="0"/>
        </a:defRPr>
      </a:lvl6pPr>
      <a:lvl7pPr marL="914400" algn="ctr" rtl="0" fontAlgn="base">
        <a:lnSpc>
          <a:spcPct val="95000"/>
        </a:lnSpc>
        <a:spcBef>
          <a:spcPct val="0"/>
        </a:spcBef>
        <a:spcAft>
          <a:spcPct val="0"/>
        </a:spcAft>
        <a:defRPr sz="6000">
          <a:solidFill>
            <a:schemeClr val="tx2"/>
          </a:solidFill>
          <a:latin typeface="Eras Medium ITC" pitchFamily="34" charset="0"/>
          <a:cs typeface="Arial" charset="0"/>
        </a:defRPr>
      </a:lvl7pPr>
      <a:lvl8pPr marL="1371600" algn="ctr" rtl="0" fontAlgn="base">
        <a:lnSpc>
          <a:spcPct val="95000"/>
        </a:lnSpc>
        <a:spcBef>
          <a:spcPct val="0"/>
        </a:spcBef>
        <a:spcAft>
          <a:spcPct val="0"/>
        </a:spcAft>
        <a:defRPr sz="6000">
          <a:solidFill>
            <a:schemeClr val="tx2"/>
          </a:solidFill>
          <a:latin typeface="Eras Medium ITC" pitchFamily="34" charset="0"/>
          <a:cs typeface="Arial" charset="0"/>
        </a:defRPr>
      </a:lvl8pPr>
      <a:lvl9pPr marL="1828800" algn="ctr" rtl="0" fontAlgn="base">
        <a:lnSpc>
          <a:spcPct val="95000"/>
        </a:lnSpc>
        <a:spcBef>
          <a:spcPct val="0"/>
        </a:spcBef>
        <a:spcAft>
          <a:spcPct val="0"/>
        </a:spcAft>
        <a:defRPr sz="6000">
          <a:solidFill>
            <a:schemeClr val="tx2"/>
          </a:solidFill>
          <a:latin typeface="Eras Medium ITC" pitchFamily="34" charset="0"/>
          <a:cs typeface="Arial" charset="0"/>
        </a:defRPr>
      </a:lvl9pPr>
    </p:titleStyle>
    <p:bodyStyle>
      <a:lvl1pPr marL="342900" indent="-342900" algn="l" rtl="0" fontAlgn="base">
        <a:spcBef>
          <a:spcPct val="20000"/>
        </a:spcBef>
        <a:spcAft>
          <a:spcPct val="0"/>
        </a:spcAft>
        <a:buClr>
          <a:schemeClr val="tx1"/>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latin typeface="+mj-lt"/>
          <a:cs typeface="+mn-cs"/>
        </a:defRPr>
      </a:lvl2pPr>
      <a:lvl3pPr marL="1143000" indent="-228600" algn="l" rtl="0" fontAlgn="base">
        <a:spcBef>
          <a:spcPct val="20000"/>
        </a:spcBef>
        <a:spcAft>
          <a:spcPct val="0"/>
        </a:spcAft>
        <a:buClr>
          <a:schemeClr val="tx1"/>
        </a:buClr>
        <a:buChar char="•"/>
        <a:defRPr sz="2400">
          <a:solidFill>
            <a:schemeClr val="tx1"/>
          </a:solidFill>
          <a:latin typeface="+mj-lt"/>
          <a:cs typeface="+mn-cs"/>
        </a:defRPr>
      </a:lvl3pPr>
      <a:lvl4pPr marL="1600200" indent="-228600" algn="l" rtl="0" fontAlgn="base">
        <a:spcBef>
          <a:spcPct val="20000"/>
        </a:spcBef>
        <a:spcAft>
          <a:spcPct val="0"/>
        </a:spcAft>
        <a:buClr>
          <a:schemeClr val="tx1"/>
        </a:buClr>
        <a:buChar char="–"/>
        <a:defRPr sz="2000">
          <a:solidFill>
            <a:schemeClr val="tx1"/>
          </a:solidFill>
          <a:latin typeface="Myriad Pro Light" pitchFamily="34" charset="0"/>
          <a:cs typeface="+mn-cs"/>
        </a:defRPr>
      </a:lvl4pPr>
      <a:lvl5pPr marL="2057400" indent="-228600" algn="l" rtl="0" fontAlgn="base">
        <a:spcBef>
          <a:spcPct val="20000"/>
        </a:spcBef>
        <a:spcAft>
          <a:spcPct val="0"/>
        </a:spcAft>
        <a:buClr>
          <a:schemeClr val="tx1"/>
        </a:buClr>
        <a:buChar char="»"/>
        <a:defRPr sz="2000">
          <a:solidFill>
            <a:schemeClr val="tx1"/>
          </a:solidFill>
          <a:latin typeface="Myriad Pro" pitchFamily="34" charset="0"/>
          <a:cs typeface="+mn-cs"/>
        </a:defRPr>
      </a:lvl5pPr>
      <a:lvl6pPr marL="2514600" indent="-228600" algn="l" rtl="0" fontAlgn="base">
        <a:spcBef>
          <a:spcPct val="20000"/>
        </a:spcBef>
        <a:spcAft>
          <a:spcPct val="0"/>
        </a:spcAft>
        <a:buClr>
          <a:schemeClr val="tx1"/>
        </a:buClr>
        <a:buChar char="»"/>
        <a:defRPr sz="2000">
          <a:solidFill>
            <a:schemeClr val="tx1"/>
          </a:solidFill>
          <a:latin typeface="Myriad Pro" pitchFamily="34" charset="0"/>
          <a:cs typeface="+mn-cs"/>
        </a:defRPr>
      </a:lvl6pPr>
      <a:lvl7pPr marL="2971800" indent="-228600" algn="l" rtl="0" fontAlgn="base">
        <a:spcBef>
          <a:spcPct val="20000"/>
        </a:spcBef>
        <a:spcAft>
          <a:spcPct val="0"/>
        </a:spcAft>
        <a:buClr>
          <a:schemeClr val="tx1"/>
        </a:buClr>
        <a:buChar char="»"/>
        <a:defRPr sz="2000">
          <a:solidFill>
            <a:schemeClr val="tx1"/>
          </a:solidFill>
          <a:latin typeface="Myriad Pro" pitchFamily="34" charset="0"/>
          <a:cs typeface="+mn-cs"/>
        </a:defRPr>
      </a:lvl7pPr>
      <a:lvl8pPr marL="3429000" indent="-228600" algn="l" rtl="0" fontAlgn="base">
        <a:spcBef>
          <a:spcPct val="20000"/>
        </a:spcBef>
        <a:spcAft>
          <a:spcPct val="0"/>
        </a:spcAft>
        <a:buClr>
          <a:schemeClr val="tx1"/>
        </a:buClr>
        <a:buChar char="»"/>
        <a:defRPr sz="2000">
          <a:solidFill>
            <a:schemeClr val="tx1"/>
          </a:solidFill>
          <a:latin typeface="Myriad Pro" pitchFamily="34" charset="0"/>
          <a:cs typeface="+mn-cs"/>
        </a:defRPr>
      </a:lvl8pPr>
      <a:lvl9pPr marL="3886200" indent="-228600" algn="l" rtl="0" fontAlgn="base">
        <a:spcBef>
          <a:spcPct val="20000"/>
        </a:spcBef>
        <a:spcAft>
          <a:spcPct val="0"/>
        </a:spcAft>
        <a:buClr>
          <a:schemeClr val="tx1"/>
        </a:buClr>
        <a:buChar char="»"/>
        <a:defRPr sz="2000">
          <a:solidFill>
            <a:schemeClr val="tx1"/>
          </a:solidFill>
          <a:latin typeface="Myriad Pro" pitchFamily="34"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3" name="Rectangle 2"/>
          <p:cNvSpPr/>
          <p:nvPr/>
        </p:nvSpPr>
        <p:spPr bwMode="auto">
          <a:xfrm>
            <a:off x="-27709" y="-34636"/>
            <a:ext cx="9144000" cy="6858000"/>
          </a:xfrm>
          <a:prstGeom prst="rect">
            <a:avLst/>
          </a:prstGeom>
          <a:solidFill>
            <a:schemeClr val="tx1"/>
          </a:solidFill>
          <a:ln w="9525" cap="flat" cmpd="sng" algn="ctr">
            <a:noFill/>
            <a:prstDash val="solid"/>
            <a:round/>
            <a:headEnd type="none" w="med" len="med"/>
            <a:tailEnd type="none" w="med" len="med"/>
          </a:ln>
          <a:effectLst/>
          <a:scene3d>
            <a:camera prst="legacyPerspectiveTopRight"/>
            <a:lightRig rig="legacyFlat3" dir="b"/>
          </a:scene3d>
          <a:sp3d extrusionH="887400" prstMaterial="legacyMatte">
            <a:bevelT w="13500" h="13500" prst="angle"/>
            <a:bevelB w="13500" h="13500" prst="angle"/>
            <a:extrusionClr>
              <a:srgbClr val="A50021"/>
            </a:extrusionClr>
          </a:sp3d>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1" u="none" strike="noStrike" cap="none" normalizeH="0" baseline="0">
              <a:ln>
                <a:noFill/>
              </a:ln>
              <a:solidFill>
                <a:schemeClr val="tx1"/>
              </a:solidFill>
              <a:effectLst/>
              <a:latin typeface="Eras Medium ITC" pitchFamily="34" charset="0"/>
            </a:endParaRPr>
          </a:p>
        </p:txBody>
      </p:sp>
    </p:spTree>
    <p:extLst>
      <p:ext uri="{BB962C8B-B14F-4D97-AF65-F5344CB8AC3E}">
        <p14:creationId xmlns:p14="http://schemas.microsoft.com/office/powerpoint/2010/main" val="36001339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 name="Picture 2" descr="godall"/>
          <p:cNvPicPr>
            <a:picLocks noChangeAspect="1" noChangeArrowheads="1"/>
          </p:cNvPicPr>
          <p:nvPr/>
        </p:nvPicPr>
        <p:blipFill>
          <a:blip r:embed="rId3" cstate="print"/>
          <a:srcRect l="17369" r="31612"/>
          <a:stretch>
            <a:fillRect/>
          </a:stretch>
        </p:blipFill>
        <p:spPr bwMode="auto">
          <a:xfrm>
            <a:off x="0" y="-122238"/>
            <a:ext cx="9144000" cy="6980238"/>
          </a:xfrm>
          <a:prstGeom prst="rect">
            <a:avLst/>
          </a:prstGeom>
          <a:noFill/>
          <a:ln w="9525">
            <a:noFill/>
            <a:miter lim="800000"/>
            <a:headEnd/>
            <a:tailEnd/>
          </a:ln>
        </p:spPr>
      </p:pic>
      <p:sp>
        <p:nvSpPr>
          <p:cNvPr id="2293765" name="Text Box 5"/>
          <p:cNvSpPr txBox="1">
            <a:spLocks noChangeArrowheads="1"/>
          </p:cNvSpPr>
          <p:nvPr/>
        </p:nvSpPr>
        <p:spPr bwMode="auto">
          <a:xfrm>
            <a:off x="3276599" y="950143"/>
            <a:ext cx="5893843" cy="5355312"/>
          </a:xfrm>
          <a:prstGeom prst="rect">
            <a:avLst/>
          </a:prstGeom>
          <a:solidFill>
            <a:schemeClr val="tx1"/>
          </a:solidFill>
          <a:ln w="9525" algn="ctr">
            <a:noFill/>
            <a:miter lim="800000"/>
            <a:headEnd/>
            <a:tailEnd/>
          </a:ln>
          <a:effectLst/>
        </p:spPr>
        <p:txBody>
          <a:bodyPr wrap="square" anchor="ctr">
            <a:spAutoFit/>
          </a:bodyPr>
          <a:lstStyle/>
          <a:p>
            <a:pPr fontAlgn="base">
              <a:spcBef>
                <a:spcPct val="0"/>
              </a:spcBef>
              <a:spcAft>
                <a:spcPct val="0"/>
              </a:spcAft>
            </a:pPr>
            <a:r>
              <a:rPr lang="en-US" dirty="0">
                <a:solidFill>
                  <a:schemeClr val="bg1"/>
                </a:solidFill>
              </a:rPr>
              <a:t>“If then you have been raised with Christ, seek the things that are above, where Christ is, seated at the right hand of God. Set your minds on things that are above, not on things that are on earth. For you have died, and your life is hidden with Christ in God. When Christ who is your life appears, then you also will appear with him in glory. Put to death therefore what is earthly in you: sexual immorality, impurity, passion, evil desire, and covetousness, which is idolatry. On account of these the wrath of God is coming. In these you too once walked, when you were living in them. But now you must put them all away: anger, wrath, malice, slander, and obscene talk from your mouth. Do not lie to one another, seeing that you have put off the old self with its practices and have put on the new self, which is being renewed in knowledge after the image of its creator.”</a:t>
            </a:r>
          </a:p>
          <a:p>
            <a:pPr algn="r" fontAlgn="base">
              <a:spcBef>
                <a:spcPct val="0"/>
              </a:spcBef>
              <a:spcAft>
                <a:spcPct val="0"/>
              </a:spcAft>
            </a:pPr>
            <a:r>
              <a:rPr lang="en-US" dirty="0">
                <a:solidFill>
                  <a:schemeClr val="bg1"/>
                </a:solidFill>
              </a:rPr>
              <a:t>Colossians 3:1-10, ESV</a:t>
            </a:r>
            <a:endParaRPr lang="en-US" sz="1600" b="1" i="1" dirty="0">
              <a:solidFill>
                <a:schemeClr val="bg1"/>
              </a:solidFill>
              <a:latin typeface="Eras Medium ITC" pitchFamily="34" charset="0"/>
            </a:endParaRPr>
          </a:p>
        </p:txBody>
      </p:sp>
      <p:sp>
        <p:nvSpPr>
          <p:cNvPr id="107532" name="Rectangle 20"/>
          <p:cNvSpPr>
            <a:spLocks noGrp="1" noChangeArrowheads="1"/>
          </p:cNvSpPr>
          <p:nvPr>
            <p:ph type="title"/>
          </p:nvPr>
        </p:nvSpPr>
        <p:spPr/>
        <p:txBody>
          <a:bodyPr/>
          <a:lstStyle/>
          <a:p>
            <a:pPr eaLnBrk="1" hangingPunct="1"/>
            <a:r>
              <a:rPr lang="en-US" sz="4000" b="1" dirty="0">
                <a:effectLst>
                  <a:outerShdw blurRad="38100" dist="38100" dir="2700000" algn="tl">
                    <a:srgbClr val="000000">
                      <a:alpha val="43137"/>
                    </a:srgbClr>
                  </a:outerShdw>
                </a:effectLst>
              </a:rPr>
              <a:t>Jesus died to </a:t>
            </a:r>
            <a:r>
              <a:rPr lang="en-US" sz="4000" b="1" u="sng" dirty="0">
                <a:solidFill>
                  <a:srgbClr val="C00000"/>
                </a:solidFill>
                <a:effectLst>
                  <a:outerShdw blurRad="38100" dist="38100" dir="2700000" algn="tl">
                    <a:srgbClr val="000000">
                      <a:alpha val="43137"/>
                    </a:srgbClr>
                  </a:outerShdw>
                </a:effectLst>
              </a:rPr>
              <a:t>transform us</a:t>
            </a:r>
            <a:r>
              <a:rPr lang="en-US" sz="4000" b="1" dirty="0">
                <a:effectLst>
                  <a:outerShdw blurRad="38100" dist="38100" dir="2700000" algn="tl">
                    <a:srgbClr val="000000">
                      <a:alpha val="43137"/>
                    </a:srgbClr>
                  </a:outerShdw>
                </a:effectLst>
              </a:rPr>
              <a:t>.</a:t>
            </a:r>
            <a:endParaRPr lang="en-US" sz="4000" b="1" dirty="0">
              <a:solidFill>
                <a:srgbClr val="E0014A"/>
              </a:solidFill>
              <a:effectLst>
                <a:outerShdw blurRad="38100" dist="38100" dir="2700000" algn="tl">
                  <a:srgbClr val="000000">
                    <a:alpha val="43137"/>
                  </a:srgbClr>
                </a:outerShdw>
              </a:effectLst>
            </a:endParaRPr>
          </a:p>
        </p:txBody>
      </p:sp>
      <p:sp>
        <p:nvSpPr>
          <p:cNvPr id="107533" name="Text Box 21"/>
          <p:cNvSpPr txBox="1">
            <a:spLocks noChangeArrowheads="1"/>
          </p:cNvSpPr>
          <p:nvPr/>
        </p:nvSpPr>
        <p:spPr bwMode="auto">
          <a:xfrm>
            <a:off x="0" y="6477000"/>
            <a:ext cx="8880475" cy="381000"/>
          </a:xfrm>
          <a:prstGeom prst="rect">
            <a:avLst/>
          </a:prstGeom>
          <a:noFill/>
          <a:ln w="9525" algn="ctr">
            <a:noFill/>
            <a:miter lim="800000"/>
            <a:headEnd/>
            <a:tailEnd/>
          </a:ln>
        </p:spPr>
        <p:txBody>
          <a:bodyPr>
            <a:spAutoFit/>
          </a:bodyPr>
          <a:lstStyle/>
          <a:p>
            <a:pPr algn="ctr" fontAlgn="base">
              <a:spcBef>
                <a:spcPct val="50000"/>
              </a:spcBef>
              <a:spcAft>
                <a:spcPct val="0"/>
              </a:spcAft>
            </a:pPr>
            <a:r>
              <a:rPr lang="en-US" sz="1900" b="1" dirty="0" err="1">
                <a:solidFill>
                  <a:srgbClr val="997934"/>
                </a:solidFill>
                <a:latin typeface="Eras Light ITC" pitchFamily="34" charset="0"/>
              </a:rPr>
              <a:t>Heb</a:t>
            </a:r>
            <a:r>
              <a:rPr lang="en-US" sz="1900" b="1" dirty="0">
                <a:solidFill>
                  <a:srgbClr val="997934"/>
                </a:solidFill>
                <a:latin typeface="Eras Light ITC" pitchFamily="34" charset="0"/>
              </a:rPr>
              <a:t> 9:22</a:t>
            </a:r>
            <a:r>
              <a:rPr lang="en-US" sz="1900" b="1" dirty="0">
                <a:solidFill>
                  <a:srgbClr val="FFFF66"/>
                </a:solidFill>
                <a:latin typeface="Eras Light ITC" pitchFamily="34" charset="0"/>
              </a:rPr>
              <a:t> </a:t>
            </a:r>
            <a:r>
              <a:rPr lang="en-US" sz="1900" b="1" dirty="0">
                <a:solidFill>
                  <a:srgbClr val="333399"/>
                </a:solidFill>
                <a:latin typeface="Eras Light ITC" pitchFamily="34" charset="0"/>
              </a:rPr>
              <a:t>…without the shedding of blood there can be no forgiveness</a:t>
            </a:r>
          </a:p>
        </p:txBody>
      </p:sp>
      <p:pic>
        <p:nvPicPr>
          <p:cNvPr id="107534" name="Picture 22" descr="christ on cross"/>
          <p:cNvPicPr>
            <a:picLocks noChangeAspect="1" noChangeArrowheads="1"/>
          </p:cNvPicPr>
          <p:nvPr/>
        </p:nvPicPr>
        <p:blipFill>
          <a:blip r:embed="rId4" cstate="print">
            <a:clrChange>
              <a:clrFrom>
                <a:srgbClr val="FFFFFF"/>
              </a:clrFrom>
              <a:clrTo>
                <a:srgbClr val="FFFFFF">
                  <a:alpha val="0"/>
                </a:srgbClr>
              </a:clrTo>
            </a:clrChange>
            <a:lum bright="24000" contrast="24000"/>
          </a:blip>
          <a:srcRect/>
          <a:stretch>
            <a:fillRect/>
          </a:stretch>
        </p:blipFill>
        <p:spPr bwMode="auto">
          <a:xfrm>
            <a:off x="228600" y="1600200"/>
            <a:ext cx="2498180" cy="1635125"/>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2" name="Rectangle 1"/>
          <p:cNvSpPr/>
          <p:nvPr/>
        </p:nvSpPr>
        <p:spPr>
          <a:xfrm>
            <a:off x="0" y="3608387"/>
            <a:ext cx="2922043" cy="1415772"/>
          </a:xfrm>
          <a:prstGeom prst="rect">
            <a:avLst/>
          </a:prstGeom>
          <a:noFill/>
        </p:spPr>
        <p:txBody>
          <a:bodyPr wrap="square" lIns="91440" tIns="45720" rIns="91440" bIns="45720">
            <a:spAutoFit/>
          </a:bodyPr>
          <a:lstStyle/>
          <a:p>
            <a:pPr algn="ctr"/>
            <a:r>
              <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New Man</a:t>
            </a:r>
          </a:p>
          <a:p>
            <a:pPr marL="342900" indent="-342900">
              <a:buFont typeface="+mj-lt"/>
              <a:buAutoNum type="arabicPeriod"/>
            </a:pPr>
            <a:r>
              <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New in relationship</a:t>
            </a:r>
          </a:p>
          <a:p>
            <a:pPr marL="342900" indent="-342900">
              <a:buFont typeface="+mj-lt"/>
              <a:buAutoNum type="arabicPeriod"/>
            </a:pPr>
            <a:r>
              <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New in purpose</a:t>
            </a:r>
            <a:endParaRPr lang="en-US"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342900" indent="-342900">
              <a:buFont typeface="+mj-lt"/>
              <a:buAutoNum type="arabicPeriod"/>
            </a:pPr>
            <a:r>
              <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New in knowledge</a:t>
            </a:r>
            <a:endParaRPr lang="en-US"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69387902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 name="Picture 2" descr="godall"/>
          <p:cNvPicPr>
            <a:picLocks noChangeAspect="1" noChangeArrowheads="1"/>
          </p:cNvPicPr>
          <p:nvPr/>
        </p:nvPicPr>
        <p:blipFill>
          <a:blip r:embed="rId3" cstate="print"/>
          <a:srcRect l="17369" r="31612"/>
          <a:stretch>
            <a:fillRect/>
          </a:stretch>
        </p:blipFill>
        <p:spPr bwMode="auto">
          <a:xfrm>
            <a:off x="0" y="-122238"/>
            <a:ext cx="9144000" cy="6980238"/>
          </a:xfrm>
          <a:prstGeom prst="rect">
            <a:avLst/>
          </a:prstGeom>
          <a:noFill/>
          <a:ln w="9525">
            <a:noFill/>
            <a:miter lim="800000"/>
            <a:headEnd/>
            <a:tailEnd/>
          </a:ln>
        </p:spPr>
      </p:pic>
      <p:sp>
        <p:nvSpPr>
          <p:cNvPr id="2293765" name="Text Box 5"/>
          <p:cNvSpPr txBox="1">
            <a:spLocks noChangeArrowheads="1"/>
          </p:cNvSpPr>
          <p:nvPr/>
        </p:nvSpPr>
        <p:spPr bwMode="auto">
          <a:xfrm>
            <a:off x="3276599" y="2196638"/>
            <a:ext cx="5893843" cy="2862322"/>
          </a:xfrm>
          <a:prstGeom prst="rect">
            <a:avLst/>
          </a:prstGeom>
          <a:solidFill>
            <a:schemeClr val="tx1"/>
          </a:solidFill>
          <a:ln w="9525" algn="ctr">
            <a:noFill/>
            <a:miter lim="800000"/>
            <a:headEnd/>
            <a:tailEnd/>
          </a:ln>
          <a:effectLst/>
        </p:spPr>
        <p:txBody>
          <a:bodyPr wrap="square" anchor="ctr">
            <a:spAutoFit/>
          </a:bodyPr>
          <a:lstStyle/>
          <a:p>
            <a:pPr fontAlgn="base">
              <a:spcBef>
                <a:spcPct val="0"/>
              </a:spcBef>
              <a:spcAft>
                <a:spcPct val="0"/>
              </a:spcAft>
            </a:pPr>
            <a:r>
              <a:rPr lang="en-US" sz="2000" dirty="0">
                <a:solidFill>
                  <a:schemeClr val="bg1"/>
                </a:solidFill>
              </a:rPr>
              <a:t>But in fact Christ has been raised from the dead, the </a:t>
            </a:r>
            <a:r>
              <a:rPr lang="en-US" sz="2000" dirty="0" err="1">
                <a:solidFill>
                  <a:schemeClr val="bg1"/>
                </a:solidFill>
              </a:rPr>
              <a:t>firstfruits</a:t>
            </a:r>
            <a:r>
              <a:rPr lang="en-US" sz="2000" dirty="0">
                <a:solidFill>
                  <a:schemeClr val="bg1"/>
                </a:solidFill>
              </a:rPr>
              <a:t> of those who have fallen asleep. For as by a man came death, by a man has come also the resurrection of the dead. For as in Adam all die, so also in Christ shall all be made alive. But each in his own order: Christ the </a:t>
            </a:r>
            <a:r>
              <a:rPr lang="en-US" sz="2000" dirty="0" err="1">
                <a:solidFill>
                  <a:schemeClr val="bg1"/>
                </a:solidFill>
              </a:rPr>
              <a:t>firstfruits</a:t>
            </a:r>
            <a:r>
              <a:rPr lang="en-US" sz="2000" dirty="0">
                <a:solidFill>
                  <a:schemeClr val="bg1"/>
                </a:solidFill>
              </a:rPr>
              <a:t>, then at his coming those who belong to Christ.</a:t>
            </a:r>
          </a:p>
          <a:p>
            <a:pPr algn="r" fontAlgn="base">
              <a:spcBef>
                <a:spcPct val="0"/>
              </a:spcBef>
              <a:spcAft>
                <a:spcPct val="0"/>
              </a:spcAft>
            </a:pPr>
            <a:r>
              <a:rPr lang="en-US" sz="2000" dirty="0">
                <a:solidFill>
                  <a:schemeClr val="bg1"/>
                </a:solidFill>
              </a:rPr>
              <a:t>1 Corinthians 15:20-23 ESV</a:t>
            </a:r>
            <a:endParaRPr lang="en-US" b="1" i="1" dirty="0">
              <a:solidFill>
                <a:schemeClr val="bg1"/>
              </a:solidFill>
              <a:latin typeface="Eras Medium ITC" pitchFamily="34" charset="0"/>
            </a:endParaRPr>
          </a:p>
        </p:txBody>
      </p:sp>
      <p:sp>
        <p:nvSpPr>
          <p:cNvPr id="107532" name="Rectangle 20"/>
          <p:cNvSpPr>
            <a:spLocks noGrp="1" noChangeArrowheads="1"/>
          </p:cNvSpPr>
          <p:nvPr>
            <p:ph type="title"/>
          </p:nvPr>
        </p:nvSpPr>
        <p:spPr/>
        <p:txBody>
          <a:bodyPr/>
          <a:lstStyle/>
          <a:p>
            <a:pPr eaLnBrk="1" hangingPunct="1"/>
            <a:r>
              <a:rPr lang="en-US" sz="4000" b="1" dirty="0">
                <a:effectLst>
                  <a:outerShdw blurRad="38100" dist="38100" dir="2700000" algn="tl">
                    <a:srgbClr val="000000">
                      <a:alpha val="43137"/>
                    </a:srgbClr>
                  </a:outerShdw>
                </a:effectLst>
              </a:rPr>
              <a:t>Jesus died to </a:t>
            </a:r>
            <a:r>
              <a:rPr lang="en-US" sz="4000" b="1" u="sng" dirty="0">
                <a:solidFill>
                  <a:srgbClr val="C00000"/>
                </a:solidFill>
                <a:effectLst>
                  <a:outerShdw blurRad="38100" dist="38100" dir="2700000" algn="tl">
                    <a:srgbClr val="000000">
                      <a:alpha val="43137"/>
                    </a:srgbClr>
                  </a:outerShdw>
                </a:effectLst>
              </a:rPr>
              <a:t>show the way</a:t>
            </a:r>
            <a:r>
              <a:rPr lang="en-US" sz="4000" b="1" dirty="0">
                <a:effectLst>
                  <a:outerShdw blurRad="38100" dist="38100" dir="2700000" algn="tl">
                    <a:srgbClr val="000000">
                      <a:alpha val="43137"/>
                    </a:srgbClr>
                  </a:outerShdw>
                </a:effectLst>
              </a:rPr>
              <a:t>.</a:t>
            </a:r>
            <a:endParaRPr lang="en-US" sz="4000" b="1" dirty="0">
              <a:solidFill>
                <a:srgbClr val="E0014A"/>
              </a:solidFill>
              <a:effectLst>
                <a:outerShdw blurRad="38100" dist="38100" dir="2700000" algn="tl">
                  <a:srgbClr val="000000">
                    <a:alpha val="43137"/>
                  </a:srgbClr>
                </a:outerShdw>
              </a:effectLst>
            </a:endParaRPr>
          </a:p>
        </p:txBody>
      </p:sp>
      <p:sp>
        <p:nvSpPr>
          <p:cNvPr id="107533" name="Text Box 21"/>
          <p:cNvSpPr txBox="1">
            <a:spLocks noChangeArrowheads="1"/>
          </p:cNvSpPr>
          <p:nvPr/>
        </p:nvSpPr>
        <p:spPr bwMode="auto">
          <a:xfrm>
            <a:off x="0" y="6477000"/>
            <a:ext cx="8880475" cy="381000"/>
          </a:xfrm>
          <a:prstGeom prst="rect">
            <a:avLst/>
          </a:prstGeom>
          <a:noFill/>
          <a:ln w="9525" algn="ctr">
            <a:noFill/>
            <a:miter lim="800000"/>
            <a:headEnd/>
            <a:tailEnd/>
          </a:ln>
        </p:spPr>
        <p:txBody>
          <a:bodyPr>
            <a:spAutoFit/>
          </a:bodyPr>
          <a:lstStyle/>
          <a:p>
            <a:pPr algn="ctr" fontAlgn="base">
              <a:spcBef>
                <a:spcPct val="50000"/>
              </a:spcBef>
              <a:spcAft>
                <a:spcPct val="0"/>
              </a:spcAft>
            </a:pPr>
            <a:r>
              <a:rPr lang="en-US" sz="1900" b="1" dirty="0" err="1">
                <a:solidFill>
                  <a:srgbClr val="997934"/>
                </a:solidFill>
                <a:latin typeface="Eras Light ITC" pitchFamily="34" charset="0"/>
              </a:rPr>
              <a:t>Heb</a:t>
            </a:r>
            <a:r>
              <a:rPr lang="en-US" sz="1900" b="1" dirty="0">
                <a:solidFill>
                  <a:srgbClr val="997934"/>
                </a:solidFill>
                <a:latin typeface="Eras Light ITC" pitchFamily="34" charset="0"/>
              </a:rPr>
              <a:t> 9:22</a:t>
            </a:r>
            <a:r>
              <a:rPr lang="en-US" sz="1900" b="1" dirty="0">
                <a:solidFill>
                  <a:srgbClr val="FFFF66"/>
                </a:solidFill>
                <a:latin typeface="Eras Light ITC" pitchFamily="34" charset="0"/>
              </a:rPr>
              <a:t> </a:t>
            </a:r>
            <a:r>
              <a:rPr lang="en-US" sz="1900" b="1" dirty="0">
                <a:solidFill>
                  <a:srgbClr val="333399"/>
                </a:solidFill>
                <a:latin typeface="Eras Light ITC" pitchFamily="34" charset="0"/>
              </a:rPr>
              <a:t>…without the shedding of blood there can be no forgiveness</a:t>
            </a:r>
          </a:p>
        </p:txBody>
      </p:sp>
      <p:pic>
        <p:nvPicPr>
          <p:cNvPr id="107534" name="Picture 22" descr="christ on cross"/>
          <p:cNvPicPr>
            <a:picLocks noChangeAspect="1" noChangeArrowheads="1"/>
          </p:cNvPicPr>
          <p:nvPr/>
        </p:nvPicPr>
        <p:blipFill>
          <a:blip r:embed="rId4" cstate="print">
            <a:clrChange>
              <a:clrFrom>
                <a:srgbClr val="FFFFFF"/>
              </a:clrFrom>
              <a:clrTo>
                <a:srgbClr val="FFFFFF">
                  <a:alpha val="0"/>
                </a:srgbClr>
              </a:clrTo>
            </a:clrChange>
            <a:lum bright="24000" contrast="24000"/>
          </a:blip>
          <a:srcRect/>
          <a:stretch>
            <a:fillRect/>
          </a:stretch>
        </p:blipFill>
        <p:spPr bwMode="auto">
          <a:xfrm>
            <a:off x="228600" y="1600200"/>
            <a:ext cx="2498180" cy="1635125"/>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2" name="Rectangle 1"/>
          <p:cNvSpPr/>
          <p:nvPr/>
        </p:nvSpPr>
        <p:spPr>
          <a:xfrm>
            <a:off x="0" y="3608387"/>
            <a:ext cx="2922043" cy="1415772"/>
          </a:xfrm>
          <a:prstGeom prst="rect">
            <a:avLst/>
          </a:prstGeom>
          <a:noFill/>
        </p:spPr>
        <p:txBody>
          <a:bodyPr wrap="square" lIns="91440" tIns="45720" rIns="91440" bIns="45720">
            <a:spAutoFit/>
          </a:bodyPr>
          <a:lstStyle/>
          <a:p>
            <a:pPr algn="ctr"/>
            <a:r>
              <a:rPr lang="en-US" sz="32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Firstfruits</a:t>
            </a:r>
            <a:endPar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342900" indent="-342900">
              <a:buFont typeface="+mj-lt"/>
              <a:buAutoNum type="arabicPeriod"/>
            </a:pPr>
            <a:r>
              <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Offering </a:t>
            </a:r>
            <a:r>
              <a:rPr lang="en-US"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firstfruits</a:t>
            </a:r>
            <a:r>
              <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was a guarantee of the rest of the crop</a:t>
            </a:r>
            <a:endParaRPr lang="en-US"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69180585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 name="Picture 2" descr="godall"/>
          <p:cNvPicPr>
            <a:picLocks noChangeAspect="1" noChangeArrowheads="1"/>
          </p:cNvPicPr>
          <p:nvPr/>
        </p:nvPicPr>
        <p:blipFill>
          <a:blip r:embed="rId3" cstate="print"/>
          <a:srcRect l="17369" r="31612"/>
          <a:stretch>
            <a:fillRect/>
          </a:stretch>
        </p:blipFill>
        <p:spPr bwMode="auto">
          <a:xfrm>
            <a:off x="26442" y="-254794"/>
            <a:ext cx="9144000" cy="6980238"/>
          </a:xfrm>
          <a:prstGeom prst="rect">
            <a:avLst/>
          </a:prstGeom>
          <a:noFill/>
          <a:ln w="9525">
            <a:noFill/>
            <a:miter lim="800000"/>
            <a:headEnd/>
            <a:tailEnd/>
          </a:ln>
        </p:spPr>
      </p:pic>
      <p:sp>
        <p:nvSpPr>
          <p:cNvPr id="2293765" name="Text Box 5"/>
          <p:cNvSpPr txBox="1">
            <a:spLocks noChangeArrowheads="1"/>
          </p:cNvSpPr>
          <p:nvPr/>
        </p:nvSpPr>
        <p:spPr bwMode="auto">
          <a:xfrm>
            <a:off x="2922043" y="950144"/>
            <a:ext cx="6248399" cy="5355312"/>
          </a:xfrm>
          <a:prstGeom prst="rect">
            <a:avLst/>
          </a:prstGeom>
          <a:solidFill>
            <a:schemeClr val="tx1"/>
          </a:solidFill>
          <a:ln w="9525" algn="ctr">
            <a:noFill/>
            <a:miter lim="800000"/>
            <a:headEnd/>
            <a:tailEnd/>
          </a:ln>
          <a:effectLst/>
        </p:spPr>
        <p:txBody>
          <a:bodyPr wrap="square" anchor="ctr">
            <a:spAutoFit/>
          </a:bodyPr>
          <a:lstStyle/>
          <a:p>
            <a:pPr fontAlgn="base">
              <a:spcBef>
                <a:spcPct val="0"/>
              </a:spcBef>
              <a:spcAft>
                <a:spcPct val="0"/>
              </a:spcAft>
            </a:pPr>
            <a:r>
              <a:rPr lang="en-US" sz="1900" dirty="0">
                <a:solidFill>
                  <a:schemeClr val="bg1"/>
                </a:solidFill>
              </a:rPr>
              <a:t>“I tell you this, brothers: flesh and blood cannot inherit the kingdom of God, nor does the perishable inherit the imperishable. Behold! I tell you a mystery. We shall not all sleep, but we shall all be changed, in a moment, in the twinkling of an eye, at the last trumpet. For the trumpet will sound, and the dead will be raised imperishable, and we shall be changed. For this perishable body must put on the imperishable, and this mortal body must put on immortality. When the perishable puts on the imperishable, and the mortal puts on immortality, then shall come to pass the saying that is written: “Death is swallowed up in victory.” “O death, where is your victory? O death, where is your sting?” The sting of death is sin, and the power of sin is the law. But thanks be to God, who gives us the victory through our Lord Jesus Christ.”</a:t>
            </a:r>
          </a:p>
          <a:p>
            <a:pPr algn="r" fontAlgn="base">
              <a:spcBef>
                <a:spcPct val="0"/>
              </a:spcBef>
              <a:spcAft>
                <a:spcPct val="0"/>
              </a:spcAft>
            </a:pPr>
            <a:r>
              <a:rPr lang="en-US" sz="1900" dirty="0">
                <a:solidFill>
                  <a:schemeClr val="bg1"/>
                </a:solidFill>
              </a:rPr>
              <a:t> 1 Corinthians 15:50-57 ESV</a:t>
            </a:r>
            <a:endParaRPr lang="en-US" sz="1900" b="1" i="1" dirty="0">
              <a:solidFill>
                <a:schemeClr val="bg1"/>
              </a:solidFill>
              <a:latin typeface="Eras Medium ITC" pitchFamily="34" charset="0"/>
            </a:endParaRPr>
          </a:p>
        </p:txBody>
      </p:sp>
      <p:sp>
        <p:nvSpPr>
          <p:cNvPr id="107532" name="Rectangle 20"/>
          <p:cNvSpPr>
            <a:spLocks noGrp="1" noChangeArrowheads="1"/>
          </p:cNvSpPr>
          <p:nvPr>
            <p:ph type="title"/>
          </p:nvPr>
        </p:nvSpPr>
        <p:spPr/>
        <p:txBody>
          <a:bodyPr/>
          <a:lstStyle/>
          <a:p>
            <a:pPr eaLnBrk="1" hangingPunct="1"/>
            <a:r>
              <a:rPr lang="en-US" sz="4000" b="1" dirty="0">
                <a:effectLst>
                  <a:outerShdw blurRad="38100" dist="38100" dir="2700000" algn="tl">
                    <a:srgbClr val="000000">
                      <a:alpha val="43137"/>
                    </a:srgbClr>
                  </a:outerShdw>
                </a:effectLst>
              </a:rPr>
              <a:t>Jesus died to </a:t>
            </a:r>
            <a:r>
              <a:rPr lang="en-US" sz="4000" b="1" u="sng" dirty="0">
                <a:solidFill>
                  <a:srgbClr val="C00000"/>
                </a:solidFill>
                <a:effectLst>
                  <a:outerShdw blurRad="38100" dist="38100" dir="2700000" algn="tl">
                    <a:srgbClr val="000000">
                      <a:alpha val="43137"/>
                    </a:srgbClr>
                  </a:outerShdw>
                </a:effectLst>
              </a:rPr>
              <a:t>show the way</a:t>
            </a:r>
            <a:r>
              <a:rPr lang="en-US" sz="4000" b="1" dirty="0">
                <a:effectLst>
                  <a:outerShdw blurRad="38100" dist="38100" dir="2700000" algn="tl">
                    <a:srgbClr val="000000">
                      <a:alpha val="43137"/>
                    </a:srgbClr>
                  </a:outerShdw>
                </a:effectLst>
              </a:rPr>
              <a:t>.</a:t>
            </a:r>
            <a:endParaRPr lang="en-US" sz="4000" b="1" dirty="0">
              <a:solidFill>
                <a:srgbClr val="E0014A"/>
              </a:solidFill>
              <a:effectLst>
                <a:outerShdw blurRad="38100" dist="38100" dir="2700000" algn="tl">
                  <a:srgbClr val="000000">
                    <a:alpha val="43137"/>
                  </a:srgbClr>
                </a:outerShdw>
              </a:effectLst>
            </a:endParaRPr>
          </a:p>
        </p:txBody>
      </p:sp>
      <p:sp>
        <p:nvSpPr>
          <p:cNvPr id="107533" name="Text Box 21"/>
          <p:cNvSpPr txBox="1">
            <a:spLocks noChangeArrowheads="1"/>
          </p:cNvSpPr>
          <p:nvPr/>
        </p:nvSpPr>
        <p:spPr bwMode="auto">
          <a:xfrm>
            <a:off x="0" y="6477000"/>
            <a:ext cx="8880475" cy="381000"/>
          </a:xfrm>
          <a:prstGeom prst="rect">
            <a:avLst/>
          </a:prstGeom>
          <a:noFill/>
          <a:ln w="9525" algn="ctr">
            <a:noFill/>
            <a:miter lim="800000"/>
            <a:headEnd/>
            <a:tailEnd/>
          </a:ln>
        </p:spPr>
        <p:txBody>
          <a:bodyPr>
            <a:spAutoFit/>
          </a:bodyPr>
          <a:lstStyle/>
          <a:p>
            <a:pPr algn="ctr" fontAlgn="base">
              <a:spcBef>
                <a:spcPct val="50000"/>
              </a:spcBef>
              <a:spcAft>
                <a:spcPct val="0"/>
              </a:spcAft>
            </a:pPr>
            <a:r>
              <a:rPr lang="en-US" sz="1900" b="1" dirty="0" err="1">
                <a:solidFill>
                  <a:srgbClr val="997934"/>
                </a:solidFill>
                <a:latin typeface="Eras Light ITC" pitchFamily="34" charset="0"/>
              </a:rPr>
              <a:t>Heb</a:t>
            </a:r>
            <a:r>
              <a:rPr lang="en-US" sz="1900" b="1" dirty="0">
                <a:solidFill>
                  <a:srgbClr val="997934"/>
                </a:solidFill>
                <a:latin typeface="Eras Light ITC" pitchFamily="34" charset="0"/>
              </a:rPr>
              <a:t> 9:22</a:t>
            </a:r>
            <a:r>
              <a:rPr lang="en-US" sz="1900" b="1" dirty="0">
                <a:solidFill>
                  <a:srgbClr val="FFFF66"/>
                </a:solidFill>
                <a:latin typeface="Eras Light ITC" pitchFamily="34" charset="0"/>
              </a:rPr>
              <a:t> </a:t>
            </a:r>
            <a:r>
              <a:rPr lang="en-US" sz="1900" b="1" dirty="0">
                <a:solidFill>
                  <a:srgbClr val="333399"/>
                </a:solidFill>
                <a:latin typeface="Eras Light ITC" pitchFamily="34" charset="0"/>
              </a:rPr>
              <a:t>…without the shedding of blood there can be no forgiveness</a:t>
            </a:r>
          </a:p>
        </p:txBody>
      </p:sp>
      <p:pic>
        <p:nvPicPr>
          <p:cNvPr id="107534" name="Picture 22" descr="christ on cross"/>
          <p:cNvPicPr>
            <a:picLocks noChangeAspect="1" noChangeArrowheads="1"/>
          </p:cNvPicPr>
          <p:nvPr/>
        </p:nvPicPr>
        <p:blipFill>
          <a:blip r:embed="rId4" cstate="print">
            <a:clrChange>
              <a:clrFrom>
                <a:srgbClr val="FFFFFF"/>
              </a:clrFrom>
              <a:clrTo>
                <a:srgbClr val="FFFFFF">
                  <a:alpha val="0"/>
                </a:srgbClr>
              </a:clrTo>
            </a:clrChange>
            <a:lum bright="24000" contrast="24000"/>
          </a:blip>
          <a:srcRect/>
          <a:stretch>
            <a:fillRect/>
          </a:stretch>
        </p:blipFill>
        <p:spPr bwMode="auto">
          <a:xfrm>
            <a:off x="228600" y="1600200"/>
            <a:ext cx="2498180" cy="1635125"/>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2" name="Rectangle 1"/>
          <p:cNvSpPr/>
          <p:nvPr/>
        </p:nvSpPr>
        <p:spPr>
          <a:xfrm>
            <a:off x="0" y="3608387"/>
            <a:ext cx="2922043" cy="1077218"/>
          </a:xfrm>
          <a:prstGeom prst="rect">
            <a:avLst/>
          </a:prstGeom>
          <a:noFill/>
        </p:spPr>
        <p:txBody>
          <a:bodyPr wrap="square" lIns="91440" tIns="45720" rIns="91440" bIns="45720">
            <a:spAutoFit/>
          </a:bodyPr>
          <a:lstStyle/>
          <a:p>
            <a:pPr algn="ctr"/>
            <a:r>
              <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Victory in Jesus!</a:t>
            </a:r>
            <a:endParaRPr lang="en-US"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03024501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 name="Picture 2" descr="godall"/>
          <p:cNvPicPr>
            <a:picLocks noChangeAspect="1" noChangeArrowheads="1"/>
          </p:cNvPicPr>
          <p:nvPr/>
        </p:nvPicPr>
        <p:blipFill>
          <a:blip r:embed="rId3" cstate="print"/>
          <a:srcRect l="17369" r="31612"/>
          <a:stretch>
            <a:fillRect/>
          </a:stretch>
        </p:blipFill>
        <p:spPr bwMode="auto">
          <a:xfrm>
            <a:off x="-30755" y="-122238"/>
            <a:ext cx="9144000" cy="6980238"/>
          </a:xfrm>
          <a:prstGeom prst="rect">
            <a:avLst/>
          </a:prstGeom>
          <a:noFill/>
          <a:ln w="9525">
            <a:noFill/>
            <a:miter lim="800000"/>
            <a:headEnd/>
            <a:tailEnd/>
          </a:ln>
        </p:spPr>
      </p:pic>
      <p:sp>
        <p:nvSpPr>
          <p:cNvPr id="2293765" name="Text Box 5"/>
          <p:cNvSpPr txBox="1">
            <a:spLocks noChangeArrowheads="1"/>
          </p:cNvSpPr>
          <p:nvPr/>
        </p:nvSpPr>
        <p:spPr bwMode="auto">
          <a:xfrm>
            <a:off x="2922043" y="996312"/>
            <a:ext cx="6248399" cy="5262979"/>
          </a:xfrm>
          <a:prstGeom prst="rect">
            <a:avLst/>
          </a:prstGeom>
          <a:solidFill>
            <a:schemeClr val="tx1"/>
          </a:solidFill>
          <a:ln w="9525" algn="ctr">
            <a:noFill/>
            <a:miter lim="800000"/>
            <a:headEnd/>
            <a:tailEnd/>
          </a:ln>
          <a:effectLst/>
        </p:spPr>
        <p:txBody>
          <a:bodyPr wrap="square" anchor="ctr">
            <a:spAutoFit/>
          </a:bodyPr>
          <a:lstStyle/>
          <a:p>
            <a:pPr fontAlgn="base">
              <a:spcBef>
                <a:spcPct val="0"/>
              </a:spcBef>
              <a:spcAft>
                <a:spcPct val="0"/>
              </a:spcAft>
            </a:pPr>
            <a:r>
              <a:rPr lang="en-US" sz="2800" dirty="0">
                <a:solidFill>
                  <a:schemeClr val="bg1"/>
                </a:solidFill>
              </a:rPr>
              <a:t>“Let not your hearts be troubled. Believe in God; believe also in me. In my Father's house are many rooms. If it were not so, would I have told you that I go to prepare a place for you? And if I go and prepare a place for you, I will come again and will take you to myself, that where I am you may be also. And you know the way to where I am going.”</a:t>
            </a:r>
          </a:p>
          <a:p>
            <a:pPr algn="r" fontAlgn="base">
              <a:spcBef>
                <a:spcPct val="0"/>
              </a:spcBef>
              <a:spcAft>
                <a:spcPct val="0"/>
              </a:spcAft>
            </a:pPr>
            <a:r>
              <a:rPr lang="en-US" sz="2800" b="1" i="1" dirty="0">
                <a:solidFill>
                  <a:schemeClr val="bg1"/>
                </a:solidFill>
                <a:latin typeface="Eras Medium ITC" pitchFamily="34" charset="0"/>
              </a:rPr>
              <a:t>John 14:1-4, ESV</a:t>
            </a:r>
            <a:endParaRPr lang="en-US" sz="2400" b="1" i="1" dirty="0">
              <a:solidFill>
                <a:schemeClr val="bg1"/>
              </a:solidFill>
              <a:latin typeface="Eras Medium ITC" pitchFamily="34" charset="0"/>
            </a:endParaRPr>
          </a:p>
        </p:txBody>
      </p:sp>
      <p:sp>
        <p:nvSpPr>
          <p:cNvPr id="107532" name="Rectangle 20"/>
          <p:cNvSpPr>
            <a:spLocks noGrp="1" noChangeArrowheads="1"/>
          </p:cNvSpPr>
          <p:nvPr>
            <p:ph type="title"/>
          </p:nvPr>
        </p:nvSpPr>
        <p:spPr/>
        <p:txBody>
          <a:bodyPr/>
          <a:lstStyle/>
          <a:p>
            <a:pPr eaLnBrk="1" hangingPunct="1"/>
            <a:r>
              <a:rPr lang="en-US" sz="4000" b="1" dirty="0">
                <a:effectLst>
                  <a:outerShdw blurRad="38100" dist="38100" dir="2700000" algn="tl">
                    <a:srgbClr val="000000">
                      <a:alpha val="43137"/>
                    </a:srgbClr>
                  </a:outerShdw>
                </a:effectLst>
              </a:rPr>
              <a:t>Jesus died to </a:t>
            </a:r>
            <a:r>
              <a:rPr lang="en-US" sz="4000" b="1" u="sng" dirty="0">
                <a:solidFill>
                  <a:srgbClr val="C00000"/>
                </a:solidFill>
                <a:effectLst>
                  <a:outerShdw blurRad="38100" dist="38100" dir="2700000" algn="tl">
                    <a:srgbClr val="000000">
                      <a:alpha val="43137"/>
                    </a:srgbClr>
                  </a:outerShdw>
                </a:effectLst>
              </a:rPr>
              <a:t>show the way</a:t>
            </a:r>
            <a:r>
              <a:rPr lang="en-US" sz="4000" b="1" dirty="0">
                <a:effectLst>
                  <a:outerShdw blurRad="38100" dist="38100" dir="2700000" algn="tl">
                    <a:srgbClr val="000000">
                      <a:alpha val="43137"/>
                    </a:srgbClr>
                  </a:outerShdw>
                </a:effectLst>
              </a:rPr>
              <a:t>.</a:t>
            </a:r>
            <a:endParaRPr lang="en-US" sz="4000" b="1" dirty="0">
              <a:solidFill>
                <a:srgbClr val="E0014A"/>
              </a:solidFill>
              <a:effectLst>
                <a:outerShdw blurRad="38100" dist="38100" dir="2700000" algn="tl">
                  <a:srgbClr val="000000">
                    <a:alpha val="43137"/>
                  </a:srgbClr>
                </a:outerShdw>
              </a:effectLst>
            </a:endParaRPr>
          </a:p>
        </p:txBody>
      </p:sp>
      <p:sp>
        <p:nvSpPr>
          <p:cNvPr id="107533" name="Text Box 21"/>
          <p:cNvSpPr txBox="1">
            <a:spLocks noChangeArrowheads="1"/>
          </p:cNvSpPr>
          <p:nvPr/>
        </p:nvSpPr>
        <p:spPr bwMode="auto">
          <a:xfrm>
            <a:off x="0" y="6477000"/>
            <a:ext cx="8880475" cy="381000"/>
          </a:xfrm>
          <a:prstGeom prst="rect">
            <a:avLst/>
          </a:prstGeom>
          <a:noFill/>
          <a:ln w="9525" algn="ctr">
            <a:noFill/>
            <a:miter lim="800000"/>
            <a:headEnd/>
            <a:tailEnd/>
          </a:ln>
        </p:spPr>
        <p:txBody>
          <a:bodyPr>
            <a:spAutoFit/>
          </a:bodyPr>
          <a:lstStyle/>
          <a:p>
            <a:pPr algn="ctr" fontAlgn="base">
              <a:spcBef>
                <a:spcPct val="50000"/>
              </a:spcBef>
              <a:spcAft>
                <a:spcPct val="0"/>
              </a:spcAft>
            </a:pPr>
            <a:r>
              <a:rPr lang="en-US" sz="1900" b="1" dirty="0" err="1">
                <a:solidFill>
                  <a:srgbClr val="997934"/>
                </a:solidFill>
                <a:latin typeface="Eras Light ITC" pitchFamily="34" charset="0"/>
              </a:rPr>
              <a:t>Heb</a:t>
            </a:r>
            <a:r>
              <a:rPr lang="en-US" sz="1900" b="1" dirty="0">
                <a:solidFill>
                  <a:srgbClr val="997934"/>
                </a:solidFill>
                <a:latin typeface="Eras Light ITC" pitchFamily="34" charset="0"/>
              </a:rPr>
              <a:t> 9:22</a:t>
            </a:r>
            <a:r>
              <a:rPr lang="en-US" sz="1900" b="1" dirty="0">
                <a:solidFill>
                  <a:srgbClr val="FFFF66"/>
                </a:solidFill>
                <a:latin typeface="Eras Light ITC" pitchFamily="34" charset="0"/>
              </a:rPr>
              <a:t> </a:t>
            </a:r>
            <a:r>
              <a:rPr lang="en-US" sz="1900" b="1" dirty="0">
                <a:solidFill>
                  <a:srgbClr val="333399"/>
                </a:solidFill>
                <a:latin typeface="Eras Light ITC" pitchFamily="34" charset="0"/>
              </a:rPr>
              <a:t>…without the shedding of blood there can be no forgiveness</a:t>
            </a:r>
          </a:p>
        </p:txBody>
      </p:sp>
      <p:pic>
        <p:nvPicPr>
          <p:cNvPr id="107534" name="Picture 22" descr="christ on cross"/>
          <p:cNvPicPr>
            <a:picLocks noChangeAspect="1" noChangeArrowheads="1"/>
          </p:cNvPicPr>
          <p:nvPr/>
        </p:nvPicPr>
        <p:blipFill>
          <a:blip r:embed="rId4" cstate="print">
            <a:clrChange>
              <a:clrFrom>
                <a:srgbClr val="FFFFFF"/>
              </a:clrFrom>
              <a:clrTo>
                <a:srgbClr val="FFFFFF">
                  <a:alpha val="0"/>
                </a:srgbClr>
              </a:clrTo>
            </a:clrChange>
            <a:lum bright="24000" contrast="24000"/>
          </a:blip>
          <a:srcRect/>
          <a:stretch>
            <a:fillRect/>
          </a:stretch>
        </p:blipFill>
        <p:spPr bwMode="auto">
          <a:xfrm>
            <a:off x="228600" y="1600200"/>
            <a:ext cx="2498180" cy="1635125"/>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2" name="Rectangle 1"/>
          <p:cNvSpPr/>
          <p:nvPr/>
        </p:nvSpPr>
        <p:spPr>
          <a:xfrm>
            <a:off x="0" y="3608387"/>
            <a:ext cx="2922043" cy="2185214"/>
          </a:xfrm>
          <a:prstGeom prst="rect">
            <a:avLst/>
          </a:prstGeom>
          <a:noFill/>
        </p:spPr>
        <p:txBody>
          <a:bodyPr wrap="square" lIns="91440" tIns="45720" rIns="91440" bIns="45720">
            <a:spAutoFit/>
          </a:bodyPr>
          <a:lstStyle/>
          <a:p>
            <a:pPr algn="ctr"/>
            <a:r>
              <a:rPr lang="en-US" sz="2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The Way to God</a:t>
            </a:r>
          </a:p>
          <a:p>
            <a:pPr marL="342900" indent="-342900">
              <a:buFont typeface="+mj-lt"/>
              <a:buAutoNum type="arabicPeriod"/>
            </a:pPr>
            <a:r>
              <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Heaven is a prepared place.  (Matt. 25:34)</a:t>
            </a:r>
          </a:p>
          <a:p>
            <a:pPr marL="342900" indent="-342900">
              <a:buFont typeface="+mj-lt"/>
              <a:buAutoNum type="arabicPeriod"/>
            </a:pPr>
            <a:r>
              <a:rPr lang="en-US"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The only way to God is through the victory over death that Jesus provides.  </a:t>
            </a:r>
            <a:r>
              <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(John 14:6)</a:t>
            </a:r>
            <a:endParaRPr lang="en-US"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5743809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 name="Picture 2" descr="godall"/>
          <p:cNvPicPr>
            <a:picLocks noChangeAspect="1" noChangeArrowheads="1"/>
          </p:cNvPicPr>
          <p:nvPr/>
        </p:nvPicPr>
        <p:blipFill>
          <a:blip r:embed="rId3" cstate="print"/>
          <a:srcRect l="17369" r="31612"/>
          <a:stretch>
            <a:fillRect/>
          </a:stretch>
        </p:blipFill>
        <p:spPr bwMode="auto">
          <a:xfrm>
            <a:off x="-30755" y="-122238"/>
            <a:ext cx="9144000" cy="6980238"/>
          </a:xfrm>
          <a:prstGeom prst="rect">
            <a:avLst/>
          </a:prstGeom>
          <a:noFill/>
          <a:ln w="9525">
            <a:noFill/>
            <a:miter lim="800000"/>
            <a:headEnd/>
            <a:tailEnd/>
          </a:ln>
        </p:spPr>
      </p:pic>
      <p:sp>
        <p:nvSpPr>
          <p:cNvPr id="2293765" name="Text Box 5"/>
          <p:cNvSpPr txBox="1">
            <a:spLocks noChangeArrowheads="1"/>
          </p:cNvSpPr>
          <p:nvPr/>
        </p:nvSpPr>
        <p:spPr bwMode="auto">
          <a:xfrm>
            <a:off x="2922043" y="2196641"/>
            <a:ext cx="6248399" cy="2862322"/>
          </a:xfrm>
          <a:prstGeom prst="rect">
            <a:avLst/>
          </a:prstGeom>
          <a:solidFill>
            <a:schemeClr val="tx1"/>
          </a:solidFill>
          <a:ln w="9525" algn="ctr">
            <a:noFill/>
            <a:miter lim="800000"/>
            <a:headEnd/>
            <a:tailEnd/>
          </a:ln>
          <a:effectLst/>
        </p:spPr>
        <p:txBody>
          <a:bodyPr wrap="square" anchor="ctr">
            <a:spAutoFit/>
          </a:bodyPr>
          <a:lstStyle/>
          <a:p>
            <a:pPr marL="692150" indent="-692150" fontAlgn="base">
              <a:spcBef>
                <a:spcPct val="0"/>
              </a:spcBef>
              <a:spcAft>
                <a:spcPct val="0"/>
              </a:spcAft>
              <a:buFont typeface="+mj-lt"/>
              <a:buAutoNum type="arabicPeriod"/>
            </a:pPr>
            <a:r>
              <a:rPr lang="en-US" sz="3600" dirty="0">
                <a:solidFill>
                  <a:schemeClr val="bg1"/>
                </a:solidFill>
              </a:rPr>
              <a:t>…provide forgiveness from sin.</a:t>
            </a:r>
          </a:p>
          <a:p>
            <a:pPr marL="692150" indent="-692150" fontAlgn="base">
              <a:spcBef>
                <a:spcPct val="0"/>
              </a:spcBef>
              <a:spcAft>
                <a:spcPct val="0"/>
              </a:spcAft>
              <a:buFont typeface="+mj-lt"/>
              <a:buAutoNum type="arabicPeriod"/>
            </a:pPr>
            <a:r>
              <a:rPr lang="en-US" sz="3600" dirty="0">
                <a:solidFill>
                  <a:schemeClr val="bg1"/>
                </a:solidFill>
              </a:rPr>
              <a:t>…transform us!</a:t>
            </a:r>
          </a:p>
          <a:p>
            <a:pPr marL="692150" indent="-692150" fontAlgn="base">
              <a:spcBef>
                <a:spcPct val="0"/>
              </a:spcBef>
              <a:spcAft>
                <a:spcPct val="0"/>
              </a:spcAft>
              <a:buFont typeface="+mj-lt"/>
              <a:buAutoNum type="arabicPeriod"/>
            </a:pPr>
            <a:r>
              <a:rPr lang="en-US" sz="3600" dirty="0">
                <a:solidFill>
                  <a:schemeClr val="bg1"/>
                </a:solidFill>
              </a:rPr>
              <a:t>…show us the way to the Father.</a:t>
            </a:r>
            <a:endParaRPr lang="en-US" sz="3200" b="1" i="1" dirty="0">
              <a:solidFill>
                <a:schemeClr val="bg1"/>
              </a:solidFill>
              <a:latin typeface="Eras Medium ITC" pitchFamily="34" charset="0"/>
            </a:endParaRPr>
          </a:p>
        </p:txBody>
      </p:sp>
      <p:sp>
        <p:nvSpPr>
          <p:cNvPr id="107532" name="Rectangle 20"/>
          <p:cNvSpPr>
            <a:spLocks noGrp="1" noChangeArrowheads="1"/>
          </p:cNvSpPr>
          <p:nvPr>
            <p:ph type="title"/>
          </p:nvPr>
        </p:nvSpPr>
        <p:spPr/>
        <p:txBody>
          <a:bodyPr/>
          <a:lstStyle/>
          <a:p>
            <a:pPr eaLnBrk="1" hangingPunct="1"/>
            <a:r>
              <a:rPr lang="en-US" sz="4000" b="1" dirty="0">
                <a:effectLst>
                  <a:outerShdw blurRad="38100" dist="38100" dir="2700000" algn="tl">
                    <a:srgbClr val="000000">
                      <a:alpha val="43137"/>
                    </a:srgbClr>
                  </a:outerShdw>
                </a:effectLst>
              </a:rPr>
              <a:t>Jesus died to …</a:t>
            </a:r>
            <a:endParaRPr lang="en-US" sz="4000" b="1" dirty="0">
              <a:solidFill>
                <a:srgbClr val="E0014A"/>
              </a:solidFill>
              <a:effectLst>
                <a:outerShdw blurRad="38100" dist="38100" dir="2700000" algn="tl">
                  <a:srgbClr val="000000">
                    <a:alpha val="43137"/>
                  </a:srgbClr>
                </a:outerShdw>
              </a:effectLst>
            </a:endParaRPr>
          </a:p>
        </p:txBody>
      </p:sp>
      <p:sp>
        <p:nvSpPr>
          <p:cNvPr id="107533" name="Text Box 21"/>
          <p:cNvSpPr txBox="1">
            <a:spLocks noChangeArrowheads="1"/>
          </p:cNvSpPr>
          <p:nvPr/>
        </p:nvSpPr>
        <p:spPr bwMode="auto">
          <a:xfrm>
            <a:off x="0" y="6477000"/>
            <a:ext cx="8880475" cy="381000"/>
          </a:xfrm>
          <a:prstGeom prst="rect">
            <a:avLst/>
          </a:prstGeom>
          <a:noFill/>
          <a:ln w="9525" algn="ctr">
            <a:noFill/>
            <a:miter lim="800000"/>
            <a:headEnd/>
            <a:tailEnd/>
          </a:ln>
        </p:spPr>
        <p:txBody>
          <a:bodyPr>
            <a:spAutoFit/>
          </a:bodyPr>
          <a:lstStyle/>
          <a:p>
            <a:pPr algn="ctr" fontAlgn="base">
              <a:spcBef>
                <a:spcPct val="50000"/>
              </a:spcBef>
              <a:spcAft>
                <a:spcPct val="0"/>
              </a:spcAft>
            </a:pPr>
            <a:r>
              <a:rPr lang="en-US" sz="1900" b="1" dirty="0" err="1">
                <a:solidFill>
                  <a:srgbClr val="997934"/>
                </a:solidFill>
                <a:latin typeface="Eras Light ITC" pitchFamily="34" charset="0"/>
              </a:rPr>
              <a:t>Heb</a:t>
            </a:r>
            <a:r>
              <a:rPr lang="en-US" sz="1900" b="1" dirty="0">
                <a:solidFill>
                  <a:srgbClr val="997934"/>
                </a:solidFill>
                <a:latin typeface="Eras Light ITC" pitchFamily="34" charset="0"/>
              </a:rPr>
              <a:t> 9:22</a:t>
            </a:r>
            <a:r>
              <a:rPr lang="en-US" sz="1900" b="1" dirty="0">
                <a:solidFill>
                  <a:srgbClr val="FFFF66"/>
                </a:solidFill>
                <a:latin typeface="Eras Light ITC" pitchFamily="34" charset="0"/>
              </a:rPr>
              <a:t> </a:t>
            </a:r>
            <a:r>
              <a:rPr lang="en-US" sz="1900" b="1" dirty="0">
                <a:solidFill>
                  <a:srgbClr val="333399"/>
                </a:solidFill>
                <a:latin typeface="Eras Light ITC" pitchFamily="34" charset="0"/>
              </a:rPr>
              <a:t>…without the shedding of blood there can be no forgiveness</a:t>
            </a:r>
          </a:p>
        </p:txBody>
      </p:sp>
      <p:pic>
        <p:nvPicPr>
          <p:cNvPr id="107534" name="Picture 22" descr="christ on cross"/>
          <p:cNvPicPr>
            <a:picLocks noChangeAspect="1" noChangeArrowheads="1"/>
          </p:cNvPicPr>
          <p:nvPr/>
        </p:nvPicPr>
        <p:blipFill>
          <a:blip r:embed="rId4" cstate="print">
            <a:clrChange>
              <a:clrFrom>
                <a:srgbClr val="FFFFFF"/>
              </a:clrFrom>
              <a:clrTo>
                <a:srgbClr val="FFFFFF">
                  <a:alpha val="0"/>
                </a:srgbClr>
              </a:clrTo>
            </a:clrChange>
            <a:lum bright="24000" contrast="24000"/>
          </a:blip>
          <a:srcRect/>
          <a:stretch>
            <a:fillRect/>
          </a:stretch>
        </p:blipFill>
        <p:spPr bwMode="auto">
          <a:xfrm>
            <a:off x="228600" y="1600200"/>
            <a:ext cx="2498180" cy="1635125"/>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3" name="TextBox 2"/>
          <p:cNvSpPr txBox="1"/>
          <p:nvPr/>
        </p:nvSpPr>
        <p:spPr>
          <a:xfrm>
            <a:off x="685800" y="5867400"/>
            <a:ext cx="5334000" cy="369332"/>
          </a:xfrm>
          <a:prstGeom prst="rect">
            <a:avLst/>
          </a:prstGeom>
          <a:noFill/>
        </p:spPr>
        <p:txBody>
          <a:bodyPr wrap="square" rtlCol="0">
            <a:spAutoFit/>
          </a:bodyPr>
          <a:lstStyle/>
          <a:p>
            <a:r>
              <a:rPr lang="en-US" dirty="0"/>
              <a:t>Picture and slide format from “The Big Picture”</a:t>
            </a:r>
          </a:p>
        </p:txBody>
      </p:sp>
    </p:spTree>
    <p:extLst>
      <p:ext uri="{BB962C8B-B14F-4D97-AF65-F5344CB8AC3E}">
        <p14:creationId xmlns:p14="http://schemas.microsoft.com/office/powerpoint/2010/main" val="28368159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 name="Picture 2" descr="godall"/>
          <p:cNvPicPr>
            <a:picLocks noChangeAspect="1" noChangeArrowheads="1"/>
          </p:cNvPicPr>
          <p:nvPr/>
        </p:nvPicPr>
        <p:blipFill>
          <a:blip r:embed="rId3" cstate="print"/>
          <a:srcRect l="17369" r="31612"/>
          <a:stretch>
            <a:fillRect/>
          </a:stretch>
        </p:blipFill>
        <p:spPr bwMode="auto">
          <a:xfrm>
            <a:off x="0" y="-122238"/>
            <a:ext cx="9144000" cy="6980238"/>
          </a:xfrm>
          <a:prstGeom prst="rect">
            <a:avLst/>
          </a:prstGeom>
          <a:noFill/>
          <a:ln w="9525">
            <a:noFill/>
            <a:miter lim="800000"/>
            <a:headEnd/>
            <a:tailEnd/>
          </a:ln>
        </p:spPr>
      </p:pic>
      <p:sp>
        <p:nvSpPr>
          <p:cNvPr id="107532" name="Rectangle 20"/>
          <p:cNvSpPr>
            <a:spLocks noGrp="1" noChangeArrowheads="1"/>
          </p:cNvSpPr>
          <p:nvPr>
            <p:ph type="title"/>
          </p:nvPr>
        </p:nvSpPr>
        <p:spPr>
          <a:xfrm>
            <a:off x="2743200" y="2039936"/>
            <a:ext cx="6137275" cy="1236663"/>
          </a:xfrm>
        </p:spPr>
        <p:txBody>
          <a:bodyPr/>
          <a:lstStyle/>
          <a:p>
            <a:pPr eaLnBrk="1" hangingPunct="1"/>
            <a:r>
              <a:rPr lang="en-US" sz="4000" b="1" dirty="0">
                <a:effectLst>
                  <a:outerShdw blurRad="38100" dist="38100" dir="2700000" algn="tl">
                    <a:srgbClr val="000000">
                      <a:alpha val="43137"/>
                    </a:srgbClr>
                  </a:outerShdw>
                </a:effectLst>
              </a:rPr>
              <a:t>The Death of Christ…</a:t>
            </a:r>
            <a:br>
              <a:rPr lang="en-US" sz="4000" b="1" dirty="0">
                <a:effectLst>
                  <a:outerShdw blurRad="38100" dist="38100" dir="2700000" algn="tl">
                    <a:srgbClr val="000000">
                      <a:alpha val="43137"/>
                    </a:srgbClr>
                  </a:outerShdw>
                </a:effectLst>
              </a:rPr>
            </a:br>
            <a:r>
              <a:rPr lang="en-US" sz="3200" b="1" dirty="0">
                <a:effectLst>
                  <a:outerShdw blurRad="38100" dist="38100" dir="2700000" algn="tl">
                    <a:srgbClr val="000000">
                      <a:alpha val="43137"/>
                    </a:srgbClr>
                  </a:outerShdw>
                </a:effectLst>
              </a:rPr>
              <a:t>and What is Means for Us</a:t>
            </a:r>
            <a:endParaRPr lang="en-US" sz="4000" b="1" dirty="0">
              <a:solidFill>
                <a:srgbClr val="E0014A"/>
              </a:solidFill>
              <a:effectLst>
                <a:outerShdw blurRad="38100" dist="38100" dir="2700000" algn="tl">
                  <a:srgbClr val="000000">
                    <a:alpha val="43137"/>
                  </a:srgbClr>
                </a:outerShdw>
              </a:effectLst>
            </a:endParaRPr>
          </a:p>
        </p:txBody>
      </p:sp>
      <p:sp>
        <p:nvSpPr>
          <p:cNvPr id="107533" name="Text Box 21"/>
          <p:cNvSpPr txBox="1">
            <a:spLocks noChangeArrowheads="1"/>
          </p:cNvSpPr>
          <p:nvPr/>
        </p:nvSpPr>
        <p:spPr bwMode="auto">
          <a:xfrm>
            <a:off x="5978525" y="5984998"/>
            <a:ext cx="3165475" cy="823302"/>
          </a:xfrm>
          <a:prstGeom prst="rect">
            <a:avLst/>
          </a:prstGeom>
          <a:noFill/>
          <a:ln w="9525" algn="ctr">
            <a:noFill/>
            <a:miter lim="800000"/>
            <a:headEnd/>
            <a:tailEnd/>
          </a:ln>
        </p:spPr>
        <p:txBody>
          <a:bodyPr wrap="square">
            <a:spAutoFit/>
          </a:bodyPr>
          <a:lstStyle/>
          <a:p>
            <a:pPr algn="ctr" fontAlgn="base">
              <a:spcBef>
                <a:spcPct val="50000"/>
              </a:spcBef>
              <a:spcAft>
                <a:spcPct val="0"/>
              </a:spcAft>
            </a:pPr>
            <a:r>
              <a:rPr lang="en-US" sz="1900" b="1" dirty="0">
                <a:latin typeface="Eras Light ITC" pitchFamily="34" charset="0"/>
              </a:rPr>
              <a:t>Church of Christ at Medina</a:t>
            </a:r>
          </a:p>
          <a:p>
            <a:pPr algn="ctr" fontAlgn="base">
              <a:spcBef>
                <a:spcPct val="50000"/>
              </a:spcBef>
              <a:spcAft>
                <a:spcPct val="0"/>
              </a:spcAft>
            </a:pPr>
            <a:r>
              <a:rPr lang="en-US" sz="1900" b="1" dirty="0">
                <a:latin typeface="Eras Light ITC" pitchFamily="34" charset="0"/>
              </a:rPr>
              <a:t>September 11</a:t>
            </a:r>
            <a:r>
              <a:rPr lang="en-US" sz="1900" b="1" baseline="30000" dirty="0">
                <a:latin typeface="Eras Light ITC" pitchFamily="34" charset="0"/>
              </a:rPr>
              <a:t>th</a:t>
            </a:r>
            <a:r>
              <a:rPr lang="en-US" sz="1900" b="1" dirty="0">
                <a:latin typeface="Eras Light ITC" pitchFamily="34" charset="0"/>
              </a:rPr>
              <a:t>, 2016</a:t>
            </a:r>
          </a:p>
        </p:txBody>
      </p:sp>
      <p:pic>
        <p:nvPicPr>
          <p:cNvPr id="107534" name="Picture 22" descr="christ on cross"/>
          <p:cNvPicPr>
            <a:picLocks noChangeAspect="1" noChangeArrowheads="1"/>
          </p:cNvPicPr>
          <p:nvPr/>
        </p:nvPicPr>
        <p:blipFill>
          <a:blip r:embed="rId4" cstate="print">
            <a:clrChange>
              <a:clrFrom>
                <a:srgbClr val="FFFFFF"/>
              </a:clrFrom>
              <a:clrTo>
                <a:srgbClr val="FFFFFF">
                  <a:alpha val="0"/>
                </a:srgbClr>
              </a:clrTo>
            </a:clrChange>
            <a:lum bright="24000" contrast="24000"/>
          </a:blip>
          <a:srcRect/>
          <a:stretch>
            <a:fillRect/>
          </a:stretch>
        </p:blipFill>
        <p:spPr bwMode="auto">
          <a:xfrm>
            <a:off x="423863" y="2365375"/>
            <a:ext cx="2498180" cy="1635125"/>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125958433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 name="Picture 2" descr="godall"/>
          <p:cNvPicPr>
            <a:picLocks noChangeAspect="1" noChangeArrowheads="1"/>
          </p:cNvPicPr>
          <p:nvPr/>
        </p:nvPicPr>
        <p:blipFill>
          <a:blip r:embed="rId3" cstate="print"/>
          <a:srcRect l="17369" r="31612"/>
          <a:stretch>
            <a:fillRect/>
          </a:stretch>
        </p:blipFill>
        <p:spPr bwMode="auto">
          <a:xfrm>
            <a:off x="0" y="-122238"/>
            <a:ext cx="9144000" cy="6980238"/>
          </a:xfrm>
          <a:prstGeom prst="rect">
            <a:avLst/>
          </a:prstGeom>
          <a:noFill/>
          <a:ln w="9525">
            <a:noFill/>
            <a:miter lim="800000"/>
            <a:headEnd/>
            <a:tailEnd/>
          </a:ln>
        </p:spPr>
      </p:pic>
      <p:sp>
        <p:nvSpPr>
          <p:cNvPr id="2293765" name="Text Box 5"/>
          <p:cNvSpPr txBox="1">
            <a:spLocks noChangeArrowheads="1"/>
          </p:cNvSpPr>
          <p:nvPr/>
        </p:nvSpPr>
        <p:spPr bwMode="auto">
          <a:xfrm>
            <a:off x="3345906" y="1550302"/>
            <a:ext cx="5586235" cy="4154984"/>
          </a:xfrm>
          <a:prstGeom prst="rect">
            <a:avLst/>
          </a:prstGeom>
          <a:solidFill>
            <a:schemeClr val="tx1"/>
          </a:solidFill>
          <a:ln w="9525" algn="ctr">
            <a:noFill/>
            <a:miter lim="800000"/>
            <a:headEnd/>
            <a:tailEnd/>
          </a:ln>
          <a:effectLst/>
        </p:spPr>
        <p:txBody>
          <a:bodyPr wrap="square" anchor="ctr">
            <a:spAutoFit/>
          </a:bodyPr>
          <a:lstStyle/>
          <a:p>
            <a:pPr fontAlgn="base">
              <a:spcBef>
                <a:spcPct val="0"/>
              </a:spcBef>
              <a:spcAft>
                <a:spcPct val="0"/>
              </a:spcAft>
            </a:pPr>
            <a:r>
              <a:rPr lang="en-US" sz="2400" dirty="0">
                <a:solidFill>
                  <a:schemeClr val="bg1"/>
                </a:solidFill>
              </a:rPr>
              <a:t>“Now as they were eating, Jesus took bread, and after blessing it broke it  and gave it to the disciples, and said, “Take, eat; this is My body.” And He took a cup, and when He had given thanks He gave it to them, saying, “Drink of it, all of you, for this is My blood of the covenant, which is poured out for many for the forgiveness of sins.”</a:t>
            </a:r>
          </a:p>
          <a:p>
            <a:pPr algn="r" fontAlgn="base">
              <a:spcBef>
                <a:spcPct val="0"/>
              </a:spcBef>
              <a:spcAft>
                <a:spcPct val="0"/>
              </a:spcAft>
            </a:pPr>
            <a:r>
              <a:rPr lang="en-US" sz="2400" dirty="0">
                <a:solidFill>
                  <a:schemeClr val="bg1"/>
                </a:solidFill>
              </a:rPr>
              <a:t>Matthew 26:26-28, ESV</a:t>
            </a:r>
            <a:endParaRPr lang="en-US" sz="2400" b="1" i="1" dirty="0">
              <a:solidFill>
                <a:schemeClr val="bg1"/>
              </a:solidFill>
              <a:latin typeface="Eras Medium ITC" pitchFamily="34" charset="0"/>
            </a:endParaRPr>
          </a:p>
        </p:txBody>
      </p:sp>
      <p:sp>
        <p:nvSpPr>
          <p:cNvPr id="107532" name="Rectangle 20"/>
          <p:cNvSpPr>
            <a:spLocks noGrp="1" noChangeArrowheads="1"/>
          </p:cNvSpPr>
          <p:nvPr>
            <p:ph type="title"/>
          </p:nvPr>
        </p:nvSpPr>
        <p:spPr/>
        <p:txBody>
          <a:bodyPr/>
          <a:lstStyle/>
          <a:p>
            <a:pPr eaLnBrk="1" hangingPunct="1"/>
            <a:r>
              <a:rPr lang="en-US" sz="4000" b="1" dirty="0">
                <a:effectLst>
                  <a:outerShdw blurRad="38100" dist="38100" dir="2700000" algn="tl">
                    <a:srgbClr val="000000">
                      <a:alpha val="43137"/>
                    </a:srgbClr>
                  </a:outerShdw>
                </a:effectLst>
              </a:rPr>
              <a:t>Jesus died to </a:t>
            </a:r>
            <a:r>
              <a:rPr lang="en-US" sz="4000" b="1" u="sng" dirty="0">
                <a:solidFill>
                  <a:srgbClr val="C00000"/>
                </a:solidFill>
                <a:effectLst>
                  <a:outerShdw blurRad="38100" dist="38100" dir="2700000" algn="tl">
                    <a:srgbClr val="000000">
                      <a:alpha val="43137"/>
                    </a:srgbClr>
                  </a:outerShdw>
                </a:effectLst>
              </a:rPr>
              <a:t>forgive us</a:t>
            </a:r>
            <a:r>
              <a:rPr lang="en-US" sz="4000" b="1" dirty="0">
                <a:effectLst>
                  <a:outerShdw blurRad="38100" dist="38100" dir="2700000" algn="tl">
                    <a:srgbClr val="000000">
                      <a:alpha val="43137"/>
                    </a:srgbClr>
                  </a:outerShdw>
                </a:effectLst>
              </a:rPr>
              <a:t>.</a:t>
            </a:r>
            <a:endParaRPr lang="en-US" sz="4000" b="1" dirty="0">
              <a:solidFill>
                <a:srgbClr val="E0014A"/>
              </a:solidFill>
              <a:effectLst>
                <a:outerShdw blurRad="38100" dist="38100" dir="2700000" algn="tl">
                  <a:srgbClr val="000000">
                    <a:alpha val="43137"/>
                  </a:srgbClr>
                </a:outerShdw>
              </a:effectLst>
            </a:endParaRPr>
          </a:p>
        </p:txBody>
      </p:sp>
      <p:sp>
        <p:nvSpPr>
          <p:cNvPr id="107533" name="Text Box 21"/>
          <p:cNvSpPr txBox="1">
            <a:spLocks noChangeArrowheads="1"/>
          </p:cNvSpPr>
          <p:nvPr/>
        </p:nvSpPr>
        <p:spPr bwMode="auto">
          <a:xfrm>
            <a:off x="0" y="6477000"/>
            <a:ext cx="8880475" cy="381000"/>
          </a:xfrm>
          <a:prstGeom prst="rect">
            <a:avLst/>
          </a:prstGeom>
          <a:noFill/>
          <a:ln w="9525" algn="ctr">
            <a:noFill/>
            <a:miter lim="800000"/>
            <a:headEnd/>
            <a:tailEnd/>
          </a:ln>
        </p:spPr>
        <p:txBody>
          <a:bodyPr>
            <a:spAutoFit/>
          </a:bodyPr>
          <a:lstStyle/>
          <a:p>
            <a:pPr algn="ctr" fontAlgn="base">
              <a:spcBef>
                <a:spcPct val="50000"/>
              </a:spcBef>
              <a:spcAft>
                <a:spcPct val="0"/>
              </a:spcAft>
            </a:pPr>
            <a:r>
              <a:rPr lang="en-US" sz="1900" b="1">
                <a:solidFill>
                  <a:srgbClr val="997934"/>
                </a:solidFill>
                <a:latin typeface="Eras Light ITC" pitchFamily="34" charset="0"/>
              </a:rPr>
              <a:t>Heb 9:22</a:t>
            </a:r>
            <a:r>
              <a:rPr lang="en-US" sz="1900" b="1">
                <a:solidFill>
                  <a:srgbClr val="FFFF66"/>
                </a:solidFill>
                <a:latin typeface="Eras Light ITC" pitchFamily="34" charset="0"/>
              </a:rPr>
              <a:t> </a:t>
            </a:r>
            <a:r>
              <a:rPr lang="en-US" sz="1900" b="1">
                <a:solidFill>
                  <a:srgbClr val="333399"/>
                </a:solidFill>
                <a:latin typeface="Eras Light ITC" pitchFamily="34" charset="0"/>
              </a:rPr>
              <a:t>…without the shedding of blood there can be no forgiveness</a:t>
            </a:r>
          </a:p>
        </p:txBody>
      </p:sp>
      <p:pic>
        <p:nvPicPr>
          <p:cNvPr id="107534" name="Picture 22" descr="christ on cross"/>
          <p:cNvPicPr>
            <a:picLocks noChangeAspect="1" noChangeArrowheads="1"/>
          </p:cNvPicPr>
          <p:nvPr/>
        </p:nvPicPr>
        <p:blipFill>
          <a:blip r:embed="rId4" cstate="print">
            <a:clrChange>
              <a:clrFrom>
                <a:srgbClr val="FFFFFF"/>
              </a:clrFrom>
              <a:clrTo>
                <a:srgbClr val="FFFFFF">
                  <a:alpha val="0"/>
                </a:srgbClr>
              </a:clrTo>
            </a:clrChange>
            <a:lum bright="24000" contrast="24000"/>
          </a:blip>
          <a:srcRect/>
          <a:stretch>
            <a:fillRect/>
          </a:stretch>
        </p:blipFill>
        <p:spPr bwMode="auto">
          <a:xfrm>
            <a:off x="423863" y="2365375"/>
            <a:ext cx="2498180" cy="1635125"/>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7" name="Rectangle 6"/>
          <p:cNvSpPr/>
          <p:nvPr/>
        </p:nvSpPr>
        <p:spPr>
          <a:xfrm>
            <a:off x="190366" y="4353907"/>
            <a:ext cx="2922043" cy="1569660"/>
          </a:xfrm>
          <a:prstGeom prst="rect">
            <a:avLst/>
          </a:prstGeom>
          <a:noFill/>
        </p:spPr>
        <p:txBody>
          <a:bodyPr wrap="square" lIns="91440" tIns="45720" rIns="91440" bIns="45720">
            <a:spAutoFit/>
          </a:bodyPr>
          <a:lstStyle/>
          <a:p>
            <a:pPr algn="ctr"/>
            <a:r>
              <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Jesus is our Passover Lamb!</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19010926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93765">
                                            <p:bg/>
                                          </p:spTgt>
                                        </p:tgtEl>
                                        <p:attrNameLst>
                                          <p:attrName>style.visibility</p:attrName>
                                        </p:attrNameLst>
                                      </p:cBhvr>
                                      <p:to>
                                        <p:strVal val="visible"/>
                                      </p:to>
                                    </p:set>
                                    <p:animEffect transition="in" filter="fade">
                                      <p:cBhvr>
                                        <p:cTn id="7" dur="2000"/>
                                        <p:tgtEl>
                                          <p:spTgt spid="2293765">
                                            <p:bg/>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6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 name="Picture 2" descr="godall"/>
          <p:cNvPicPr>
            <a:picLocks noChangeAspect="1" noChangeArrowheads="1"/>
          </p:cNvPicPr>
          <p:nvPr/>
        </p:nvPicPr>
        <p:blipFill>
          <a:blip r:embed="rId3" cstate="print"/>
          <a:srcRect l="17369" r="31612"/>
          <a:stretch>
            <a:fillRect/>
          </a:stretch>
        </p:blipFill>
        <p:spPr bwMode="auto">
          <a:xfrm>
            <a:off x="0" y="-122238"/>
            <a:ext cx="9144000" cy="6980238"/>
          </a:xfrm>
          <a:prstGeom prst="rect">
            <a:avLst/>
          </a:prstGeom>
          <a:noFill/>
          <a:ln w="9525">
            <a:noFill/>
            <a:miter lim="800000"/>
            <a:headEnd/>
            <a:tailEnd/>
          </a:ln>
        </p:spPr>
      </p:pic>
      <p:sp>
        <p:nvSpPr>
          <p:cNvPr id="2293765" name="Text Box 5"/>
          <p:cNvSpPr txBox="1">
            <a:spLocks noChangeArrowheads="1"/>
          </p:cNvSpPr>
          <p:nvPr/>
        </p:nvSpPr>
        <p:spPr bwMode="auto">
          <a:xfrm>
            <a:off x="3345906" y="1273304"/>
            <a:ext cx="5586235" cy="4708981"/>
          </a:xfrm>
          <a:prstGeom prst="rect">
            <a:avLst/>
          </a:prstGeom>
          <a:solidFill>
            <a:schemeClr val="tx1"/>
          </a:solidFill>
          <a:ln w="9525" algn="ctr">
            <a:noFill/>
            <a:miter lim="800000"/>
            <a:headEnd/>
            <a:tailEnd/>
          </a:ln>
          <a:effectLst/>
        </p:spPr>
        <p:txBody>
          <a:bodyPr wrap="square" anchor="ctr">
            <a:spAutoFit/>
          </a:bodyPr>
          <a:lstStyle/>
          <a:p>
            <a:pPr fontAlgn="base">
              <a:spcBef>
                <a:spcPct val="0"/>
              </a:spcBef>
              <a:spcAft>
                <a:spcPct val="0"/>
              </a:spcAft>
            </a:pPr>
            <a:r>
              <a:rPr lang="en-US" sz="2000" dirty="0">
                <a:solidFill>
                  <a:schemeClr val="bg1"/>
                </a:solidFill>
              </a:rPr>
              <a:t>“For this is the covenant that I will make with the house of Israel after those days, declares the Lord: I will put my laws into their minds, and write them on their hearts, and I will be their God, and they shall be my people. And they shall not teach, each one his neighbor and each one his brother, saying, ‘Know the Lord,’ for they shall all know me, from the least of them to the greatest. For I will be merciful toward their iniquities, and I will remember their sins no more.” In speaking of a new covenant, he makes the first one obsolete. And what is becoming obsolete and growing old is ready to vanish away.” </a:t>
            </a:r>
          </a:p>
          <a:p>
            <a:pPr algn="r" fontAlgn="base">
              <a:spcBef>
                <a:spcPct val="0"/>
              </a:spcBef>
              <a:spcAft>
                <a:spcPct val="0"/>
              </a:spcAft>
            </a:pPr>
            <a:r>
              <a:rPr lang="en-US" sz="2000" dirty="0">
                <a:solidFill>
                  <a:schemeClr val="bg1"/>
                </a:solidFill>
              </a:rPr>
              <a:t>Hebrews 8:10-13, ESV</a:t>
            </a:r>
            <a:endParaRPr lang="en-US" sz="2000" b="1" i="1" dirty="0">
              <a:solidFill>
                <a:schemeClr val="bg1"/>
              </a:solidFill>
              <a:latin typeface="Eras Medium ITC" pitchFamily="34" charset="0"/>
            </a:endParaRPr>
          </a:p>
        </p:txBody>
      </p:sp>
      <p:sp>
        <p:nvSpPr>
          <p:cNvPr id="107532" name="Rectangle 20"/>
          <p:cNvSpPr>
            <a:spLocks noGrp="1" noChangeArrowheads="1"/>
          </p:cNvSpPr>
          <p:nvPr>
            <p:ph type="title"/>
          </p:nvPr>
        </p:nvSpPr>
        <p:spPr/>
        <p:txBody>
          <a:bodyPr/>
          <a:lstStyle/>
          <a:p>
            <a:pPr eaLnBrk="1" hangingPunct="1"/>
            <a:r>
              <a:rPr lang="en-US" sz="4000" b="1" dirty="0">
                <a:effectLst>
                  <a:outerShdw blurRad="38100" dist="38100" dir="2700000" algn="tl">
                    <a:srgbClr val="000000">
                      <a:alpha val="43137"/>
                    </a:srgbClr>
                  </a:outerShdw>
                </a:effectLst>
              </a:rPr>
              <a:t>Jesus died to </a:t>
            </a:r>
            <a:r>
              <a:rPr lang="en-US" sz="4000" b="1" u="sng" dirty="0">
                <a:solidFill>
                  <a:srgbClr val="C00000"/>
                </a:solidFill>
                <a:effectLst>
                  <a:outerShdw blurRad="38100" dist="38100" dir="2700000" algn="tl">
                    <a:srgbClr val="000000">
                      <a:alpha val="43137"/>
                    </a:srgbClr>
                  </a:outerShdw>
                </a:effectLst>
              </a:rPr>
              <a:t>forgive us</a:t>
            </a:r>
            <a:r>
              <a:rPr lang="en-US" sz="4000" b="1" dirty="0">
                <a:effectLst>
                  <a:outerShdw blurRad="38100" dist="38100" dir="2700000" algn="tl">
                    <a:srgbClr val="000000">
                      <a:alpha val="43137"/>
                    </a:srgbClr>
                  </a:outerShdw>
                </a:effectLst>
              </a:rPr>
              <a:t>.</a:t>
            </a:r>
            <a:endParaRPr lang="en-US" sz="4000" b="1" dirty="0">
              <a:solidFill>
                <a:srgbClr val="E0014A"/>
              </a:solidFill>
              <a:effectLst>
                <a:outerShdw blurRad="38100" dist="38100" dir="2700000" algn="tl">
                  <a:srgbClr val="000000">
                    <a:alpha val="43137"/>
                  </a:srgbClr>
                </a:outerShdw>
              </a:effectLst>
            </a:endParaRPr>
          </a:p>
        </p:txBody>
      </p:sp>
      <p:sp>
        <p:nvSpPr>
          <p:cNvPr id="107533" name="Text Box 21"/>
          <p:cNvSpPr txBox="1">
            <a:spLocks noChangeArrowheads="1"/>
          </p:cNvSpPr>
          <p:nvPr/>
        </p:nvSpPr>
        <p:spPr bwMode="auto">
          <a:xfrm>
            <a:off x="0" y="6477000"/>
            <a:ext cx="8880475" cy="381000"/>
          </a:xfrm>
          <a:prstGeom prst="rect">
            <a:avLst/>
          </a:prstGeom>
          <a:noFill/>
          <a:ln w="9525" algn="ctr">
            <a:noFill/>
            <a:miter lim="800000"/>
            <a:headEnd/>
            <a:tailEnd/>
          </a:ln>
        </p:spPr>
        <p:txBody>
          <a:bodyPr>
            <a:spAutoFit/>
          </a:bodyPr>
          <a:lstStyle/>
          <a:p>
            <a:pPr algn="ctr" fontAlgn="base">
              <a:spcBef>
                <a:spcPct val="50000"/>
              </a:spcBef>
              <a:spcAft>
                <a:spcPct val="0"/>
              </a:spcAft>
            </a:pPr>
            <a:r>
              <a:rPr lang="en-US" sz="1900" b="1">
                <a:solidFill>
                  <a:srgbClr val="997934"/>
                </a:solidFill>
                <a:latin typeface="Eras Light ITC" pitchFamily="34" charset="0"/>
              </a:rPr>
              <a:t>Heb 9:22</a:t>
            </a:r>
            <a:r>
              <a:rPr lang="en-US" sz="1900" b="1">
                <a:solidFill>
                  <a:srgbClr val="FFFF66"/>
                </a:solidFill>
                <a:latin typeface="Eras Light ITC" pitchFamily="34" charset="0"/>
              </a:rPr>
              <a:t> </a:t>
            </a:r>
            <a:r>
              <a:rPr lang="en-US" sz="1900" b="1">
                <a:solidFill>
                  <a:srgbClr val="333399"/>
                </a:solidFill>
                <a:latin typeface="Eras Light ITC" pitchFamily="34" charset="0"/>
              </a:rPr>
              <a:t>…without the shedding of blood there can be no forgiveness</a:t>
            </a:r>
          </a:p>
        </p:txBody>
      </p:sp>
      <p:pic>
        <p:nvPicPr>
          <p:cNvPr id="107534" name="Picture 22" descr="christ on cross"/>
          <p:cNvPicPr>
            <a:picLocks noChangeAspect="1" noChangeArrowheads="1"/>
          </p:cNvPicPr>
          <p:nvPr/>
        </p:nvPicPr>
        <p:blipFill>
          <a:blip r:embed="rId4" cstate="print">
            <a:clrChange>
              <a:clrFrom>
                <a:srgbClr val="FFFFFF"/>
              </a:clrFrom>
              <a:clrTo>
                <a:srgbClr val="FFFFFF">
                  <a:alpha val="0"/>
                </a:srgbClr>
              </a:clrTo>
            </a:clrChange>
            <a:lum bright="24000" contrast="24000"/>
          </a:blip>
          <a:srcRect/>
          <a:stretch>
            <a:fillRect/>
          </a:stretch>
        </p:blipFill>
        <p:spPr bwMode="auto">
          <a:xfrm>
            <a:off x="423863" y="2365375"/>
            <a:ext cx="2498180" cy="1635125"/>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2" name="Rectangle 1"/>
          <p:cNvSpPr/>
          <p:nvPr/>
        </p:nvSpPr>
        <p:spPr>
          <a:xfrm>
            <a:off x="0" y="4743206"/>
            <a:ext cx="3345906" cy="1077218"/>
          </a:xfrm>
          <a:prstGeom prst="rect">
            <a:avLst/>
          </a:prstGeom>
          <a:noFill/>
        </p:spPr>
        <p:txBody>
          <a:bodyPr wrap="square" lIns="91440" tIns="45720" rIns="91440" bIns="45720">
            <a:spAutoFit/>
          </a:bodyPr>
          <a:lstStyle/>
          <a:p>
            <a:pPr algn="ctr"/>
            <a:r>
              <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Complete Forgiveness!</a:t>
            </a:r>
          </a:p>
        </p:txBody>
      </p:sp>
    </p:spTree>
    <p:extLst>
      <p:ext uri="{BB962C8B-B14F-4D97-AF65-F5344CB8AC3E}">
        <p14:creationId xmlns:p14="http://schemas.microsoft.com/office/powerpoint/2010/main" val="290032886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93765">
                                            <p:bg/>
                                          </p:spTgt>
                                        </p:tgtEl>
                                        <p:attrNameLst>
                                          <p:attrName>style.visibility</p:attrName>
                                        </p:attrNameLst>
                                      </p:cBhvr>
                                      <p:to>
                                        <p:strVal val="visible"/>
                                      </p:to>
                                    </p:set>
                                    <p:animEffect transition="in" filter="fade">
                                      <p:cBhvr>
                                        <p:cTn id="7" dur="2000"/>
                                        <p:tgtEl>
                                          <p:spTgt spid="2293765">
                                            <p:bg/>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2000"/>
                                        <p:tgtEl>
                                          <p:spTgt spid="25"/>
                                        </p:tgtEl>
                                      </p:cBhvr>
                                    </p:animEffect>
                                  </p:childTnLst>
                                </p:cTn>
                              </p:par>
                            </p:childTnLst>
                          </p:cTn>
                        </p:par>
                        <p:par>
                          <p:cTn id="11" fill="hold">
                            <p:stCondLst>
                              <p:cond delay="2000"/>
                            </p:stCondLst>
                            <p:childTnLst>
                              <p:par>
                                <p:cTn id="12" presetID="45" presetClass="entr" presetSubtype="0" fill="hold" grpId="0" nodeType="afterEffect">
                                  <p:stCondLst>
                                    <p:cond delay="500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anim calcmode="lin" valueType="num">
                                      <p:cBhvr>
                                        <p:cTn id="15" dur="2000" fill="hold"/>
                                        <p:tgtEl>
                                          <p:spTgt spid="2"/>
                                        </p:tgtEl>
                                        <p:attrNameLst>
                                          <p:attrName>ppt_w</p:attrName>
                                        </p:attrNameLst>
                                      </p:cBhvr>
                                      <p:tavLst>
                                        <p:tav tm="0" fmla="#ppt_w*sin(2.5*pi*$)">
                                          <p:val>
                                            <p:fltVal val="0"/>
                                          </p:val>
                                        </p:tav>
                                        <p:tav tm="100000">
                                          <p:val>
                                            <p:fltVal val="1"/>
                                          </p:val>
                                        </p:tav>
                                      </p:tavLst>
                                    </p:anim>
                                    <p:anim calcmode="lin" valueType="num">
                                      <p:cBhvr>
                                        <p:cTn id="16"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65" grpId="0" build="p"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 name="Picture 2" descr="godall"/>
          <p:cNvPicPr>
            <a:picLocks noChangeAspect="1" noChangeArrowheads="1"/>
          </p:cNvPicPr>
          <p:nvPr/>
        </p:nvPicPr>
        <p:blipFill>
          <a:blip r:embed="rId3" cstate="print"/>
          <a:srcRect l="17369" r="31612"/>
          <a:stretch>
            <a:fillRect/>
          </a:stretch>
        </p:blipFill>
        <p:spPr bwMode="auto">
          <a:xfrm>
            <a:off x="0" y="-122238"/>
            <a:ext cx="9144000" cy="6980238"/>
          </a:xfrm>
          <a:prstGeom prst="rect">
            <a:avLst/>
          </a:prstGeom>
          <a:noFill/>
          <a:ln w="9525">
            <a:noFill/>
            <a:miter lim="800000"/>
            <a:headEnd/>
            <a:tailEnd/>
          </a:ln>
        </p:spPr>
      </p:pic>
      <p:sp>
        <p:nvSpPr>
          <p:cNvPr id="2293765" name="Text Box 5"/>
          <p:cNvSpPr txBox="1">
            <a:spLocks noChangeArrowheads="1"/>
          </p:cNvSpPr>
          <p:nvPr/>
        </p:nvSpPr>
        <p:spPr bwMode="auto">
          <a:xfrm>
            <a:off x="3345906" y="1119416"/>
            <a:ext cx="5586235" cy="5016758"/>
          </a:xfrm>
          <a:prstGeom prst="rect">
            <a:avLst/>
          </a:prstGeom>
          <a:solidFill>
            <a:schemeClr val="tx1"/>
          </a:solidFill>
          <a:ln w="9525" algn="ctr">
            <a:noFill/>
            <a:miter lim="800000"/>
            <a:headEnd/>
            <a:tailEnd/>
          </a:ln>
          <a:effectLst/>
        </p:spPr>
        <p:txBody>
          <a:bodyPr wrap="square" anchor="ctr">
            <a:spAutoFit/>
          </a:bodyPr>
          <a:lstStyle/>
          <a:p>
            <a:pPr fontAlgn="base">
              <a:spcBef>
                <a:spcPct val="0"/>
              </a:spcBef>
              <a:spcAft>
                <a:spcPct val="0"/>
              </a:spcAft>
            </a:pPr>
            <a:r>
              <a:rPr lang="en-US" sz="2000" dirty="0">
                <a:solidFill>
                  <a:schemeClr val="bg1"/>
                </a:solidFill>
              </a:rPr>
              <a:t>“And Jesus answered them, “The hour has come for the Son of Man to be glorified. Truly, truly, I say to you, unless a grain of wheat falls into the earth and dies, it remains alone; but if it dies, it bears much fruit. Whoever loves his life loses it, and whoever hates his life in this world will keep it for eternal life. If anyone serves me, he must follow me; and where I am, there will my servant be also. If anyone serves me, the Father will honor him. The Son of Man Must Be Lifted Up “Now is my soul troubled. And what shall I say? ‘Father, save me from this hour’? But for this purpose I have come to this hour.”</a:t>
            </a:r>
          </a:p>
          <a:p>
            <a:pPr algn="r" fontAlgn="base">
              <a:spcBef>
                <a:spcPct val="0"/>
              </a:spcBef>
              <a:spcAft>
                <a:spcPct val="0"/>
              </a:spcAft>
            </a:pPr>
            <a:r>
              <a:rPr lang="en-US" sz="2000" dirty="0">
                <a:solidFill>
                  <a:schemeClr val="bg1"/>
                </a:solidFill>
              </a:rPr>
              <a:t>John 12:23-27, ESV</a:t>
            </a:r>
            <a:endParaRPr lang="en-US" sz="2000" b="1" i="1" dirty="0">
              <a:solidFill>
                <a:schemeClr val="bg1"/>
              </a:solidFill>
              <a:latin typeface="Eras Medium ITC" pitchFamily="34" charset="0"/>
            </a:endParaRPr>
          </a:p>
        </p:txBody>
      </p:sp>
      <p:sp>
        <p:nvSpPr>
          <p:cNvPr id="107532" name="Rectangle 20"/>
          <p:cNvSpPr>
            <a:spLocks noGrp="1" noChangeArrowheads="1"/>
          </p:cNvSpPr>
          <p:nvPr>
            <p:ph type="title"/>
          </p:nvPr>
        </p:nvSpPr>
        <p:spPr/>
        <p:txBody>
          <a:bodyPr/>
          <a:lstStyle/>
          <a:p>
            <a:pPr eaLnBrk="1" hangingPunct="1"/>
            <a:r>
              <a:rPr lang="en-US" sz="4000" b="1" dirty="0">
                <a:effectLst>
                  <a:outerShdw blurRad="38100" dist="38100" dir="2700000" algn="tl">
                    <a:srgbClr val="000000">
                      <a:alpha val="43137"/>
                    </a:srgbClr>
                  </a:outerShdw>
                </a:effectLst>
              </a:rPr>
              <a:t>Jesus died to </a:t>
            </a:r>
            <a:r>
              <a:rPr lang="en-US" sz="4000" b="1" u="sng" dirty="0">
                <a:solidFill>
                  <a:srgbClr val="C00000"/>
                </a:solidFill>
                <a:effectLst>
                  <a:outerShdw blurRad="38100" dist="38100" dir="2700000" algn="tl">
                    <a:srgbClr val="000000">
                      <a:alpha val="43137"/>
                    </a:srgbClr>
                  </a:outerShdw>
                </a:effectLst>
              </a:rPr>
              <a:t>forgive us</a:t>
            </a:r>
            <a:r>
              <a:rPr lang="en-US" sz="4000" b="1" dirty="0">
                <a:effectLst>
                  <a:outerShdw blurRad="38100" dist="38100" dir="2700000" algn="tl">
                    <a:srgbClr val="000000">
                      <a:alpha val="43137"/>
                    </a:srgbClr>
                  </a:outerShdw>
                </a:effectLst>
              </a:rPr>
              <a:t>.</a:t>
            </a:r>
            <a:endParaRPr lang="en-US" sz="4000" b="1" dirty="0">
              <a:solidFill>
                <a:srgbClr val="E0014A"/>
              </a:solidFill>
              <a:effectLst>
                <a:outerShdw blurRad="38100" dist="38100" dir="2700000" algn="tl">
                  <a:srgbClr val="000000">
                    <a:alpha val="43137"/>
                  </a:srgbClr>
                </a:outerShdw>
              </a:effectLst>
            </a:endParaRPr>
          </a:p>
        </p:txBody>
      </p:sp>
      <p:sp>
        <p:nvSpPr>
          <p:cNvPr id="107533" name="Text Box 21"/>
          <p:cNvSpPr txBox="1">
            <a:spLocks noChangeArrowheads="1"/>
          </p:cNvSpPr>
          <p:nvPr/>
        </p:nvSpPr>
        <p:spPr bwMode="auto">
          <a:xfrm>
            <a:off x="0" y="6477000"/>
            <a:ext cx="8880475" cy="381000"/>
          </a:xfrm>
          <a:prstGeom prst="rect">
            <a:avLst/>
          </a:prstGeom>
          <a:noFill/>
          <a:ln w="9525" algn="ctr">
            <a:noFill/>
            <a:miter lim="800000"/>
            <a:headEnd/>
            <a:tailEnd/>
          </a:ln>
        </p:spPr>
        <p:txBody>
          <a:bodyPr>
            <a:spAutoFit/>
          </a:bodyPr>
          <a:lstStyle/>
          <a:p>
            <a:pPr algn="ctr" fontAlgn="base">
              <a:spcBef>
                <a:spcPct val="50000"/>
              </a:spcBef>
              <a:spcAft>
                <a:spcPct val="0"/>
              </a:spcAft>
            </a:pPr>
            <a:r>
              <a:rPr lang="en-US" sz="1900" b="1">
                <a:solidFill>
                  <a:srgbClr val="997934"/>
                </a:solidFill>
                <a:latin typeface="Eras Light ITC" pitchFamily="34" charset="0"/>
              </a:rPr>
              <a:t>Heb 9:22</a:t>
            </a:r>
            <a:r>
              <a:rPr lang="en-US" sz="1900" b="1">
                <a:solidFill>
                  <a:srgbClr val="FFFF66"/>
                </a:solidFill>
                <a:latin typeface="Eras Light ITC" pitchFamily="34" charset="0"/>
              </a:rPr>
              <a:t> </a:t>
            </a:r>
            <a:r>
              <a:rPr lang="en-US" sz="1900" b="1">
                <a:solidFill>
                  <a:srgbClr val="333399"/>
                </a:solidFill>
                <a:latin typeface="Eras Light ITC" pitchFamily="34" charset="0"/>
              </a:rPr>
              <a:t>…without the shedding of blood there can be no forgiveness</a:t>
            </a:r>
          </a:p>
        </p:txBody>
      </p:sp>
      <p:pic>
        <p:nvPicPr>
          <p:cNvPr id="107534" name="Picture 22" descr="christ on cross"/>
          <p:cNvPicPr>
            <a:picLocks noChangeAspect="1" noChangeArrowheads="1"/>
          </p:cNvPicPr>
          <p:nvPr/>
        </p:nvPicPr>
        <p:blipFill>
          <a:blip r:embed="rId4" cstate="print">
            <a:clrChange>
              <a:clrFrom>
                <a:srgbClr val="FFFFFF"/>
              </a:clrFrom>
              <a:clrTo>
                <a:srgbClr val="FFFFFF">
                  <a:alpha val="0"/>
                </a:srgbClr>
              </a:clrTo>
            </a:clrChange>
            <a:lum bright="24000" contrast="24000"/>
          </a:blip>
          <a:srcRect/>
          <a:stretch>
            <a:fillRect/>
          </a:stretch>
        </p:blipFill>
        <p:spPr bwMode="auto">
          <a:xfrm>
            <a:off x="423863" y="1600200"/>
            <a:ext cx="2498180" cy="1635125"/>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2" name="Rectangle 1"/>
          <p:cNvSpPr/>
          <p:nvPr/>
        </p:nvSpPr>
        <p:spPr>
          <a:xfrm>
            <a:off x="0" y="3608387"/>
            <a:ext cx="3345906" cy="1569660"/>
          </a:xfrm>
          <a:prstGeom prst="rect">
            <a:avLst/>
          </a:prstGeom>
          <a:noFill/>
        </p:spPr>
        <p:txBody>
          <a:bodyPr wrap="square" lIns="91440" tIns="45720" rIns="91440" bIns="45720">
            <a:spAutoFit/>
          </a:bodyPr>
          <a:lstStyle/>
          <a:p>
            <a:pPr algn="ctr"/>
            <a:r>
              <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Jesus knew the purpose of His coming!</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8" name="Rectangle 7"/>
          <p:cNvSpPr/>
          <p:nvPr/>
        </p:nvSpPr>
        <p:spPr>
          <a:xfrm>
            <a:off x="0" y="5385137"/>
            <a:ext cx="3345906" cy="1015663"/>
          </a:xfrm>
          <a:prstGeom prst="rect">
            <a:avLst/>
          </a:prstGeom>
          <a:noFill/>
        </p:spPr>
        <p:txBody>
          <a:bodyPr wrap="square" lIns="91440" tIns="45720" rIns="91440" bIns="45720">
            <a:spAutoFit/>
          </a:bodyPr>
          <a:lstStyle/>
          <a:p>
            <a:pPr algn="ctr"/>
            <a:r>
              <a:rPr lang="en-US"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Matthew 16:21-23</a:t>
            </a:r>
          </a:p>
          <a:p>
            <a:pPr algn="ctr"/>
            <a:r>
              <a:rPr lang="en-US"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Matthew 20:17-19</a:t>
            </a:r>
          </a:p>
          <a:p>
            <a:pPr algn="ctr"/>
            <a:r>
              <a:rPr lang="en-US"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John 3:14-16</a:t>
            </a:r>
          </a:p>
        </p:txBody>
      </p:sp>
    </p:spTree>
    <p:extLst>
      <p:ext uri="{BB962C8B-B14F-4D97-AF65-F5344CB8AC3E}">
        <p14:creationId xmlns:p14="http://schemas.microsoft.com/office/powerpoint/2010/main" val="427430192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 name="Picture 2" descr="godall"/>
          <p:cNvPicPr>
            <a:picLocks noChangeAspect="1" noChangeArrowheads="1"/>
          </p:cNvPicPr>
          <p:nvPr/>
        </p:nvPicPr>
        <p:blipFill>
          <a:blip r:embed="rId3" cstate="print"/>
          <a:srcRect l="17369" r="31612"/>
          <a:stretch>
            <a:fillRect/>
          </a:stretch>
        </p:blipFill>
        <p:spPr bwMode="auto">
          <a:xfrm>
            <a:off x="0" y="-122238"/>
            <a:ext cx="9144000" cy="6980238"/>
          </a:xfrm>
          <a:prstGeom prst="rect">
            <a:avLst/>
          </a:prstGeom>
          <a:noFill/>
          <a:ln w="9525">
            <a:noFill/>
            <a:miter lim="800000"/>
            <a:headEnd/>
            <a:tailEnd/>
          </a:ln>
        </p:spPr>
      </p:pic>
      <p:sp>
        <p:nvSpPr>
          <p:cNvPr id="2293765" name="Text Box 5"/>
          <p:cNvSpPr txBox="1">
            <a:spLocks noChangeArrowheads="1"/>
          </p:cNvSpPr>
          <p:nvPr/>
        </p:nvSpPr>
        <p:spPr bwMode="auto">
          <a:xfrm>
            <a:off x="3048000" y="950139"/>
            <a:ext cx="6096000" cy="5355312"/>
          </a:xfrm>
          <a:prstGeom prst="rect">
            <a:avLst/>
          </a:prstGeom>
          <a:solidFill>
            <a:schemeClr val="tx1"/>
          </a:solidFill>
          <a:ln w="9525" algn="ctr">
            <a:noFill/>
            <a:miter lim="800000"/>
            <a:headEnd/>
            <a:tailEnd/>
          </a:ln>
          <a:effectLst/>
        </p:spPr>
        <p:txBody>
          <a:bodyPr wrap="square" anchor="ctr">
            <a:spAutoFit/>
          </a:bodyPr>
          <a:lstStyle/>
          <a:p>
            <a:pPr fontAlgn="base">
              <a:spcBef>
                <a:spcPct val="0"/>
              </a:spcBef>
              <a:spcAft>
                <a:spcPct val="0"/>
              </a:spcAft>
            </a:pPr>
            <a:r>
              <a:rPr lang="en-US" sz="1900" dirty="0">
                <a:solidFill>
                  <a:schemeClr val="bg1"/>
                </a:solidFill>
              </a:rPr>
              <a:t>“Blessed be the God and Father of our Lord Jesus Christ, who has blessed us in Christ with every spiritual blessing in the heavenly places, even as he chose us in him before the foundation of the world, that we should be holy and blameless before him. In love he predestined us for adoption to himself as sons through Jesus Christ, according to the purpose of his will, to the praise of his glorious grace, with which he has blessed us in the Beloved. In him we have redemption through his blood, the forgiveness of our trespasses, according to the riches of his grace, which he lavished upon us, in all wisdom and insight making known to us the mystery of his will, according to his purpose, which he set forth in Christ as a plan for the fullness of time, to unite all things in him, things in heaven and things on earth. “</a:t>
            </a:r>
          </a:p>
          <a:p>
            <a:pPr algn="r" fontAlgn="base">
              <a:spcBef>
                <a:spcPct val="0"/>
              </a:spcBef>
              <a:spcAft>
                <a:spcPct val="0"/>
              </a:spcAft>
            </a:pPr>
            <a:r>
              <a:rPr lang="en-US" sz="1900" dirty="0">
                <a:solidFill>
                  <a:schemeClr val="bg1"/>
                </a:solidFill>
              </a:rPr>
              <a:t>Ephesians 1:3-10, ESV</a:t>
            </a:r>
            <a:endParaRPr lang="en-US" sz="1900" b="1" i="1" dirty="0">
              <a:solidFill>
                <a:schemeClr val="bg1"/>
              </a:solidFill>
              <a:latin typeface="Eras Medium ITC" pitchFamily="34" charset="0"/>
            </a:endParaRPr>
          </a:p>
        </p:txBody>
      </p:sp>
      <p:sp>
        <p:nvSpPr>
          <p:cNvPr id="107532" name="Rectangle 20"/>
          <p:cNvSpPr>
            <a:spLocks noGrp="1" noChangeArrowheads="1"/>
          </p:cNvSpPr>
          <p:nvPr>
            <p:ph type="title"/>
          </p:nvPr>
        </p:nvSpPr>
        <p:spPr/>
        <p:txBody>
          <a:bodyPr/>
          <a:lstStyle/>
          <a:p>
            <a:pPr eaLnBrk="1" hangingPunct="1"/>
            <a:r>
              <a:rPr lang="en-US" sz="4000" b="1" dirty="0">
                <a:effectLst>
                  <a:outerShdw blurRad="38100" dist="38100" dir="2700000" algn="tl">
                    <a:srgbClr val="000000">
                      <a:alpha val="43137"/>
                    </a:srgbClr>
                  </a:outerShdw>
                </a:effectLst>
              </a:rPr>
              <a:t>Jesus died to </a:t>
            </a:r>
            <a:r>
              <a:rPr lang="en-US" sz="4000" b="1" u="sng" dirty="0">
                <a:solidFill>
                  <a:srgbClr val="C00000"/>
                </a:solidFill>
                <a:effectLst>
                  <a:outerShdw blurRad="38100" dist="38100" dir="2700000" algn="tl">
                    <a:srgbClr val="000000">
                      <a:alpha val="43137"/>
                    </a:srgbClr>
                  </a:outerShdw>
                </a:effectLst>
              </a:rPr>
              <a:t>forgive us</a:t>
            </a:r>
            <a:r>
              <a:rPr lang="en-US" sz="4000" b="1" dirty="0">
                <a:effectLst>
                  <a:outerShdw blurRad="38100" dist="38100" dir="2700000" algn="tl">
                    <a:srgbClr val="000000">
                      <a:alpha val="43137"/>
                    </a:srgbClr>
                  </a:outerShdw>
                </a:effectLst>
              </a:rPr>
              <a:t>.</a:t>
            </a:r>
            <a:endParaRPr lang="en-US" sz="4000" b="1" dirty="0">
              <a:solidFill>
                <a:srgbClr val="E0014A"/>
              </a:solidFill>
              <a:effectLst>
                <a:outerShdw blurRad="38100" dist="38100" dir="2700000" algn="tl">
                  <a:srgbClr val="000000">
                    <a:alpha val="43137"/>
                  </a:srgbClr>
                </a:outerShdw>
              </a:effectLst>
            </a:endParaRPr>
          </a:p>
        </p:txBody>
      </p:sp>
      <p:sp>
        <p:nvSpPr>
          <p:cNvPr id="107533" name="Text Box 21"/>
          <p:cNvSpPr txBox="1">
            <a:spLocks noChangeArrowheads="1"/>
          </p:cNvSpPr>
          <p:nvPr/>
        </p:nvSpPr>
        <p:spPr bwMode="auto">
          <a:xfrm>
            <a:off x="0" y="6477000"/>
            <a:ext cx="8880475" cy="381000"/>
          </a:xfrm>
          <a:prstGeom prst="rect">
            <a:avLst/>
          </a:prstGeom>
          <a:noFill/>
          <a:ln w="9525" algn="ctr">
            <a:noFill/>
            <a:miter lim="800000"/>
            <a:headEnd/>
            <a:tailEnd/>
          </a:ln>
        </p:spPr>
        <p:txBody>
          <a:bodyPr>
            <a:spAutoFit/>
          </a:bodyPr>
          <a:lstStyle/>
          <a:p>
            <a:pPr algn="ctr" fontAlgn="base">
              <a:spcBef>
                <a:spcPct val="50000"/>
              </a:spcBef>
              <a:spcAft>
                <a:spcPct val="0"/>
              </a:spcAft>
            </a:pPr>
            <a:r>
              <a:rPr lang="en-US" sz="1900" b="1" dirty="0" err="1">
                <a:solidFill>
                  <a:srgbClr val="997934"/>
                </a:solidFill>
                <a:latin typeface="Eras Light ITC" pitchFamily="34" charset="0"/>
              </a:rPr>
              <a:t>Heb</a:t>
            </a:r>
            <a:r>
              <a:rPr lang="en-US" sz="1900" b="1" dirty="0">
                <a:solidFill>
                  <a:srgbClr val="997934"/>
                </a:solidFill>
                <a:latin typeface="Eras Light ITC" pitchFamily="34" charset="0"/>
              </a:rPr>
              <a:t> 9:22</a:t>
            </a:r>
            <a:r>
              <a:rPr lang="en-US" sz="1900" b="1" dirty="0">
                <a:solidFill>
                  <a:srgbClr val="FFFF66"/>
                </a:solidFill>
                <a:latin typeface="Eras Light ITC" pitchFamily="34" charset="0"/>
              </a:rPr>
              <a:t> </a:t>
            </a:r>
            <a:r>
              <a:rPr lang="en-US" sz="1900" b="1" dirty="0">
                <a:solidFill>
                  <a:srgbClr val="333399"/>
                </a:solidFill>
                <a:latin typeface="Eras Light ITC" pitchFamily="34" charset="0"/>
              </a:rPr>
              <a:t>…without the shedding of blood there can be no forgiveness</a:t>
            </a:r>
          </a:p>
        </p:txBody>
      </p:sp>
      <p:pic>
        <p:nvPicPr>
          <p:cNvPr id="107534" name="Picture 22" descr="christ on cross"/>
          <p:cNvPicPr>
            <a:picLocks noChangeAspect="1" noChangeArrowheads="1"/>
          </p:cNvPicPr>
          <p:nvPr/>
        </p:nvPicPr>
        <p:blipFill>
          <a:blip r:embed="rId4" cstate="print">
            <a:clrChange>
              <a:clrFrom>
                <a:srgbClr val="FFFFFF"/>
              </a:clrFrom>
              <a:clrTo>
                <a:srgbClr val="FFFFFF">
                  <a:alpha val="0"/>
                </a:srgbClr>
              </a:clrTo>
            </a:clrChange>
            <a:lum bright="24000" contrast="24000"/>
          </a:blip>
          <a:srcRect/>
          <a:stretch>
            <a:fillRect/>
          </a:stretch>
        </p:blipFill>
        <p:spPr bwMode="auto">
          <a:xfrm>
            <a:off x="423863" y="1600200"/>
            <a:ext cx="2498180" cy="1635125"/>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2" name="Rectangle 1"/>
          <p:cNvSpPr/>
          <p:nvPr/>
        </p:nvSpPr>
        <p:spPr>
          <a:xfrm>
            <a:off x="0" y="3608387"/>
            <a:ext cx="2922043" cy="2062103"/>
          </a:xfrm>
          <a:prstGeom prst="rect">
            <a:avLst/>
          </a:prstGeom>
          <a:noFill/>
        </p:spPr>
        <p:txBody>
          <a:bodyPr wrap="square" lIns="91440" tIns="45720" rIns="91440" bIns="45720">
            <a:spAutoFit/>
          </a:bodyPr>
          <a:lstStyle/>
          <a:p>
            <a:pPr algn="ctr"/>
            <a:r>
              <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God planned and sent Jesus for this purpose!</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78809496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 name="Picture 2" descr="godall"/>
          <p:cNvPicPr>
            <a:picLocks noChangeAspect="1" noChangeArrowheads="1"/>
          </p:cNvPicPr>
          <p:nvPr/>
        </p:nvPicPr>
        <p:blipFill>
          <a:blip r:embed="rId3" cstate="print"/>
          <a:srcRect l="17369" r="31612"/>
          <a:stretch>
            <a:fillRect/>
          </a:stretch>
        </p:blipFill>
        <p:spPr bwMode="auto">
          <a:xfrm>
            <a:off x="0" y="-122238"/>
            <a:ext cx="9144000" cy="6980238"/>
          </a:xfrm>
          <a:prstGeom prst="rect">
            <a:avLst/>
          </a:prstGeom>
          <a:noFill/>
          <a:ln w="9525">
            <a:noFill/>
            <a:miter lim="800000"/>
            <a:headEnd/>
            <a:tailEnd/>
          </a:ln>
        </p:spPr>
      </p:pic>
      <p:sp>
        <p:nvSpPr>
          <p:cNvPr id="2293765" name="Text Box 5"/>
          <p:cNvSpPr txBox="1">
            <a:spLocks noChangeArrowheads="1"/>
          </p:cNvSpPr>
          <p:nvPr/>
        </p:nvSpPr>
        <p:spPr bwMode="auto">
          <a:xfrm>
            <a:off x="2922043" y="1273304"/>
            <a:ext cx="6221957" cy="4708981"/>
          </a:xfrm>
          <a:prstGeom prst="rect">
            <a:avLst/>
          </a:prstGeom>
          <a:solidFill>
            <a:schemeClr val="tx1"/>
          </a:solidFill>
          <a:ln w="9525" algn="ctr">
            <a:noFill/>
            <a:miter lim="800000"/>
            <a:headEnd/>
            <a:tailEnd/>
          </a:ln>
          <a:effectLst/>
        </p:spPr>
        <p:txBody>
          <a:bodyPr wrap="square" anchor="ctr">
            <a:spAutoFit/>
          </a:bodyPr>
          <a:lstStyle/>
          <a:p>
            <a:pPr fontAlgn="base">
              <a:spcBef>
                <a:spcPct val="0"/>
              </a:spcBef>
              <a:spcAft>
                <a:spcPct val="0"/>
              </a:spcAft>
            </a:pPr>
            <a:r>
              <a:rPr lang="en-US" sz="2000" dirty="0">
                <a:solidFill>
                  <a:schemeClr val="bg1"/>
                </a:solidFill>
              </a:rPr>
              <a:t>“But when Christ appeared as a high priest of the good things that have come, then through the greater and more perfect tent (not made with hands, that is, not of this creation) he entered once for all into the holy places, not by means of the blood of goats and calves but by means of his own blood, thus securing an eternal redemption. For if the blood of goats and bulls, and the sprinkling of defiled persons with the ashes of a heifer, sanctify for the purification of the flesh, how much more will the blood of Christ, who through the eternal Spirit offered himself without blemish to God, purify our conscience from dead works to serve the living God.”</a:t>
            </a:r>
          </a:p>
          <a:p>
            <a:pPr algn="r" fontAlgn="base">
              <a:spcBef>
                <a:spcPct val="0"/>
              </a:spcBef>
              <a:spcAft>
                <a:spcPct val="0"/>
              </a:spcAft>
            </a:pPr>
            <a:r>
              <a:rPr lang="en-US" sz="2000" b="1" i="1" dirty="0">
                <a:solidFill>
                  <a:schemeClr val="bg1"/>
                </a:solidFill>
                <a:latin typeface="Eras Medium ITC" pitchFamily="34" charset="0"/>
              </a:rPr>
              <a:t>Hebrews 9:11-14, ESV</a:t>
            </a:r>
            <a:endParaRPr lang="en-US" sz="1900" b="1" i="1" dirty="0">
              <a:solidFill>
                <a:schemeClr val="bg1"/>
              </a:solidFill>
              <a:latin typeface="Eras Medium ITC" pitchFamily="34" charset="0"/>
            </a:endParaRPr>
          </a:p>
        </p:txBody>
      </p:sp>
      <p:sp>
        <p:nvSpPr>
          <p:cNvPr id="107532" name="Rectangle 20"/>
          <p:cNvSpPr>
            <a:spLocks noGrp="1" noChangeArrowheads="1"/>
          </p:cNvSpPr>
          <p:nvPr>
            <p:ph type="title"/>
          </p:nvPr>
        </p:nvSpPr>
        <p:spPr/>
        <p:txBody>
          <a:bodyPr/>
          <a:lstStyle/>
          <a:p>
            <a:pPr eaLnBrk="1" hangingPunct="1"/>
            <a:r>
              <a:rPr lang="en-US" sz="4000" b="1" dirty="0">
                <a:effectLst>
                  <a:outerShdw blurRad="38100" dist="38100" dir="2700000" algn="tl">
                    <a:srgbClr val="000000">
                      <a:alpha val="43137"/>
                    </a:srgbClr>
                  </a:outerShdw>
                </a:effectLst>
              </a:rPr>
              <a:t>Jesus died to </a:t>
            </a:r>
            <a:r>
              <a:rPr lang="en-US" sz="4000" b="1" u="sng" dirty="0">
                <a:solidFill>
                  <a:srgbClr val="C00000"/>
                </a:solidFill>
                <a:effectLst>
                  <a:outerShdw blurRad="38100" dist="38100" dir="2700000" algn="tl">
                    <a:srgbClr val="000000">
                      <a:alpha val="43137"/>
                    </a:srgbClr>
                  </a:outerShdw>
                </a:effectLst>
              </a:rPr>
              <a:t>forgive us</a:t>
            </a:r>
            <a:r>
              <a:rPr lang="en-US" sz="4000" b="1" dirty="0">
                <a:effectLst>
                  <a:outerShdw blurRad="38100" dist="38100" dir="2700000" algn="tl">
                    <a:srgbClr val="000000">
                      <a:alpha val="43137"/>
                    </a:srgbClr>
                  </a:outerShdw>
                </a:effectLst>
              </a:rPr>
              <a:t>.</a:t>
            </a:r>
            <a:endParaRPr lang="en-US" sz="4000" b="1" dirty="0">
              <a:solidFill>
                <a:srgbClr val="E0014A"/>
              </a:solidFill>
              <a:effectLst>
                <a:outerShdw blurRad="38100" dist="38100" dir="2700000" algn="tl">
                  <a:srgbClr val="000000">
                    <a:alpha val="43137"/>
                  </a:srgbClr>
                </a:outerShdw>
              </a:effectLst>
            </a:endParaRPr>
          </a:p>
        </p:txBody>
      </p:sp>
      <p:sp>
        <p:nvSpPr>
          <p:cNvPr id="107533" name="Text Box 21"/>
          <p:cNvSpPr txBox="1">
            <a:spLocks noChangeArrowheads="1"/>
          </p:cNvSpPr>
          <p:nvPr/>
        </p:nvSpPr>
        <p:spPr bwMode="auto">
          <a:xfrm>
            <a:off x="0" y="6477000"/>
            <a:ext cx="8880475" cy="381000"/>
          </a:xfrm>
          <a:prstGeom prst="rect">
            <a:avLst/>
          </a:prstGeom>
          <a:noFill/>
          <a:ln w="9525" algn="ctr">
            <a:noFill/>
            <a:miter lim="800000"/>
            <a:headEnd/>
            <a:tailEnd/>
          </a:ln>
        </p:spPr>
        <p:txBody>
          <a:bodyPr>
            <a:spAutoFit/>
          </a:bodyPr>
          <a:lstStyle/>
          <a:p>
            <a:pPr algn="ctr" fontAlgn="base">
              <a:spcBef>
                <a:spcPct val="50000"/>
              </a:spcBef>
              <a:spcAft>
                <a:spcPct val="0"/>
              </a:spcAft>
            </a:pPr>
            <a:r>
              <a:rPr lang="en-US" sz="1900" b="1" dirty="0" err="1">
                <a:solidFill>
                  <a:srgbClr val="997934"/>
                </a:solidFill>
                <a:latin typeface="Eras Light ITC" pitchFamily="34" charset="0"/>
              </a:rPr>
              <a:t>Heb</a:t>
            </a:r>
            <a:r>
              <a:rPr lang="en-US" sz="1900" b="1" dirty="0">
                <a:solidFill>
                  <a:srgbClr val="997934"/>
                </a:solidFill>
                <a:latin typeface="Eras Light ITC" pitchFamily="34" charset="0"/>
              </a:rPr>
              <a:t> 9:22</a:t>
            </a:r>
            <a:r>
              <a:rPr lang="en-US" sz="1900" b="1" dirty="0">
                <a:solidFill>
                  <a:srgbClr val="FFFF66"/>
                </a:solidFill>
                <a:latin typeface="Eras Light ITC" pitchFamily="34" charset="0"/>
              </a:rPr>
              <a:t> </a:t>
            </a:r>
            <a:r>
              <a:rPr lang="en-US" sz="1900" b="1" dirty="0">
                <a:solidFill>
                  <a:srgbClr val="333399"/>
                </a:solidFill>
                <a:latin typeface="Eras Light ITC" pitchFamily="34" charset="0"/>
              </a:rPr>
              <a:t>…without the shedding of blood there can be no forgiveness</a:t>
            </a:r>
          </a:p>
        </p:txBody>
      </p:sp>
      <p:pic>
        <p:nvPicPr>
          <p:cNvPr id="107534" name="Picture 22" descr="christ on cross"/>
          <p:cNvPicPr>
            <a:picLocks noChangeAspect="1" noChangeArrowheads="1"/>
          </p:cNvPicPr>
          <p:nvPr/>
        </p:nvPicPr>
        <p:blipFill>
          <a:blip r:embed="rId4" cstate="print">
            <a:clrChange>
              <a:clrFrom>
                <a:srgbClr val="FFFFFF"/>
              </a:clrFrom>
              <a:clrTo>
                <a:srgbClr val="FFFFFF">
                  <a:alpha val="0"/>
                </a:srgbClr>
              </a:clrTo>
            </a:clrChange>
            <a:lum bright="24000" contrast="24000"/>
          </a:blip>
          <a:srcRect/>
          <a:stretch>
            <a:fillRect/>
          </a:stretch>
        </p:blipFill>
        <p:spPr bwMode="auto">
          <a:xfrm>
            <a:off x="228600" y="1600200"/>
            <a:ext cx="2498180" cy="1635125"/>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2" name="Rectangle 1"/>
          <p:cNvSpPr/>
          <p:nvPr/>
        </p:nvSpPr>
        <p:spPr>
          <a:xfrm>
            <a:off x="0" y="3608387"/>
            <a:ext cx="2922043" cy="2554545"/>
          </a:xfrm>
          <a:prstGeom prst="rect">
            <a:avLst/>
          </a:prstGeom>
          <a:noFill/>
        </p:spPr>
        <p:txBody>
          <a:bodyPr wrap="square" lIns="91440" tIns="45720" rIns="91440" bIns="45720">
            <a:spAutoFit/>
          </a:bodyPr>
          <a:lstStyle/>
          <a:p>
            <a:pPr algn="ctr"/>
            <a:r>
              <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Jesus blood provided this forgiveness, as nothing else could!</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53884328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 name="Picture 2" descr="godall"/>
          <p:cNvPicPr>
            <a:picLocks noChangeAspect="1" noChangeArrowheads="1"/>
          </p:cNvPicPr>
          <p:nvPr/>
        </p:nvPicPr>
        <p:blipFill>
          <a:blip r:embed="rId3" cstate="print"/>
          <a:srcRect l="17369" r="31612"/>
          <a:stretch>
            <a:fillRect/>
          </a:stretch>
        </p:blipFill>
        <p:spPr bwMode="auto">
          <a:xfrm>
            <a:off x="0" y="-122238"/>
            <a:ext cx="9144000" cy="6980238"/>
          </a:xfrm>
          <a:prstGeom prst="rect">
            <a:avLst/>
          </a:prstGeom>
          <a:noFill/>
          <a:ln w="9525">
            <a:noFill/>
            <a:miter lim="800000"/>
            <a:headEnd/>
            <a:tailEnd/>
          </a:ln>
        </p:spPr>
      </p:pic>
      <p:sp>
        <p:nvSpPr>
          <p:cNvPr id="2293765" name="Text Box 5"/>
          <p:cNvSpPr txBox="1">
            <a:spLocks noChangeArrowheads="1"/>
          </p:cNvSpPr>
          <p:nvPr/>
        </p:nvSpPr>
        <p:spPr bwMode="auto">
          <a:xfrm>
            <a:off x="2922043" y="1434889"/>
            <a:ext cx="6221957" cy="4385816"/>
          </a:xfrm>
          <a:prstGeom prst="rect">
            <a:avLst/>
          </a:prstGeom>
          <a:solidFill>
            <a:schemeClr val="tx1"/>
          </a:solidFill>
          <a:ln w="9525" algn="ctr">
            <a:noFill/>
            <a:miter lim="800000"/>
            <a:headEnd/>
            <a:tailEnd/>
          </a:ln>
          <a:effectLst/>
        </p:spPr>
        <p:txBody>
          <a:bodyPr wrap="square" anchor="ctr">
            <a:spAutoFit/>
          </a:bodyPr>
          <a:lstStyle/>
          <a:p>
            <a:pPr fontAlgn="base">
              <a:spcBef>
                <a:spcPct val="0"/>
              </a:spcBef>
              <a:spcAft>
                <a:spcPct val="0"/>
              </a:spcAft>
            </a:pPr>
            <a:r>
              <a:rPr lang="en-US" sz="2000" dirty="0">
                <a:solidFill>
                  <a:schemeClr val="bg1"/>
                </a:solidFill>
              </a:rPr>
              <a:t>“And Peter said to them, ‘Repent and be baptized every one of you in the name of Jesus Christ for the forgiveness of your sins, and you will receive the gift of the Holy Spirit.’”</a:t>
            </a:r>
          </a:p>
          <a:p>
            <a:pPr algn="r" fontAlgn="base">
              <a:spcBef>
                <a:spcPct val="0"/>
              </a:spcBef>
              <a:spcAft>
                <a:spcPct val="0"/>
              </a:spcAft>
            </a:pPr>
            <a:r>
              <a:rPr lang="en-US" sz="2000" b="1" i="1" dirty="0">
                <a:solidFill>
                  <a:schemeClr val="bg1"/>
                </a:solidFill>
                <a:latin typeface="Eras Medium ITC" pitchFamily="34" charset="0"/>
              </a:rPr>
              <a:t>Acts 2:38, ESV</a:t>
            </a:r>
          </a:p>
          <a:p>
            <a:pPr algn="r" fontAlgn="base">
              <a:spcBef>
                <a:spcPct val="0"/>
              </a:spcBef>
              <a:spcAft>
                <a:spcPct val="0"/>
              </a:spcAft>
            </a:pPr>
            <a:endParaRPr lang="en-US" sz="2000" b="1" i="1" dirty="0">
              <a:solidFill>
                <a:schemeClr val="bg1"/>
              </a:solidFill>
              <a:latin typeface="Eras Medium ITC" pitchFamily="34" charset="0"/>
            </a:endParaRPr>
          </a:p>
          <a:p>
            <a:pPr fontAlgn="base">
              <a:spcBef>
                <a:spcPct val="0"/>
              </a:spcBef>
              <a:spcAft>
                <a:spcPct val="0"/>
              </a:spcAft>
            </a:pPr>
            <a:r>
              <a:rPr lang="en-US" sz="2000" b="1" dirty="0">
                <a:solidFill>
                  <a:schemeClr val="bg1"/>
                </a:solidFill>
                <a:latin typeface="Eras Medium ITC" pitchFamily="34" charset="0"/>
              </a:rPr>
              <a:t>“But if we walk in the light, as he is in the light, we have fellowship with one another, and the blood of Jesus his Son cleanses us from all sin.  If we say we have not sin, we deceive ourselves, and the truth is not in us.  If we confess our sins, he is faithful and just to forgive us our sins and to cleanse us from all unrighteousness.”</a:t>
            </a:r>
          </a:p>
          <a:p>
            <a:pPr algn="r" fontAlgn="base">
              <a:spcBef>
                <a:spcPct val="0"/>
              </a:spcBef>
              <a:spcAft>
                <a:spcPct val="0"/>
              </a:spcAft>
            </a:pPr>
            <a:r>
              <a:rPr lang="en-US" sz="2000" b="1" i="1" dirty="0">
                <a:solidFill>
                  <a:schemeClr val="bg1"/>
                </a:solidFill>
                <a:latin typeface="Eras Medium ITC" pitchFamily="34" charset="0"/>
              </a:rPr>
              <a:t>1 John 1:7-9, ESV</a:t>
            </a:r>
            <a:endParaRPr lang="en-US" sz="1900" b="1" i="1" dirty="0">
              <a:solidFill>
                <a:schemeClr val="bg1"/>
              </a:solidFill>
              <a:latin typeface="Eras Medium ITC" pitchFamily="34" charset="0"/>
            </a:endParaRPr>
          </a:p>
        </p:txBody>
      </p:sp>
      <p:sp>
        <p:nvSpPr>
          <p:cNvPr id="107532" name="Rectangle 20"/>
          <p:cNvSpPr>
            <a:spLocks noGrp="1" noChangeArrowheads="1"/>
          </p:cNvSpPr>
          <p:nvPr>
            <p:ph type="title"/>
          </p:nvPr>
        </p:nvSpPr>
        <p:spPr/>
        <p:txBody>
          <a:bodyPr/>
          <a:lstStyle/>
          <a:p>
            <a:pPr eaLnBrk="1" hangingPunct="1"/>
            <a:r>
              <a:rPr lang="en-US" sz="4000" b="1" dirty="0">
                <a:effectLst>
                  <a:outerShdw blurRad="38100" dist="38100" dir="2700000" algn="tl">
                    <a:srgbClr val="000000">
                      <a:alpha val="43137"/>
                    </a:srgbClr>
                  </a:outerShdw>
                </a:effectLst>
              </a:rPr>
              <a:t>Jesus died to </a:t>
            </a:r>
            <a:r>
              <a:rPr lang="en-US" sz="4000" b="1" u="sng" dirty="0">
                <a:solidFill>
                  <a:srgbClr val="C00000"/>
                </a:solidFill>
                <a:effectLst>
                  <a:outerShdw blurRad="38100" dist="38100" dir="2700000" algn="tl">
                    <a:srgbClr val="000000">
                      <a:alpha val="43137"/>
                    </a:srgbClr>
                  </a:outerShdw>
                </a:effectLst>
              </a:rPr>
              <a:t>forgive us</a:t>
            </a:r>
            <a:r>
              <a:rPr lang="en-US" sz="4000" b="1" dirty="0">
                <a:effectLst>
                  <a:outerShdw blurRad="38100" dist="38100" dir="2700000" algn="tl">
                    <a:srgbClr val="000000">
                      <a:alpha val="43137"/>
                    </a:srgbClr>
                  </a:outerShdw>
                </a:effectLst>
              </a:rPr>
              <a:t>.</a:t>
            </a:r>
            <a:endParaRPr lang="en-US" sz="4000" b="1" dirty="0">
              <a:solidFill>
                <a:srgbClr val="E0014A"/>
              </a:solidFill>
              <a:effectLst>
                <a:outerShdw blurRad="38100" dist="38100" dir="2700000" algn="tl">
                  <a:srgbClr val="000000">
                    <a:alpha val="43137"/>
                  </a:srgbClr>
                </a:outerShdw>
              </a:effectLst>
            </a:endParaRPr>
          </a:p>
        </p:txBody>
      </p:sp>
      <p:sp>
        <p:nvSpPr>
          <p:cNvPr id="107533" name="Text Box 21"/>
          <p:cNvSpPr txBox="1">
            <a:spLocks noChangeArrowheads="1"/>
          </p:cNvSpPr>
          <p:nvPr/>
        </p:nvSpPr>
        <p:spPr bwMode="auto">
          <a:xfrm>
            <a:off x="0" y="6477000"/>
            <a:ext cx="8880475" cy="381000"/>
          </a:xfrm>
          <a:prstGeom prst="rect">
            <a:avLst/>
          </a:prstGeom>
          <a:noFill/>
          <a:ln w="9525" algn="ctr">
            <a:noFill/>
            <a:miter lim="800000"/>
            <a:headEnd/>
            <a:tailEnd/>
          </a:ln>
        </p:spPr>
        <p:txBody>
          <a:bodyPr>
            <a:spAutoFit/>
          </a:bodyPr>
          <a:lstStyle/>
          <a:p>
            <a:pPr algn="ctr" fontAlgn="base">
              <a:spcBef>
                <a:spcPct val="50000"/>
              </a:spcBef>
              <a:spcAft>
                <a:spcPct val="0"/>
              </a:spcAft>
            </a:pPr>
            <a:r>
              <a:rPr lang="en-US" sz="1900" b="1" dirty="0" err="1">
                <a:solidFill>
                  <a:srgbClr val="997934"/>
                </a:solidFill>
                <a:latin typeface="Eras Light ITC" pitchFamily="34" charset="0"/>
              </a:rPr>
              <a:t>Heb</a:t>
            </a:r>
            <a:r>
              <a:rPr lang="en-US" sz="1900" b="1" dirty="0">
                <a:solidFill>
                  <a:srgbClr val="997934"/>
                </a:solidFill>
                <a:latin typeface="Eras Light ITC" pitchFamily="34" charset="0"/>
              </a:rPr>
              <a:t> 9:22</a:t>
            </a:r>
            <a:r>
              <a:rPr lang="en-US" sz="1900" b="1" dirty="0">
                <a:solidFill>
                  <a:srgbClr val="FFFF66"/>
                </a:solidFill>
                <a:latin typeface="Eras Light ITC" pitchFamily="34" charset="0"/>
              </a:rPr>
              <a:t> </a:t>
            </a:r>
            <a:r>
              <a:rPr lang="en-US" sz="1900" b="1" dirty="0">
                <a:solidFill>
                  <a:srgbClr val="333399"/>
                </a:solidFill>
                <a:latin typeface="Eras Light ITC" pitchFamily="34" charset="0"/>
              </a:rPr>
              <a:t>…without the shedding of blood there can be no forgiveness</a:t>
            </a:r>
          </a:p>
        </p:txBody>
      </p:sp>
      <p:pic>
        <p:nvPicPr>
          <p:cNvPr id="107534" name="Picture 22" descr="christ on cross"/>
          <p:cNvPicPr>
            <a:picLocks noChangeAspect="1" noChangeArrowheads="1"/>
          </p:cNvPicPr>
          <p:nvPr/>
        </p:nvPicPr>
        <p:blipFill>
          <a:blip r:embed="rId4" cstate="print">
            <a:clrChange>
              <a:clrFrom>
                <a:srgbClr val="FFFFFF"/>
              </a:clrFrom>
              <a:clrTo>
                <a:srgbClr val="FFFFFF">
                  <a:alpha val="0"/>
                </a:srgbClr>
              </a:clrTo>
            </a:clrChange>
            <a:lum bright="24000" contrast="24000"/>
          </a:blip>
          <a:srcRect/>
          <a:stretch>
            <a:fillRect/>
          </a:stretch>
        </p:blipFill>
        <p:spPr bwMode="auto">
          <a:xfrm>
            <a:off x="228600" y="1600200"/>
            <a:ext cx="2498180" cy="1635125"/>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2" name="Rectangle 1"/>
          <p:cNvSpPr/>
          <p:nvPr/>
        </p:nvSpPr>
        <p:spPr>
          <a:xfrm>
            <a:off x="0" y="3608387"/>
            <a:ext cx="2922043" cy="1569660"/>
          </a:xfrm>
          <a:prstGeom prst="rect">
            <a:avLst/>
          </a:prstGeom>
          <a:noFill/>
        </p:spPr>
        <p:txBody>
          <a:bodyPr wrap="square" lIns="91440" tIns="45720" rIns="91440" bIns="45720">
            <a:spAutoFit/>
          </a:bodyPr>
          <a:lstStyle/>
          <a:p>
            <a:pPr algn="ctr"/>
            <a:r>
              <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When do we receive this forgiveness?</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35267915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 name="Picture 2" descr="godall"/>
          <p:cNvPicPr>
            <a:picLocks noChangeAspect="1" noChangeArrowheads="1"/>
          </p:cNvPicPr>
          <p:nvPr/>
        </p:nvPicPr>
        <p:blipFill>
          <a:blip r:embed="rId3" cstate="print"/>
          <a:srcRect l="17369" r="31612"/>
          <a:stretch>
            <a:fillRect/>
          </a:stretch>
        </p:blipFill>
        <p:spPr bwMode="auto">
          <a:xfrm>
            <a:off x="0" y="-122238"/>
            <a:ext cx="9144000" cy="6980238"/>
          </a:xfrm>
          <a:prstGeom prst="rect">
            <a:avLst/>
          </a:prstGeom>
          <a:noFill/>
          <a:ln w="9525">
            <a:noFill/>
            <a:miter lim="800000"/>
            <a:headEnd/>
            <a:tailEnd/>
          </a:ln>
        </p:spPr>
      </p:pic>
      <p:sp>
        <p:nvSpPr>
          <p:cNvPr id="2293765" name="Text Box 5"/>
          <p:cNvSpPr txBox="1">
            <a:spLocks noChangeArrowheads="1"/>
          </p:cNvSpPr>
          <p:nvPr/>
        </p:nvSpPr>
        <p:spPr bwMode="auto">
          <a:xfrm>
            <a:off x="3276599" y="1550306"/>
            <a:ext cx="5893843" cy="4154984"/>
          </a:xfrm>
          <a:prstGeom prst="rect">
            <a:avLst/>
          </a:prstGeom>
          <a:solidFill>
            <a:schemeClr val="tx1"/>
          </a:solidFill>
          <a:ln w="9525" algn="ctr">
            <a:noFill/>
            <a:miter lim="800000"/>
            <a:headEnd/>
            <a:tailEnd/>
          </a:ln>
          <a:effectLst/>
        </p:spPr>
        <p:txBody>
          <a:bodyPr wrap="square" anchor="ctr">
            <a:spAutoFit/>
          </a:bodyPr>
          <a:lstStyle/>
          <a:p>
            <a:pPr fontAlgn="base">
              <a:spcBef>
                <a:spcPct val="0"/>
              </a:spcBef>
              <a:spcAft>
                <a:spcPct val="0"/>
              </a:spcAft>
            </a:pPr>
            <a:r>
              <a:rPr lang="en-US" sz="2400" dirty="0">
                <a:solidFill>
                  <a:schemeClr val="bg1"/>
                </a:solidFill>
              </a:rPr>
              <a:t>“I appeal to you therefore, brothers, by the mercies of God, to present your bodies as a living sacrifice, holy and acceptable to God, which is your spiritual worship. Do not be conformed to this world, but be transformed by the renewal of your mind, that by testing you may discern what is the will of God, what is good and acceptable and perfect.”</a:t>
            </a:r>
          </a:p>
          <a:p>
            <a:pPr algn="r" fontAlgn="base">
              <a:spcBef>
                <a:spcPct val="0"/>
              </a:spcBef>
              <a:spcAft>
                <a:spcPct val="0"/>
              </a:spcAft>
            </a:pPr>
            <a:r>
              <a:rPr lang="en-US" sz="2400" dirty="0">
                <a:solidFill>
                  <a:schemeClr val="bg1"/>
                </a:solidFill>
              </a:rPr>
              <a:t>Romans 12:1-2, ESV</a:t>
            </a:r>
            <a:endParaRPr lang="en-US" sz="2000" b="1" i="1" dirty="0">
              <a:solidFill>
                <a:schemeClr val="bg1"/>
              </a:solidFill>
              <a:latin typeface="Eras Medium ITC" pitchFamily="34" charset="0"/>
            </a:endParaRPr>
          </a:p>
        </p:txBody>
      </p:sp>
      <p:sp>
        <p:nvSpPr>
          <p:cNvPr id="107532" name="Rectangle 20"/>
          <p:cNvSpPr>
            <a:spLocks noGrp="1" noChangeArrowheads="1"/>
          </p:cNvSpPr>
          <p:nvPr>
            <p:ph type="title"/>
          </p:nvPr>
        </p:nvSpPr>
        <p:spPr/>
        <p:txBody>
          <a:bodyPr/>
          <a:lstStyle/>
          <a:p>
            <a:pPr eaLnBrk="1" hangingPunct="1"/>
            <a:r>
              <a:rPr lang="en-US" sz="4000" b="1" dirty="0">
                <a:effectLst>
                  <a:outerShdw blurRad="38100" dist="38100" dir="2700000" algn="tl">
                    <a:srgbClr val="000000">
                      <a:alpha val="43137"/>
                    </a:srgbClr>
                  </a:outerShdw>
                </a:effectLst>
              </a:rPr>
              <a:t>Jesus died to </a:t>
            </a:r>
            <a:r>
              <a:rPr lang="en-US" sz="4000" b="1" u="sng" dirty="0">
                <a:solidFill>
                  <a:srgbClr val="C00000"/>
                </a:solidFill>
                <a:effectLst>
                  <a:outerShdw blurRad="38100" dist="38100" dir="2700000" algn="tl">
                    <a:srgbClr val="000000">
                      <a:alpha val="43137"/>
                    </a:srgbClr>
                  </a:outerShdw>
                </a:effectLst>
              </a:rPr>
              <a:t>transform us</a:t>
            </a:r>
            <a:r>
              <a:rPr lang="en-US" sz="4000" b="1" dirty="0">
                <a:effectLst>
                  <a:outerShdw blurRad="38100" dist="38100" dir="2700000" algn="tl">
                    <a:srgbClr val="000000">
                      <a:alpha val="43137"/>
                    </a:srgbClr>
                  </a:outerShdw>
                </a:effectLst>
              </a:rPr>
              <a:t>.</a:t>
            </a:r>
            <a:endParaRPr lang="en-US" sz="4000" b="1" dirty="0">
              <a:solidFill>
                <a:srgbClr val="E0014A"/>
              </a:solidFill>
              <a:effectLst>
                <a:outerShdw blurRad="38100" dist="38100" dir="2700000" algn="tl">
                  <a:srgbClr val="000000">
                    <a:alpha val="43137"/>
                  </a:srgbClr>
                </a:outerShdw>
              </a:effectLst>
            </a:endParaRPr>
          </a:p>
        </p:txBody>
      </p:sp>
      <p:sp>
        <p:nvSpPr>
          <p:cNvPr id="107533" name="Text Box 21"/>
          <p:cNvSpPr txBox="1">
            <a:spLocks noChangeArrowheads="1"/>
          </p:cNvSpPr>
          <p:nvPr/>
        </p:nvSpPr>
        <p:spPr bwMode="auto">
          <a:xfrm>
            <a:off x="0" y="6477000"/>
            <a:ext cx="8880475" cy="381000"/>
          </a:xfrm>
          <a:prstGeom prst="rect">
            <a:avLst/>
          </a:prstGeom>
          <a:noFill/>
          <a:ln w="9525" algn="ctr">
            <a:noFill/>
            <a:miter lim="800000"/>
            <a:headEnd/>
            <a:tailEnd/>
          </a:ln>
        </p:spPr>
        <p:txBody>
          <a:bodyPr>
            <a:spAutoFit/>
          </a:bodyPr>
          <a:lstStyle/>
          <a:p>
            <a:pPr algn="ctr" fontAlgn="base">
              <a:spcBef>
                <a:spcPct val="50000"/>
              </a:spcBef>
              <a:spcAft>
                <a:spcPct val="0"/>
              </a:spcAft>
            </a:pPr>
            <a:r>
              <a:rPr lang="en-US" sz="1900" b="1" dirty="0" err="1">
                <a:solidFill>
                  <a:srgbClr val="997934"/>
                </a:solidFill>
                <a:latin typeface="Eras Light ITC" pitchFamily="34" charset="0"/>
              </a:rPr>
              <a:t>Heb</a:t>
            </a:r>
            <a:r>
              <a:rPr lang="en-US" sz="1900" b="1" dirty="0">
                <a:solidFill>
                  <a:srgbClr val="997934"/>
                </a:solidFill>
                <a:latin typeface="Eras Light ITC" pitchFamily="34" charset="0"/>
              </a:rPr>
              <a:t> 9:22</a:t>
            </a:r>
            <a:r>
              <a:rPr lang="en-US" sz="1900" b="1" dirty="0">
                <a:solidFill>
                  <a:srgbClr val="FFFF66"/>
                </a:solidFill>
                <a:latin typeface="Eras Light ITC" pitchFamily="34" charset="0"/>
              </a:rPr>
              <a:t> </a:t>
            </a:r>
            <a:r>
              <a:rPr lang="en-US" sz="1900" b="1" dirty="0">
                <a:solidFill>
                  <a:srgbClr val="333399"/>
                </a:solidFill>
                <a:latin typeface="Eras Light ITC" pitchFamily="34" charset="0"/>
              </a:rPr>
              <a:t>…without the shedding of blood there can be no forgiveness</a:t>
            </a:r>
          </a:p>
        </p:txBody>
      </p:sp>
      <p:pic>
        <p:nvPicPr>
          <p:cNvPr id="107534" name="Picture 22" descr="christ on cross"/>
          <p:cNvPicPr>
            <a:picLocks noChangeAspect="1" noChangeArrowheads="1"/>
          </p:cNvPicPr>
          <p:nvPr/>
        </p:nvPicPr>
        <p:blipFill>
          <a:blip r:embed="rId4" cstate="print">
            <a:clrChange>
              <a:clrFrom>
                <a:srgbClr val="FFFFFF"/>
              </a:clrFrom>
              <a:clrTo>
                <a:srgbClr val="FFFFFF">
                  <a:alpha val="0"/>
                </a:srgbClr>
              </a:clrTo>
            </a:clrChange>
            <a:lum bright="24000" contrast="24000"/>
          </a:blip>
          <a:srcRect/>
          <a:stretch>
            <a:fillRect/>
          </a:stretch>
        </p:blipFill>
        <p:spPr bwMode="auto">
          <a:xfrm>
            <a:off x="228600" y="1600200"/>
            <a:ext cx="2498180" cy="1635125"/>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2" name="Rectangle 1"/>
          <p:cNvSpPr/>
          <p:nvPr/>
        </p:nvSpPr>
        <p:spPr>
          <a:xfrm>
            <a:off x="0" y="3608387"/>
            <a:ext cx="2922043" cy="2246769"/>
          </a:xfrm>
          <a:prstGeom prst="rect">
            <a:avLst/>
          </a:prstGeom>
          <a:noFill/>
        </p:spPr>
        <p:txBody>
          <a:bodyPr wrap="square" lIns="91440" tIns="45720" rIns="91440" bIns="45720">
            <a:spAutoFit/>
          </a:bodyPr>
          <a:lstStyle/>
          <a:p>
            <a:pPr algn="ctr"/>
            <a:r>
              <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Transformed?</a:t>
            </a:r>
          </a:p>
          <a:p>
            <a:pPr marL="342900" indent="-342900">
              <a:buFont typeface="+mj-lt"/>
              <a:buAutoNum type="arabicPeriod"/>
            </a:pPr>
            <a:r>
              <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“To change into another form…”</a:t>
            </a:r>
          </a:p>
          <a:p>
            <a:pPr marL="342900" indent="-342900">
              <a:buFont typeface="+mj-lt"/>
              <a:buAutoNum type="arabicPeriod"/>
            </a:pPr>
            <a:r>
              <a:rPr lang="en-US"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Transformation is spiritually and mentally, in attitude and action</a:t>
            </a:r>
          </a:p>
        </p:txBody>
      </p:sp>
    </p:spTree>
    <p:extLst>
      <p:ext uri="{BB962C8B-B14F-4D97-AF65-F5344CB8AC3E}">
        <p14:creationId xmlns:p14="http://schemas.microsoft.com/office/powerpoint/2010/main" val="382620379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B">
  <a:themeElements>
    <a:clrScheme name="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
      <a:majorFont>
        <a:latin typeface="Eras Medium ITC"/>
        <a:ea typeface=""/>
        <a:cs typeface="Arial"/>
      </a:majorFont>
      <a:minorFont>
        <a:latin typeface="Eras Demi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A50021"/>
        </a:solidFill>
        <a:ln w="9525" cap="flat" cmpd="sng" algn="ctr">
          <a:noFill/>
          <a:prstDash val="solid"/>
          <a:round/>
          <a:headEnd type="none" w="med" len="med"/>
          <a:tailEnd type="none" w="med" len="med"/>
        </a:ln>
        <a:effectLst/>
        <a:scene3d>
          <a:camera prst="legacyPerspectiveTopRight"/>
          <a:lightRig rig="legacyFlat3" dir="b"/>
        </a:scene3d>
        <a:sp3d extrusionH="887400" prstMaterial="legacyMatte">
          <a:bevelT w="13500" h="13500" prst="angle"/>
          <a:bevelB w="13500" h="13500" prst="angle"/>
          <a:extrusionClr>
            <a:srgbClr val="A50021"/>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1" u="none" strike="noStrike" cap="none" normalizeH="0" baseline="0" smtClean="0">
            <a:ln>
              <a:noFill/>
            </a:ln>
            <a:solidFill>
              <a:schemeClr val="tx1"/>
            </a:solidFill>
            <a:effectLst/>
            <a:latin typeface="Eras Medium ITC" pitchFamily="34" charset="0"/>
          </a:defRPr>
        </a:defPPr>
      </a:lstStyle>
    </a:spDef>
    <a:lnDef>
      <a:spPr bwMode="auto">
        <a:xfrm>
          <a:off x="0" y="0"/>
          <a:ext cx="1" cy="1"/>
        </a:xfrm>
        <a:custGeom>
          <a:avLst/>
          <a:gdLst/>
          <a:ahLst/>
          <a:cxnLst/>
          <a:rect l="0" t="0" r="0" b="0"/>
          <a:pathLst/>
        </a:custGeom>
        <a:solidFill>
          <a:srgbClr val="A50021"/>
        </a:solidFill>
        <a:ln w="9525" cap="flat" cmpd="sng" algn="ctr">
          <a:noFill/>
          <a:prstDash val="solid"/>
          <a:round/>
          <a:headEnd type="none" w="med" len="med"/>
          <a:tailEnd type="none" w="med" len="med"/>
        </a:ln>
        <a:effectLst/>
        <a:scene3d>
          <a:camera prst="legacyPerspectiveTopRight"/>
          <a:lightRig rig="legacyFlat3" dir="b"/>
        </a:scene3d>
        <a:sp3d extrusionH="887400" prstMaterial="legacyMatte">
          <a:bevelT w="13500" h="13500" prst="angle"/>
          <a:bevelB w="13500" h="13500" prst="angle"/>
          <a:extrusionClr>
            <a:srgbClr val="A50021"/>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1" u="none" strike="noStrike" cap="none" normalizeH="0" baseline="0" smtClean="0">
            <a:ln>
              <a:noFill/>
            </a:ln>
            <a:solidFill>
              <a:schemeClr val="tx1"/>
            </a:solidFill>
            <a:effectLst/>
            <a:latin typeface="Eras Medium ITC" pitchFamily="34" charset="0"/>
          </a:defRPr>
        </a:defPPr>
      </a:lstStyle>
    </a:lnDef>
  </a:objectDefaults>
  <a:extraClrSchemeLst>
    <a:extraClrScheme>
      <a:clrScheme name="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_B">
  <a:themeElements>
    <a:clrScheme name="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
      <a:majorFont>
        <a:latin typeface="Eras Medium ITC"/>
        <a:ea typeface=""/>
        <a:cs typeface="Arial"/>
      </a:majorFont>
      <a:minorFont>
        <a:latin typeface="Eras Demi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A50021"/>
        </a:solidFill>
        <a:ln w="9525" cap="flat" cmpd="sng" algn="ctr">
          <a:noFill/>
          <a:prstDash val="solid"/>
          <a:round/>
          <a:headEnd type="none" w="med" len="med"/>
          <a:tailEnd type="none" w="med" len="med"/>
        </a:ln>
        <a:effectLst/>
        <a:scene3d>
          <a:camera prst="legacyPerspectiveTopRight"/>
          <a:lightRig rig="legacyFlat3" dir="b"/>
        </a:scene3d>
        <a:sp3d extrusionH="887400" prstMaterial="legacyMatte">
          <a:bevelT w="13500" h="13500" prst="angle"/>
          <a:bevelB w="13500" h="13500" prst="angle"/>
          <a:extrusionClr>
            <a:srgbClr val="A50021"/>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1" u="none" strike="noStrike" cap="none" normalizeH="0" baseline="0" smtClean="0">
            <a:ln>
              <a:noFill/>
            </a:ln>
            <a:solidFill>
              <a:schemeClr val="tx1"/>
            </a:solidFill>
            <a:effectLst/>
            <a:latin typeface="Eras Medium ITC" pitchFamily="34" charset="0"/>
          </a:defRPr>
        </a:defPPr>
      </a:lstStyle>
    </a:spDef>
    <a:lnDef>
      <a:spPr bwMode="auto">
        <a:xfrm>
          <a:off x="0" y="0"/>
          <a:ext cx="1" cy="1"/>
        </a:xfrm>
        <a:custGeom>
          <a:avLst/>
          <a:gdLst/>
          <a:ahLst/>
          <a:cxnLst/>
          <a:rect l="0" t="0" r="0" b="0"/>
          <a:pathLst/>
        </a:custGeom>
        <a:solidFill>
          <a:srgbClr val="A50021"/>
        </a:solidFill>
        <a:ln w="9525" cap="flat" cmpd="sng" algn="ctr">
          <a:noFill/>
          <a:prstDash val="solid"/>
          <a:round/>
          <a:headEnd type="none" w="med" len="med"/>
          <a:tailEnd type="none" w="med" len="med"/>
        </a:ln>
        <a:effectLst/>
        <a:scene3d>
          <a:camera prst="legacyPerspectiveTopRight"/>
          <a:lightRig rig="legacyFlat3" dir="b"/>
        </a:scene3d>
        <a:sp3d extrusionH="887400" prstMaterial="legacyMatte">
          <a:bevelT w="13500" h="13500" prst="angle"/>
          <a:bevelB w="13500" h="13500" prst="angle"/>
          <a:extrusionClr>
            <a:srgbClr val="A50021"/>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1" u="none" strike="noStrike" cap="none" normalizeH="0" baseline="0" smtClean="0">
            <a:ln>
              <a:noFill/>
            </a:ln>
            <a:solidFill>
              <a:schemeClr val="tx1"/>
            </a:solidFill>
            <a:effectLst/>
            <a:latin typeface="Eras Medium ITC" pitchFamily="34" charset="0"/>
          </a:defRPr>
        </a:defPPr>
      </a:lstStyle>
    </a:lnDef>
  </a:objectDefaults>
  <a:extraClrSchemeLst>
    <a:extraClrScheme>
      <a:clrScheme name="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
  <a:themeElements>
    <a:clrScheme name="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
      <a:majorFont>
        <a:latin typeface="Eras Medium ITC"/>
        <a:ea typeface=""/>
        <a:cs typeface="Arial"/>
      </a:majorFont>
      <a:minorFont>
        <a:latin typeface="Eras Demi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A50021"/>
        </a:solidFill>
        <a:ln w="9525" cap="flat" cmpd="sng" algn="ctr">
          <a:noFill/>
          <a:prstDash val="solid"/>
          <a:round/>
          <a:headEnd type="none" w="med" len="med"/>
          <a:tailEnd type="none" w="med" len="med"/>
        </a:ln>
        <a:effectLst/>
        <a:scene3d>
          <a:camera prst="legacyPerspectiveTopRight"/>
          <a:lightRig rig="legacyFlat3" dir="b"/>
        </a:scene3d>
        <a:sp3d extrusionH="887400" prstMaterial="legacyMatte">
          <a:bevelT w="13500" h="13500" prst="angle"/>
          <a:bevelB w="13500" h="13500" prst="angle"/>
          <a:extrusionClr>
            <a:srgbClr val="A50021"/>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1" u="none" strike="noStrike" cap="none" normalizeH="0" baseline="0" smtClean="0">
            <a:ln>
              <a:noFill/>
            </a:ln>
            <a:solidFill>
              <a:schemeClr val="tx1"/>
            </a:solidFill>
            <a:effectLst/>
            <a:latin typeface="Eras Medium ITC" pitchFamily="34" charset="0"/>
          </a:defRPr>
        </a:defPPr>
      </a:lstStyle>
    </a:spDef>
    <a:lnDef>
      <a:spPr bwMode="auto">
        <a:xfrm>
          <a:off x="0" y="0"/>
          <a:ext cx="1" cy="1"/>
        </a:xfrm>
        <a:custGeom>
          <a:avLst/>
          <a:gdLst/>
          <a:ahLst/>
          <a:cxnLst/>
          <a:rect l="0" t="0" r="0" b="0"/>
          <a:pathLst/>
        </a:custGeom>
        <a:solidFill>
          <a:srgbClr val="A50021"/>
        </a:solidFill>
        <a:ln w="9525" cap="flat" cmpd="sng" algn="ctr">
          <a:noFill/>
          <a:prstDash val="solid"/>
          <a:round/>
          <a:headEnd type="none" w="med" len="med"/>
          <a:tailEnd type="none" w="med" len="med"/>
        </a:ln>
        <a:effectLst/>
        <a:scene3d>
          <a:camera prst="legacyPerspectiveTopRight"/>
          <a:lightRig rig="legacyFlat3" dir="b"/>
        </a:scene3d>
        <a:sp3d extrusionH="887400" prstMaterial="legacyMatte">
          <a:bevelT w="13500" h="13500" prst="angle"/>
          <a:bevelB w="13500" h="13500" prst="angle"/>
          <a:extrusionClr>
            <a:srgbClr val="A50021"/>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1" u="none" strike="noStrike" cap="none" normalizeH="0" baseline="0" smtClean="0">
            <a:ln>
              <a:noFill/>
            </a:ln>
            <a:solidFill>
              <a:schemeClr val="tx1"/>
            </a:solidFill>
            <a:effectLst/>
            <a:latin typeface="Eras Medium ITC" pitchFamily="34" charset="0"/>
          </a:defRPr>
        </a:defPPr>
      </a:lstStyle>
    </a:lnDef>
  </a:objectDefaults>
  <a:extraClrSchemeLst>
    <a:extraClrScheme>
      <a:clrScheme name="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4_B">
  <a:themeElements>
    <a:clrScheme name="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
      <a:majorFont>
        <a:latin typeface="Eras Medium ITC"/>
        <a:ea typeface=""/>
        <a:cs typeface="Arial"/>
      </a:majorFont>
      <a:minorFont>
        <a:latin typeface="Eras Demi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A50021"/>
        </a:solidFill>
        <a:ln w="9525" cap="flat" cmpd="sng" algn="ctr">
          <a:noFill/>
          <a:prstDash val="solid"/>
          <a:round/>
          <a:headEnd type="none" w="med" len="med"/>
          <a:tailEnd type="none" w="med" len="med"/>
        </a:ln>
        <a:effectLst/>
        <a:scene3d>
          <a:camera prst="legacyPerspectiveTopRight"/>
          <a:lightRig rig="legacyFlat3" dir="b"/>
        </a:scene3d>
        <a:sp3d extrusionH="887400" prstMaterial="legacyMatte">
          <a:bevelT w="13500" h="13500" prst="angle"/>
          <a:bevelB w="13500" h="13500" prst="angle"/>
          <a:extrusionClr>
            <a:srgbClr val="A50021"/>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1" u="none" strike="noStrike" cap="none" normalizeH="0" baseline="0" smtClean="0">
            <a:ln>
              <a:noFill/>
            </a:ln>
            <a:solidFill>
              <a:schemeClr val="tx1"/>
            </a:solidFill>
            <a:effectLst/>
            <a:latin typeface="Eras Medium ITC" pitchFamily="34" charset="0"/>
          </a:defRPr>
        </a:defPPr>
      </a:lstStyle>
    </a:spDef>
    <a:lnDef>
      <a:spPr bwMode="auto">
        <a:xfrm>
          <a:off x="0" y="0"/>
          <a:ext cx="1" cy="1"/>
        </a:xfrm>
        <a:custGeom>
          <a:avLst/>
          <a:gdLst/>
          <a:ahLst/>
          <a:cxnLst/>
          <a:rect l="0" t="0" r="0" b="0"/>
          <a:pathLst/>
        </a:custGeom>
        <a:solidFill>
          <a:srgbClr val="A50021"/>
        </a:solidFill>
        <a:ln w="9525" cap="flat" cmpd="sng" algn="ctr">
          <a:noFill/>
          <a:prstDash val="solid"/>
          <a:round/>
          <a:headEnd type="none" w="med" len="med"/>
          <a:tailEnd type="none" w="med" len="med"/>
        </a:ln>
        <a:effectLst/>
        <a:scene3d>
          <a:camera prst="legacyPerspectiveTopRight"/>
          <a:lightRig rig="legacyFlat3" dir="b"/>
        </a:scene3d>
        <a:sp3d extrusionH="887400" prstMaterial="legacyMatte">
          <a:bevelT w="13500" h="13500" prst="angle"/>
          <a:bevelB w="13500" h="13500" prst="angle"/>
          <a:extrusionClr>
            <a:srgbClr val="A50021"/>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1" u="none" strike="noStrike" cap="none" normalizeH="0" baseline="0" smtClean="0">
            <a:ln>
              <a:noFill/>
            </a:ln>
            <a:solidFill>
              <a:schemeClr val="tx1"/>
            </a:solidFill>
            <a:effectLst/>
            <a:latin typeface="Eras Medium ITC" pitchFamily="34" charset="0"/>
          </a:defRPr>
        </a:defPPr>
      </a:lstStyle>
    </a:lnDef>
  </a:objectDefaults>
  <a:extraClrSchemeLst>
    <a:extraClrScheme>
      <a:clrScheme name="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1535</TotalTime>
  <Words>1892</Words>
  <Application>Microsoft Office PowerPoint</Application>
  <PresentationFormat>On-screen Show (4:3)</PresentationFormat>
  <Paragraphs>91</Paragraphs>
  <Slides>14</Slides>
  <Notes>13</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14</vt:i4>
      </vt:variant>
    </vt:vector>
  </HeadingPairs>
  <TitlesOfParts>
    <vt:vector size="28" baseType="lpstr">
      <vt:lpstr>Agency FB</vt:lpstr>
      <vt:lpstr>Arial</vt:lpstr>
      <vt:lpstr>Arial Narrow</vt:lpstr>
      <vt:lpstr>Calibri</vt:lpstr>
      <vt:lpstr>Eras Bold ITC</vt:lpstr>
      <vt:lpstr>Eras Demi ITC</vt:lpstr>
      <vt:lpstr>Eras Light ITC</vt:lpstr>
      <vt:lpstr>Eras Medium ITC</vt:lpstr>
      <vt:lpstr>Myriad Pro</vt:lpstr>
      <vt:lpstr>Myriad Pro Light</vt:lpstr>
      <vt:lpstr>1_B</vt:lpstr>
      <vt:lpstr>10_B</vt:lpstr>
      <vt:lpstr>B</vt:lpstr>
      <vt:lpstr>14_B</vt:lpstr>
      <vt:lpstr>PowerPoint Presentation</vt:lpstr>
      <vt:lpstr>The Death of Christ… and What is Means for Us</vt:lpstr>
      <vt:lpstr>Jesus died to forgive us.</vt:lpstr>
      <vt:lpstr>Jesus died to forgive us.</vt:lpstr>
      <vt:lpstr>Jesus died to forgive us.</vt:lpstr>
      <vt:lpstr>Jesus died to forgive us.</vt:lpstr>
      <vt:lpstr>Jesus died to forgive us.</vt:lpstr>
      <vt:lpstr>Jesus died to forgive us.</vt:lpstr>
      <vt:lpstr>Jesus died to transform us.</vt:lpstr>
      <vt:lpstr>Jesus died to transform us.</vt:lpstr>
      <vt:lpstr>Jesus died to show the way.</vt:lpstr>
      <vt:lpstr>Jesus died to show the way.</vt:lpstr>
      <vt:lpstr>Jesus died to show the way.</vt:lpstr>
      <vt:lpstr>Jesus died to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Brent</dc:creator>
  <cp:lastModifiedBy>Ben Holt</cp:lastModifiedBy>
  <cp:revision>21</cp:revision>
  <dcterms:created xsi:type="dcterms:W3CDTF">2012-04-15T03:53:33Z</dcterms:created>
  <dcterms:modified xsi:type="dcterms:W3CDTF">2016-09-11T13:15:56Z</dcterms:modified>
</cp:coreProperties>
</file>