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6BFF-3AB5-49A8-AA3F-FEA0E99ACBA1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E4FF-6263-4321-B2A3-6E504E689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6BFF-3AB5-49A8-AA3F-FEA0E99ACBA1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E4FF-6263-4321-B2A3-6E504E689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6BFF-3AB5-49A8-AA3F-FEA0E99ACBA1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E4FF-6263-4321-B2A3-6E504E689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6BFF-3AB5-49A8-AA3F-FEA0E99ACBA1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E4FF-6263-4321-B2A3-6E504E689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6BFF-3AB5-49A8-AA3F-FEA0E99ACBA1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E4FF-6263-4321-B2A3-6E504E689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6BFF-3AB5-49A8-AA3F-FEA0E99ACBA1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E4FF-6263-4321-B2A3-6E504E689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6BFF-3AB5-49A8-AA3F-FEA0E99ACBA1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E4FF-6263-4321-B2A3-6E504E689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6BFF-3AB5-49A8-AA3F-FEA0E99ACBA1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E4FF-6263-4321-B2A3-6E504E689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6BFF-3AB5-49A8-AA3F-FEA0E99ACBA1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E4FF-6263-4321-B2A3-6E504E689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6BFF-3AB5-49A8-AA3F-FEA0E99ACBA1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E4FF-6263-4321-B2A3-6E504E689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6BFF-3AB5-49A8-AA3F-FEA0E99ACBA1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E4FF-6263-4321-B2A3-6E504E689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B6BFF-3AB5-49A8-AA3F-FEA0E99ACBA1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E4FF-6263-4321-B2A3-6E504E689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Giving An Answer For Our Faith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But sanctify the Lord God in your hearts, and always be ready to give a defense to everyone who asks you a reason for the hope that is in you, with meekness and fear; </a:t>
            </a:r>
            <a:r>
              <a:rPr lang="en-US" dirty="0" smtClean="0">
                <a:solidFill>
                  <a:schemeClr val="bg1"/>
                </a:solidFill>
              </a:rPr>
              <a:t>(1 Peter 3:15 NKJV)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Building A Defense For The Word Of God…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95800" cy="4525963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Nature of </a:t>
            </a:r>
            <a:r>
              <a:rPr lang="en-US" b="1" dirty="0" smtClean="0">
                <a:solidFill>
                  <a:schemeClr val="bg1"/>
                </a:solidFill>
              </a:rPr>
              <a:t>Inspiration </a:t>
            </a:r>
            <a:r>
              <a:rPr lang="en-US" dirty="0" smtClean="0">
                <a:solidFill>
                  <a:schemeClr val="bg1"/>
                </a:solidFill>
              </a:rPr>
              <a:t>(Matt. 10:19,20; 1 Cor. 2:1-13)</a:t>
            </a:r>
          </a:p>
          <a:p>
            <a:r>
              <a:rPr lang="en-US" b="1" dirty="0">
                <a:solidFill>
                  <a:schemeClr val="bg1"/>
                </a:solidFill>
              </a:rPr>
              <a:t>The Reliability of the </a:t>
            </a:r>
            <a:r>
              <a:rPr lang="en-US" b="1" dirty="0" smtClean="0">
                <a:solidFill>
                  <a:schemeClr val="bg1"/>
                </a:solidFill>
              </a:rPr>
              <a:t>Bible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</a:rPr>
              <a:t>John 10:35; </a:t>
            </a:r>
            <a:r>
              <a:rPr lang="en-US" dirty="0" smtClean="0">
                <a:solidFill>
                  <a:schemeClr val="bg1"/>
                </a:solidFill>
              </a:rPr>
              <a:t>Matt. 24:35)</a:t>
            </a:r>
          </a:p>
          <a:p>
            <a:r>
              <a:rPr lang="en-US" b="1" dirty="0">
                <a:solidFill>
                  <a:schemeClr val="bg1"/>
                </a:solidFill>
              </a:rPr>
              <a:t>The Authority of the </a:t>
            </a:r>
            <a:r>
              <a:rPr lang="en-US" b="1" dirty="0" smtClean="0">
                <a:solidFill>
                  <a:schemeClr val="bg1"/>
                </a:solidFill>
              </a:rPr>
              <a:t>Bible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</a:rPr>
              <a:t>2 </a:t>
            </a:r>
            <a:r>
              <a:rPr lang="en-US" dirty="0" smtClean="0">
                <a:solidFill>
                  <a:schemeClr val="bg1"/>
                </a:solidFill>
              </a:rPr>
              <a:t>Cor. 4:6</a:t>
            </a:r>
            <a:r>
              <a:rPr lang="en-US" dirty="0">
                <a:solidFill>
                  <a:schemeClr val="bg1"/>
                </a:solidFill>
              </a:rPr>
              <a:t>; Jude 3; 1 Peter 1:3; 2 Timothy </a:t>
            </a:r>
            <a:r>
              <a:rPr lang="en-US" dirty="0" smtClean="0">
                <a:solidFill>
                  <a:schemeClr val="bg1"/>
                </a:solidFill>
              </a:rPr>
              <a:t>3:16-17)</a:t>
            </a:r>
          </a:p>
          <a:p>
            <a:r>
              <a:rPr lang="en-US" b="1" dirty="0">
                <a:solidFill>
                  <a:schemeClr val="bg1"/>
                </a:solidFill>
              </a:rPr>
              <a:t>The Understandability of the </a:t>
            </a:r>
            <a:r>
              <a:rPr lang="en-US" b="1" dirty="0" smtClean="0">
                <a:solidFill>
                  <a:schemeClr val="bg1"/>
                </a:solidFill>
              </a:rPr>
              <a:t>Bible </a:t>
            </a:r>
            <a:r>
              <a:rPr lang="en-US" dirty="0" smtClean="0">
                <a:solidFill>
                  <a:schemeClr val="bg1"/>
                </a:solidFill>
              </a:rPr>
              <a:t>(Eph. 5:17; John 8:32)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bible-study-method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76800" y="1752600"/>
            <a:ext cx="4038600" cy="391239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1066800"/>
            <a:ext cx="47244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One Day The Word Of God Will Be Our Judge…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6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i="1" dirty="0" smtClean="0">
                <a:solidFill>
                  <a:schemeClr val="bg1"/>
                </a:solidFill>
              </a:rPr>
              <a:t>"He who rejects Me, and does not receive My words, has that which judges him--the word that I have spoken will judge him in the last day. </a:t>
            </a:r>
            <a:r>
              <a:rPr lang="en-US" sz="3600" dirty="0" smtClean="0">
                <a:solidFill>
                  <a:schemeClr val="bg1"/>
                </a:solidFill>
              </a:rPr>
              <a:t>(John 12:48 NKJV)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 descr="JudgementD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688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Sources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Outline by Steve Higginbotham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174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Giving An Answer For Our Faith</vt:lpstr>
      <vt:lpstr>Building A Defense For The Word Of God…</vt:lpstr>
      <vt:lpstr>One Day The Word Of God Will Be Our Judge…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Believe” Series</dc:title>
  <dc:creator>DELL</dc:creator>
  <cp:lastModifiedBy>DELL</cp:lastModifiedBy>
  <cp:revision>4</cp:revision>
  <dcterms:created xsi:type="dcterms:W3CDTF">2017-02-09T03:40:25Z</dcterms:created>
  <dcterms:modified xsi:type="dcterms:W3CDTF">2017-02-11T23:39:46Z</dcterms:modified>
</cp:coreProperties>
</file>