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4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6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4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1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57754-2FD2-44D7-A3C1-34B91F8C2111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19FD4-AD5B-4EFB-B4F6-C2A8E3DF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family leaving worship clip ar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family leaving worship clip art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99"/>
            </a:gs>
            <a:gs pos="77000">
              <a:schemeClr val="tx1">
                <a:lumMod val="95000"/>
                <a:lumOff val="5000"/>
              </a:schemeClr>
            </a:gs>
            <a:gs pos="100000">
              <a:srgbClr val="0000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545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</a:rPr>
              <a:t>The Preparation for Worship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160605"/>
            <a:ext cx="5902036" cy="5558849"/>
          </a:xfrm>
        </p:spPr>
        <p:txBody>
          <a:bodyPr>
            <a:normAutofit fontScale="70000" lnSpcReduction="20000"/>
          </a:bodyPr>
          <a:lstStyle/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Who are we going to worship?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God is the only one worthy of our worship.  (Matthew 4:1-11, Exodus 20:1-4, Revelation 19:10)</a:t>
            </a:r>
          </a:p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Why is He worthy of our praise and adoration?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He is our Father.  (Ps. 95:1-7)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He has delivered us.  (Ps. 22:20-31)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His character.  (Ps. 29:1-2, 66:1-4, 86:8-10)</a:t>
            </a:r>
          </a:p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Congregational worship is a requirement!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God seeks people to worship Him.  (John 4:23-24)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The Bible speaks of congregational worship.  (Hebrews 10:24-25, Acts 2:42-47, 1 Cor. 11:17-20, 14:23, 16:1-2)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062" y="2022075"/>
            <a:ext cx="3026938" cy="30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99"/>
            </a:gs>
            <a:gs pos="77000">
              <a:schemeClr val="tx1">
                <a:lumMod val="95000"/>
                <a:lumOff val="5000"/>
              </a:schemeClr>
            </a:gs>
            <a:gs pos="100000">
              <a:srgbClr val="0000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545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</a:rPr>
              <a:t>The Pattern of Worship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1449" y="1160605"/>
            <a:ext cx="5855277" cy="5558849"/>
          </a:xfrm>
        </p:spPr>
        <p:txBody>
          <a:bodyPr>
            <a:normAutofit fontScale="92500" lnSpcReduction="20000"/>
          </a:bodyPr>
          <a:lstStyle/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The way in which we worship is an indication of the respect and reverence we have toward God.  </a:t>
            </a:r>
          </a:p>
          <a:p>
            <a:pPr lvl="1"/>
            <a:r>
              <a:rPr lang="en-US" sz="3100" dirty="0">
                <a:solidFill>
                  <a:srgbClr val="FFFF00"/>
                </a:solidFill>
              </a:rPr>
              <a:t>Reverence of the people of Israel (Nehemiah 9:3)</a:t>
            </a:r>
          </a:p>
          <a:p>
            <a:pPr lvl="1"/>
            <a:r>
              <a:rPr lang="en-US" sz="3100" dirty="0" err="1">
                <a:solidFill>
                  <a:srgbClr val="FFFF00"/>
                </a:solidFill>
              </a:rPr>
              <a:t>Nadab</a:t>
            </a:r>
            <a:r>
              <a:rPr lang="en-US" sz="3100" dirty="0">
                <a:solidFill>
                  <a:srgbClr val="FFFF00"/>
                </a:solidFill>
              </a:rPr>
              <a:t> and </a:t>
            </a:r>
            <a:r>
              <a:rPr lang="en-US" sz="3100" dirty="0" err="1">
                <a:solidFill>
                  <a:srgbClr val="FFFF00"/>
                </a:solidFill>
              </a:rPr>
              <a:t>Abihu</a:t>
            </a:r>
            <a:r>
              <a:rPr lang="en-US" sz="3100" dirty="0">
                <a:solidFill>
                  <a:srgbClr val="FFFF00"/>
                </a:solidFill>
              </a:rPr>
              <a:t> did not sanctify or glorify God in their worship.  (Leviticus 10:1-11)   </a:t>
            </a:r>
          </a:p>
          <a:p>
            <a:pPr lvl="1"/>
            <a:r>
              <a:rPr lang="en-US" sz="3100" dirty="0">
                <a:solidFill>
                  <a:srgbClr val="FFFF00"/>
                </a:solidFill>
              </a:rPr>
              <a:t>Colossians 3:17</a:t>
            </a:r>
          </a:p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God has always prescribed the way He wants to be worshipped.  (John 4:23-24)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85" y="1914340"/>
            <a:ext cx="2794015" cy="21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99"/>
            </a:gs>
            <a:gs pos="77000">
              <a:schemeClr val="tx1">
                <a:lumMod val="95000"/>
                <a:lumOff val="5000"/>
              </a:schemeClr>
            </a:gs>
            <a:gs pos="100000">
              <a:srgbClr val="0000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545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</a:rPr>
              <a:t>The Passion for Worship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1449" y="1160605"/>
            <a:ext cx="5799859" cy="5558849"/>
          </a:xfrm>
        </p:spPr>
        <p:txBody>
          <a:bodyPr>
            <a:normAutofit fontScale="92500" lnSpcReduction="10000"/>
          </a:bodyPr>
          <a:lstStyle/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We must respect God by worshipping according to His will, but we must also put our hearts into it!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Mindless activity is not pleasing unto God.  (Matthew 15:1-9)</a:t>
            </a:r>
          </a:p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God is always watching us and He knows whether we are worshipping in “spirit and truth.”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31" y="2479040"/>
            <a:ext cx="2792210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99"/>
            </a:gs>
            <a:gs pos="77000">
              <a:schemeClr val="tx1">
                <a:lumMod val="95000"/>
                <a:lumOff val="5000"/>
              </a:schemeClr>
            </a:gs>
            <a:gs pos="100000">
              <a:srgbClr val="0000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545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</a:rPr>
              <a:t>The Productivity of Worship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1450" y="1160605"/>
            <a:ext cx="5217968" cy="5558849"/>
          </a:xfrm>
        </p:spPr>
        <p:txBody>
          <a:bodyPr>
            <a:normAutofit fontScale="70000" lnSpcReduction="20000"/>
          </a:bodyPr>
          <a:lstStyle/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Worship and service are not the same thing, but they are forever connected.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Matthew 4:1-11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Romans 12:1-2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We cannot serve ourselves through the week and expect our worship to God on the Lord’s Day to be acceptable.</a:t>
            </a:r>
          </a:p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We become more like the things we worship.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Our worship will help us to become realigned to God.  (Psalm 73:13-17)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Our worship should always praise God, and also build us up! (Hebrews 10:24)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071" y="2173845"/>
            <a:ext cx="2610838" cy="27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99"/>
            </a:gs>
            <a:gs pos="77000">
              <a:schemeClr val="tx1">
                <a:lumMod val="95000"/>
                <a:lumOff val="5000"/>
              </a:schemeClr>
            </a:gs>
            <a:gs pos="100000">
              <a:srgbClr val="0000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545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177" y="2199696"/>
            <a:ext cx="5217968" cy="321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“I was glad when they said to me, ‘Let us go to the house of the Lord.’”  </a:t>
            </a:r>
          </a:p>
          <a:p>
            <a:pPr marL="0" indent="0" algn="r">
              <a:buNone/>
            </a:pPr>
            <a:r>
              <a:rPr lang="en-US" sz="4000" dirty="0">
                <a:solidFill>
                  <a:schemeClr val="bg1"/>
                </a:solidFill>
              </a:rPr>
              <a:t>(Psalm 122:1, ESV)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477" y="4083914"/>
            <a:ext cx="2792210" cy="2121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113" y="450272"/>
            <a:ext cx="3026938" cy="30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349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The Preparation for Worship</vt:lpstr>
      <vt:lpstr>The Pattern of Worship</vt:lpstr>
      <vt:lpstr>The Passion for Worship</vt:lpstr>
      <vt:lpstr>The Productivity of Worship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Holt</dc:creator>
  <cp:lastModifiedBy>Ben Holt</cp:lastModifiedBy>
  <cp:revision>8</cp:revision>
  <dcterms:created xsi:type="dcterms:W3CDTF">2017-01-08T03:51:04Z</dcterms:created>
  <dcterms:modified xsi:type="dcterms:W3CDTF">2017-03-19T13:43:12Z</dcterms:modified>
</cp:coreProperties>
</file>