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7" r:id="rId2"/>
    <p:sldId id="258" r:id="rId3"/>
    <p:sldId id="259" r:id="rId4"/>
    <p:sldId id="260" r:id="rId5"/>
    <p:sldId id="261" r:id="rId6"/>
    <p:sldId id="262" r:id="rId7"/>
    <p:sldId id="263" r:id="rId8"/>
    <p:sldId id="266" r:id="rId9"/>
    <p:sldId id="264" r:id="rId10"/>
    <p:sldId id="265" r:id="rId11"/>
    <p:sldId id="267" r:id="rId12"/>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70" d="100"/>
          <a:sy n="70" d="100"/>
        </p:scale>
        <p:origin x="-4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490" y="-78"/>
      </p:cViewPr>
      <p:guideLst>
        <p:guide orient="horz" pos="2951"/>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fld id="{03EADB46-90EC-45D0-A9CA-320CE346483C}" type="datetimeFigureOut">
              <a:rPr lang="en-US" smtClean="0"/>
              <a:pPr/>
              <a:t>3/19/2017</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fld id="{D9EA7AC4-D39D-46C5-BBBA-E22A862965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EA7AC4-D39D-46C5-BBBA-E22A8629657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EA7AC4-D39D-46C5-BBBA-E22A8629657C}"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EA7AC4-D39D-46C5-BBBA-E22A8629657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EA7AC4-D39D-46C5-BBBA-E22A8629657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EA7AC4-D39D-46C5-BBBA-E22A8629657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EA7AC4-D39D-46C5-BBBA-E22A8629657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EA7AC4-D39D-46C5-BBBA-E22A8629657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EA7AC4-D39D-46C5-BBBA-E22A8629657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EA7AC4-D39D-46C5-BBBA-E22A8629657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EA7AC4-D39D-46C5-BBBA-E22A8629657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ABEEFD1-C0CA-4A40-95C5-4D4B56FF06C4}"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5594A-C447-4701-9F74-5787E51C0FE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BEEFD1-C0CA-4A40-95C5-4D4B56FF06C4}"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5594A-C447-4701-9F74-5787E51C0F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BEEFD1-C0CA-4A40-95C5-4D4B56FF06C4}" type="datetimeFigureOut">
              <a:rPr lang="en-US" smtClean="0"/>
              <a:pPr/>
              <a:t>3/19/2017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9C5594A-C447-4701-9F74-5787E51C0F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BEEFD1-C0CA-4A40-95C5-4D4B56FF06C4}"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5594A-C447-4701-9F74-5787E51C0F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BEEFD1-C0CA-4A40-95C5-4D4B56FF06C4}"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5594A-C447-4701-9F74-5787E51C0F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BEEFD1-C0CA-4A40-95C5-4D4B56FF06C4}" type="datetimeFigureOut">
              <a:rPr lang="en-US" smtClean="0"/>
              <a:pPr/>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5594A-C447-4701-9F74-5787E51C0F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BEEFD1-C0CA-4A40-95C5-4D4B56FF06C4}" type="datetimeFigureOut">
              <a:rPr lang="en-US" smtClean="0"/>
              <a:pPr/>
              <a:t>3/19/2017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C5594A-C447-4701-9F74-5787E51C0F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BEEFD1-C0CA-4A40-95C5-4D4B56FF06C4}" type="datetimeFigureOut">
              <a:rPr lang="en-US" smtClean="0"/>
              <a:pPr/>
              <a:t>3/19/2017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C5594A-C447-4701-9F74-5787E51C0F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EEFD1-C0CA-4A40-95C5-4D4B56FF06C4}" type="datetimeFigureOut">
              <a:rPr lang="en-US" smtClean="0"/>
              <a:pPr/>
              <a:t>3/19/2017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C5594A-C447-4701-9F74-5787E51C0F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BEEFD1-C0CA-4A40-95C5-4D4B56FF06C4}" type="datetimeFigureOut">
              <a:rPr lang="en-US" smtClean="0"/>
              <a:pPr/>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5594A-C447-4701-9F74-5787E51C0FE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ABEEFD1-C0CA-4A40-95C5-4D4B56FF06C4}" type="datetimeFigureOut">
              <a:rPr lang="en-US" smtClean="0"/>
              <a:pPr/>
              <a:t>3/19/2017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9C5594A-C447-4701-9F74-5787E51C0F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ABEEFD1-C0CA-4A40-95C5-4D4B56FF06C4}" type="datetimeFigureOut">
              <a:rPr lang="en-US" smtClean="0"/>
              <a:pPr/>
              <a:t>3/19/2017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9C5594A-C447-4701-9F74-5787E51C0F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Ark of the Covenant</a:t>
            </a:r>
            <a:endParaRPr lang="en-US" dirty="0"/>
          </a:p>
        </p:txBody>
      </p:sp>
      <p:sp>
        <p:nvSpPr>
          <p:cNvPr id="3" name="Content Placeholder 2"/>
          <p:cNvSpPr>
            <a:spLocks noGrp="1"/>
          </p:cNvSpPr>
          <p:nvPr>
            <p:ph idx="1"/>
          </p:nvPr>
        </p:nvSpPr>
        <p:spPr/>
        <p:txBody>
          <a:bodyPr>
            <a:normAutofit/>
          </a:bodyPr>
          <a:lstStyle/>
          <a:p>
            <a:r>
              <a:rPr lang="en-US" sz="2800" dirty="0" smtClean="0"/>
              <a:t>Exodus 25:10-22</a:t>
            </a:r>
          </a:p>
          <a:p>
            <a:r>
              <a:rPr lang="en-US" sz="2800" dirty="0" smtClean="0"/>
              <a:t>God gave specific instructions on how the  Ark should be built. </a:t>
            </a:r>
          </a:p>
          <a:p>
            <a:r>
              <a:rPr lang="en-US" sz="2800" dirty="0" smtClean="0"/>
              <a:t>It was a holy object to the Israelites that housed the tablets of the Law written by Moses. </a:t>
            </a:r>
          </a:p>
          <a:p>
            <a:r>
              <a:rPr lang="en-US" sz="2800" dirty="0" smtClean="0"/>
              <a:t>God designated the space between the cherubim as the place He would meet with Israel known as the mercy seat.</a:t>
            </a:r>
          </a:p>
          <a:p>
            <a:r>
              <a:rPr lang="en-US" sz="2800" dirty="0" smtClean="0"/>
              <a:t>God also gave specific instructions on how the Ark was to be transported.  (Numbers 4:4-15)</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err="1" smtClean="0"/>
              <a:t>Uzzah</a:t>
            </a:r>
            <a:r>
              <a:rPr lang="en-US" dirty="0" smtClean="0"/>
              <a:t> lived many years ago, but his actions still teach us today. </a:t>
            </a:r>
          </a:p>
          <a:p>
            <a:r>
              <a:rPr lang="en-US" dirty="0" smtClean="0"/>
              <a:t>We must treat God with reverence and make sure we are obeying His word completely.</a:t>
            </a:r>
          </a:p>
          <a:p>
            <a:r>
              <a:rPr lang="en-US" dirty="0" smtClean="0"/>
              <a:t>We must remember that God is a just God and He will do exactly what He says He will do.</a:t>
            </a:r>
          </a:p>
          <a:p>
            <a:r>
              <a:rPr lang="en-US" dirty="0" smtClean="0"/>
              <a:t>Hebrews 5:9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04800" y="457200"/>
            <a:ext cx="8534400" cy="5943600"/>
          </a:xfrm>
        </p:spPr>
        <p:txBody>
          <a:bodyPr>
            <a:normAutofit/>
          </a:bodyPr>
          <a:lstStyle/>
          <a:p>
            <a:pPr algn="ctr"/>
            <a:r>
              <a:rPr lang="en-US" dirty="0" smtClean="0">
                <a:solidFill>
                  <a:schemeClr val="bg1"/>
                </a:solidFill>
              </a:rPr>
              <a:t>David learned from this experience.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Will we?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762000"/>
            <a:ext cx="8229600" cy="5715000"/>
          </a:xfrm>
        </p:spPr>
        <p:txBody>
          <a:bodyPr>
            <a:noAutofit/>
          </a:bodyPr>
          <a:lstStyle/>
          <a:p>
            <a:r>
              <a:rPr lang="en-US" sz="2800" dirty="0" smtClean="0"/>
              <a:t>The Ark was captured by the Philistines during the days when Eli judged Israel. (1 Samuel 4)</a:t>
            </a:r>
          </a:p>
          <a:p>
            <a:r>
              <a:rPr lang="en-US" sz="2800" dirty="0" smtClean="0"/>
              <a:t>As a result, the Philistines suffered because of the Ark’s presence. (1Samuel 5)</a:t>
            </a:r>
          </a:p>
          <a:p>
            <a:pPr lvl="1"/>
            <a:r>
              <a:rPr lang="en-US" sz="2400" dirty="0" smtClean="0"/>
              <a:t>Their idol Dagon fell face forward twice.</a:t>
            </a:r>
          </a:p>
          <a:p>
            <a:pPr lvl="1"/>
            <a:r>
              <a:rPr lang="en-US" sz="2400" dirty="0" smtClean="0"/>
              <a:t>The people suffered from tumors.</a:t>
            </a:r>
          </a:p>
          <a:p>
            <a:pPr lvl="1"/>
            <a:r>
              <a:rPr lang="en-US" sz="2400" dirty="0" smtClean="0"/>
              <a:t>The Philistines decided to send the Ark back to Israel. (1Samuel 6)</a:t>
            </a:r>
          </a:p>
          <a:p>
            <a:r>
              <a:rPr lang="en-US" sz="2800" dirty="0" smtClean="0"/>
              <a:t>The Ark came to </a:t>
            </a:r>
            <a:r>
              <a:rPr lang="en-US" sz="2800" dirty="0" err="1" smtClean="0"/>
              <a:t>Keriath-jearim</a:t>
            </a:r>
            <a:r>
              <a:rPr lang="en-US" sz="2800" dirty="0" smtClean="0"/>
              <a:t>, to the house of </a:t>
            </a:r>
            <a:r>
              <a:rPr lang="en-US" sz="2800" dirty="0" err="1" smtClean="0"/>
              <a:t>Abinadab</a:t>
            </a:r>
            <a:r>
              <a:rPr lang="en-US" sz="2800" dirty="0" smtClean="0"/>
              <a:t> and remained there for around 40 years until the time of King David.</a:t>
            </a:r>
            <a:endParaRPr lang="en-US" sz="2400" dirty="0" smtClean="0"/>
          </a:p>
          <a:p>
            <a:pPr lvl="1">
              <a:buNone/>
            </a:pPr>
            <a:endParaRPr lang="en-US" sz="2400" dirty="0" smtClean="0"/>
          </a:p>
          <a:p>
            <a:pPr lvl="1"/>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3584448"/>
            <a:ext cx="8686800" cy="1673352"/>
          </a:xfrm>
        </p:spPr>
        <p:txBody>
          <a:bodyPr/>
          <a:lstStyle/>
          <a:p>
            <a:r>
              <a:rPr lang="en-US" dirty="0" smtClean="0"/>
              <a:t>Lessons from the Death of </a:t>
            </a:r>
            <a:r>
              <a:rPr lang="en-US" dirty="0" err="1" smtClean="0"/>
              <a:t>Uzzah</a:t>
            </a:r>
            <a:endParaRPr lang="en-US" dirty="0"/>
          </a:p>
        </p:txBody>
      </p:sp>
      <p:sp>
        <p:nvSpPr>
          <p:cNvPr id="5" name="Subtitle 4"/>
          <p:cNvSpPr>
            <a:spLocks noGrp="1"/>
          </p:cNvSpPr>
          <p:nvPr>
            <p:ph type="subTitle" idx="1"/>
          </p:nvPr>
        </p:nvSpPr>
        <p:spPr/>
        <p:txBody>
          <a:bodyPr/>
          <a:lstStyle/>
          <a:p>
            <a:r>
              <a:rPr lang="en-US" dirty="0" smtClean="0"/>
              <a:t>2Samuel 6:1-15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When God gives man a pattern, He expects man to follow that pattern.</a:t>
            </a:r>
            <a:endParaRPr lang="en-US" dirty="0"/>
          </a:p>
        </p:txBody>
      </p:sp>
      <p:sp>
        <p:nvSpPr>
          <p:cNvPr id="3" name="Content Placeholder 2"/>
          <p:cNvSpPr>
            <a:spLocks noGrp="1"/>
          </p:cNvSpPr>
          <p:nvPr>
            <p:ph idx="1"/>
          </p:nvPr>
        </p:nvSpPr>
        <p:spPr>
          <a:xfrm>
            <a:off x="76200" y="1470391"/>
            <a:ext cx="8915400" cy="4625609"/>
          </a:xfrm>
        </p:spPr>
        <p:txBody>
          <a:bodyPr/>
          <a:lstStyle/>
          <a:p>
            <a:r>
              <a:rPr lang="en-US" dirty="0" smtClean="0"/>
              <a:t>In the days of Aaron, God gave Israel a pattern for transporting the Ark.</a:t>
            </a:r>
          </a:p>
          <a:p>
            <a:pPr lvl="1"/>
            <a:r>
              <a:rPr lang="en-US" dirty="0" smtClean="0"/>
              <a:t>Numbers 4:4-15 gives them specific instructions on how to transport the Ark.</a:t>
            </a:r>
          </a:p>
          <a:p>
            <a:pPr lvl="2"/>
            <a:r>
              <a:rPr lang="en-US" dirty="0" smtClean="0"/>
              <a:t>Poles were to be inserted</a:t>
            </a:r>
          </a:p>
          <a:p>
            <a:pPr lvl="2"/>
            <a:r>
              <a:rPr lang="en-US" dirty="0" smtClean="0"/>
              <a:t>Sons of </a:t>
            </a:r>
            <a:r>
              <a:rPr lang="en-US" dirty="0" err="1" smtClean="0"/>
              <a:t>Kohath</a:t>
            </a:r>
            <a:r>
              <a:rPr lang="en-US" dirty="0" smtClean="0"/>
              <a:t> (Aaron’s son) were to carry on their shoulders</a:t>
            </a:r>
            <a:endParaRPr lang="en-US" dirty="0"/>
          </a:p>
        </p:txBody>
      </p:sp>
      <p:sp>
        <p:nvSpPr>
          <p:cNvPr id="10242" name="AutoShape 2" descr="Displaying FullSizeRende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43" name="Picture 3" descr="C:\Users\Melissa\Biblical Studies\ark.jpg"/>
          <p:cNvPicPr>
            <a:picLocks noChangeAspect="1" noChangeArrowheads="1"/>
          </p:cNvPicPr>
          <p:nvPr/>
        </p:nvPicPr>
        <p:blipFill>
          <a:blip r:embed="rId3" cstate="print"/>
          <a:srcRect/>
          <a:stretch>
            <a:fillRect/>
          </a:stretch>
        </p:blipFill>
        <p:spPr bwMode="auto">
          <a:xfrm>
            <a:off x="2335306" y="4419600"/>
            <a:ext cx="4446494" cy="2438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God gives man a pattern, He expects man to follow that pattern.</a:t>
            </a:r>
            <a:endParaRPr lang="en-US" dirty="0"/>
          </a:p>
        </p:txBody>
      </p:sp>
      <p:sp>
        <p:nvSpPr>
          <p:cNvPr id="3" name="Content Placeholder 2"/>
          <p:cNvSpPr>
            <a:spLocks noGrp="1"/>
          </p:cNvSpPr>
          <p:nvPr>
            <p:ph idx="1"/>
          </p:nvPr>
        </p:nvSpPr>
        <p:spPr>
          <a:xfrm>
            <a:off x="0" y="1371600"/>
            <a:ext cx="8229600" cy="4625609"/>
          </a:xfrm>
        </p:spPr>
        <p:txBody>
          <a:bodyPr/>
          <a:lstStyle/>
          <a:p>
            <a:r>
              <a:rPr lang="en-US" dirty="0" smtClean="0"/>
              <a:t>The Ark was not transported according to the Bible pattern.</a:t>
            </a:r>
          </a:p>
          <a:p>
            <a:pPr lvl="1"/>
            <a:r>
              <a:rPr lang="en-US" dirty="0" smtClean="0"/>
              <a:t>Could have been a long journey</a:t>
            </a:r>
          </a:p>
          <a:p>
            <a:pPr lvl="1"/>
            <a:r>
              <a:rPr lang="en-US" dirty="0" smtClean="0"/>
              <a:t>Maybe they thought that God’s instructions were old, outdated, and no longer </a:t>
            </a:r>
            <a:r>
              <a:rPr lang="en-US" dirty="0" smtClean="0"/>
              <a:t>relevant</a:t>
            </a:r>
            <a:endParaRPr lang="en-US" dirty="0" smtClean="0"/>
          </a:p>
          <a:p>
            <a:pPr lvl="1"/>
            <a:r>
              <a:rPr lang="en-US" dirty="0" smtClean="0"/>
              <a:t>Maybe they thought that the </a:t>
            </a:r>
          </a:p>
          <a:p>
            <a:pPr lvl="1">
              <a:buNone/>
            </a:pPr>
            <a:r>
              <a:rPr lang="en-US" dirty="0" smtClean="0"/>
              <a:t>	cart was a better way to </a:t>
            </a:r>
          </a:p>
          <a:p>
            <a:pPr lvl="1">
              <a:buNone/>
            </a:pPr>
            <a:r>
              <a:rPr lang="en-US" dirty="0" smtClean="0"/>
              <a:t>	transport the Ark than what </a:t>
            </a:r>
          </a:p>
          <a:p>
            <a:pPr lvl="1">
              <a:buNone/>
            </a:pPr>
            <a:r>
              <a:rPr lang="en-US" dirty="0" smtClean="0"/>
              <a:t>	God had authorized</a:t>
            </a:r>
          </a:p>
        </p:txBody>
      </p:sp>
      <p:pic>
        <p:nvPicPr>
          <p:cNvPr id="9217" name="Picture 1" descr="C:\Users\Melissa\Biblical Studies\ark 2.jpg"/>
          <p:cNvPicPr>
            <a:picLocks noChangeAspect="1" noChangeArrowheads="1"/>
          </p:cNvPicPr>
          <p:nvPr/>
        </p:nvPicPr>
        <p:blipFill>
          <a:blip r:embed="rId3" cstate="print"/>
          <a:srcRect/>
          <a:stretch>
            <a:fillRect/>
          </a:stretch>
        </p:blipFill>
        <p:spPr bwMode="auto">
          <a:xfrm>
            <a:off x="5334000" y="3924300"/>
            <a:ext cx="3810000" cy="29337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God gives man a pattern, He expects man to follow that pattern.</a:t>
            </a:r>
            <a:endParaRPr lang="en-US" dirty="0"/>
          </a:p>
        </p:txBody>
      </p:sp>
      <p:sp>
        <p:nvSpPr>
          <p:cNvPr id="3" name="Content Placeholder 2"/>
          <p:cNvSpPr>
            <a:spLocks noGrp="1"/>
          </p:cNvSpPr>
          <p:nvPr>
            <p:ph idx="1"/>
          </p:nvPr>
        </p:nvSpPr>
        <p:spPr>
          <a:xfrm>
            <a:off x="304800" y="1775191"/>
            <a:ext cx="8686800" cy="4625609"/>
          </a:xfrm>
        </p:spPr>
        <p:txBody>
          <a:bodyPr>
            <a:normAutofit/>
          </a:bodyPr>
          <a:lstStyle/>
          <a:p>
            <a:r>
              <a:rPr lang="en-US" dirty="0" smtClean="0"/>
              <a:t>God punished </a:t>
            </a:r>
            <a:r>
              <a:rPr lang="en-US" dirty="0" err="1" smtClean="0"/>
              <a:t>Uzzah</a:t>
            </a:r>
            <a:r>
              <a:rPr lang="en-US" dirty="0" smtClean="0"/>
              <a:t> because of his disobedience.</a:t>
            </a:r>
          </a:p>
          <a:p>
            <a:pPr lvl="1"/>
            <a:r>
              <a:rPr lang="en-US" dirty="0" smtClean="0"/>
              <a:t>When the people placed the Ark on their cart, they were going beyond what was authorized. </a:t>
            </a:r>
          </a:p>
          <a:p>
            <a:pPr lvl="1"/>
            <a:r>
              <a:rPr lang="en-US" dirty="0" smtClean="0"/>
              <a:t>Col. 3:17 “And whatever you do, in word or deed, do everything in the name of the Lord Jesus, giving thanks to God the Father through Him.”</a:t>
            </a:r>
          </a:p>
          <a:p>
            <a:pPr lvl="1"/>
            <a:r>
              <a:rPr lang="en-US" dirty="0" smtClean="0"/>
              <a:t>David did not seek God’s counsel before transporting the Ark, and a man died because of this.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Sins committed with good intentions are punishable by God.</a:t>
            </a:r>
            <a:endParaRPr lang="en-US" dirty="0"/>
          </a:p>
        </p:txBody>
      </p:sp>
      <p:sp>
        <p:nvSpPr>
          <p:cNvPr id="3" name="Content Placeholder 2"/>
          <p:cNvSpPr>
            <a:spLocks noGrp="1"/>
          </p:cNvSpPr>
          <p:nvPr>
            <p:ph idx="1"/>
          </p:nvPr>
        </p:nvSpPr>
        <p:spPr/>
        <p:txBody>
          <a:bodyPr/>
          <a:lstStyle/>
          <a:p>
            <a:r>
              <a:rPr lang="en-US" dirty="0" smtClean="0"/>
              <a:t>It is a popular belief that works done with a good and honest heart do not jeopardize a man’s soul.</a:t>
            </a:r>
          </a:p>
          <a:p>
            <a:r>
              <a:rPr lang="en-US" dirty="0" smtClean="0"/>
              <a:t>Paul had good intentions when he persecuted the church. (Acts 23:1)</a:t>
            </a:r>
          </a:p>
          <a:p>
            <a:r>
              <a:rPr lang="en-US" dirty="0" smtClean="0"/>
              <a:t>Matthew 7:21-23</a:t>
            </a:r>
          </a:p>
          <a:p>
            <a:r>
              <a:rPr lang="en-US" dirty="0" smtClean="0"/>
              <a:t>Paul commended the Romans for their zeal but not their knowledge. Romans 10:1-3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Sins committed with good intentions are punishable by God.</a:t>
            </a:r>
            <a:endParaRPr lang="en-US" dirty="0"/>
          </a:p>
        </p:txBody>
      </p:sp>
      <p:sp>
        <p:nvSpPr>
          <p:cNvPr id="3" name="Content Placeholder 2"/>
          <p:cNvSpPr>
            <a:spLocks noGrp="1"/>
          </p:cNvSpPr>
          <p:nvPr>
            <p:ph idx="1"/>
          </p:nvPr>
        </p:nvSpPr>
        <p:spPr/>
        <p:txBody>
          <a:bodyPr/>
          <a:lstStyle/>
          <a:p>
            <a:r>
              <a:rPr lang="en-US" dirty="0" smtClean="0"/>
              <a:t>I believe it’s safe to say that </a:t>
            </a:r>
            <a:r>
              <a:rPr lang="en-US" dirty="0" err="1" smtClean="0"/>
              <a:t>Uzzah</a:t>
            </a:r>
            <a:r>
              <a:rPr lang="en-US" dirty="0" smtClean="0"/>
              <a:t> had a sincere heart. The danger is that we can all have a sincere heart, and we can be sincerely wrong.</a:t>
            </a:r>
          </a:p>
          <a:p>
            <a:r>
              <a:rPr lang="en-US" dirty="0" smtClean="0"/>
              <a:t>We must show reverence for the will of God.</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a:t>
            </a:r>
            <a:r>
              <a:rPr lang="en-US" i="1" dirty="0" smtClean="0"/>
              <a:t>popular</a:t>
            </a:r>
            <a:r>
              <a:rPr lang="en-US" dirty="0" smtClean="0"/>
              <a:t> way is not always the </a:t>
            </a:r>
            <a:r>
              <a:rPr lang="en-US" i="1" dirty="0" smtClean="0"/>
              <a:t>right</a:t>
            </a:r>
            <a:r>
              <a:rPr lang="en-US" dirty="0" smtClean="0"/>
              <a:t> way.</a:t>
            </a:r>
            <a:endParaRPr lang="en-US" dirty="0"/>
          </a:p>
        </p:txBody>
      </p:sp>
      <p:sp>
        <p:nvSpPr>
          <p:cNvPr id="3" name="Content Placeholder 2"/>
          <p:cNvSpPr>
            <a:spLocks noGrp="1"/>
          </p:cNvSpPr>
          <p:nvPr>
            <p:ph idx="1"/>
          </p:nvPr>
        </p:nvSpPr>
        <p:spPr/>
        <p:txBody>
          <a:bodyPr/>
          <a:lstStyle/>
          <a:p>
            <a:r>
              <a:rPr lang="en-US" dirty="0" smtClean="0"/>
              <a:t>David consulted with prominent men before transporting the Ark. 1 Chronicles 13:1-4</a:t>
            </a:r>
          </a:p>
          <a:p>
            <a:r>
              <a:rPr lang="en-US" dirty="0" smtClean="0"/>
              <a:t>Matthew 7:13-14 </a:t>
            </a:r>
          </a:p>
          <a:p>
            <a:pPr lvl="1"/>
            <a:r>
              <a:rPr lang="en-US" dirty="0" smtClean="0"/>
              <a:t>“Enter by the narrow gate. For the gate is wide and the way is easy that leads to destruction, and those who enter by it are many. For the gate is narrow and the way is hard that leads to life, and those who find it are few.”</a:t>
            </a: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645</Words>
  <Application>Microsoft Office PowerPoint</Application>
  <PresentationFormat>On-screen Show (4:3)</PresentationFormat>
  <Paragraphs>60</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The Ark of the Covenant</vt:lpstr>
      <vt:lpstr>Slide 2</vt:lpstr>
      <vt:lpstr>Lessons from the Death of Uzzah</vt:lpstr>
      <vt:lpstr>When God gives man a pattern, He expects man to follow that pattern.</vt:lpstr>
      <vt:lpstr>When God gives man a pattern, He expects man to follow that pattern.</vt:lpstr>
      <vt:lpstr>When God gives man a pattern, He expects man to follow that pattern.</vt:lpstr>
      <vt:lpstr>Sins committed with good intentions are punishable by God.</vt:lpstr>
      <vt:lpstr>Sins committed with good intentions are punishable by God.</vt:lpstr>
      <vt:lpstr>The popular way is not always the right way.</vt:lpstr>
      <vt:lpstr>Conclusion</vt:lpstr>
      <vt:lpstr>David learned from this experience.   Will we?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Ark of the Covenant</dc:title>
  <dc:creator>Melissa</dc:creator>
  <cp:lastModifiedBy>Medina Church</cp:lastModifiedBy>
  <cp:revision>14</cp:revision>
  <dcterms:created xsi:type="dcterms:W3CDTF">2017-03-19T19:15:02Z</dcterms:created>
  <dcterms:modified xsi:type="dcterms:W3CDTF">2017-03-19T21:39:07Z</dcterms:modified>
</cp:coreProperties>
</file>