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5" r:id="rId5"/>
    <p:sldId id="266"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91B23BD-1E27-4090-A65B-9A7BB5FBB5DB}" type="datetimeFigureOut">
              <a:rPr lang="en-US" smtClean="0"/>
              <a:pPr/>
              <a:t>4/23/2017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52DB04-F997-402B-9688-21A06200D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1B23BD-1E27-4090-A65B-9A7BB5FBB5DB}"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1B23BD-1E27-4090-A65B-9A7BB5FBB5DB}"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1B23BD-1E27-4090-A65B-9A7BB5FBB5DB}"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1B23BD-1E27-4090-A65B-9A7BB5FBB5DB}" type="datetimeFigureOut">
              <a:rPr lang="en-US" smtClean="0"/>
              <a:pPr/>
              <a:t>4/23/2017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2DB04-F997-402B-9688-21A06200D4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1B23BD-1E27-4090-A65B-9A7BB5FBB5DB}"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1B23BD-1E27-4090-A65B-9A7BB5FBB5DB}" type="datetimeFigureOut">
              <a:rPr lang="en-US" smtClean="0"/>
              <a:pPr/>
              <a:t>4/23/2017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1B23BD-1E27-4090-A65B-9A7BB5FBB5DB}" type="datetimeFigureOut">
              <a:rPr lang="en-US" smtClean="0"/>
              <a:pPr/>
              <a:t>4/23/2017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1B23BD-1E27-4090-A65B-9A7BB5FBB5DB}" type="datetimeFigureOut">
              <a:rPr lang="en-US" smtClean="0"/>
              <a:pPr/>
              <a:t>4/23/2017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1B23BD-1E27-4090-A65B-9A7BB5FBB5DB}"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2DB04-F997-402B-9688-21A06200D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91B23BD-1E27-4090-A65B-9A7BB5FBB5DB}" type="datetimeFigureOut">
              <a:rPr lang="en-US" smtClean="0"/>
              <a:pPr/>
              <a:t>4/23/2017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52DB04-F997-402B-9688-21A06200D4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91B23BD-1E27-4090-A65B-9A7BB5FBB5DB}" type="datetimeFigureOut">
              <a:rPr lang="en-US" smtClean="0"/>
              <a:pPr/>
              <a:t>4/23/2017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52DB04-F997-402B-9688-21A06200D4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Finding The True </a:t>
            </a:r>
            <a:r>
              <a:rPr lang="en-US" b="1" u="sng" dirty="0" smtClean="0"/>
              <a:t>JOY</a:t>
            </a:r>
            <a:r>
              <a:rPr lang="en-US" dirty="0" smtClean="0"/>
              <a:t> Of A Christian</a:t>
            </a:r>
            <a:endParaRPr lang="en-US" dirty="0"/>
          </a:p>
        </p:txBody>
      </p:sp>
      <p:sp>
        <p:nvSpPr>
          <p:cNvPr id="3" name="Subtitle 2"/>
          <p:cNvSpPr>
            <a:spLocks noGrp="1"/>
          </p:cNvSpPr>
          <p:nvPr>
            <p:ph type="subTitle" idx="1"/>
          </p:nvPr>
        </p:nvSpPr>
        <p:spPr/>
        <p:txBody>
          <a:bodyPr/>
          <a:lstStyle/>
          <a:p>
            <a:r>
              <a:rPr lang="en-US" dirty="0" smtClean="0"/>
              <a:t>Lessons From Philippians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Final Exhortations: Rejoice!</a:t>
            </a:r>
            <a:endParaRPr lang="en-US" dirty="0"/>
          </a:p>
        </p:txBody>
      </p:sp>
      <p:sp>
        <p:nvSpPr>
          <p:cNvPr id="3" name="Content Placeholder 2"/>
          <p:cNvSpPr>
            <a:spLocks noGrp="1"/>
          </p:cNvSpPr>
          <p:nvPr>
            <p:ph sz="half" idx="1"/>
          </p:nvPr>
        </p:nvSpPr>
        <p:spPr>
          <a:xfrm>
            <a:off x="304800" y="1920085"/>
            <a:ext cx="4419600" cy="4434840"/>
          </a:xfrm>
        </p:spPr>
        <p:txBody>
          <a:bodyPr>
            <a:normAutofit/>
          </a:bodyPr>
          <a:lstStyle/>
          <a:p>
            <a:r>
              <a:rPr lang="en-US" b="1" u="sng" dirty="0" smtClean="0"/>
              <a:t>Rejoice in the Lord always. Again I will say, rejoice!  </a:t>
            </a:r>
            <a:r>
              <a:rPr lang="en-US" dirty="0" smtClean="0"/>
              <a:t>(Philippians 4:4 NKJV)</a:t>
            </a:r>
          </a:p>
          <a:p>
            <a:r>
              <a:rPr lang="en-US" dirty="0" smtClean="0"/>
              <a:t>Christ Is The Answer:</a:t>
            </a:r>
          </a:p>
          <a:p>
            <a:pPr lvl="1"/>
            <a:r>
              <a:rPr lang="en-US" dirty="0" smtClean="0"/>
              <a:t>Christ Is My </a:t>
            </a:r>
            <a:r>
              <a:rPr lang="en-US" b="1" dirty="0" smtClean="0"/>
              <a:t>Purpose</a:t>
            </a:r>
            <a:r>
              <a:rPr lang="en-US" dirty="0" smtClean="0"/>
              <a:t>.</a:t>
            </a:r>
          </a:p>
          <a:p>
            <a:pPr lvl="1"/>
            <a:r>
              <a:rPr lang="en-US" dirty="0" smtClean="0"/>
              <a:t>Christ Is My </a:t>
            </a:r>
            <a:r>
              <a:rPr lang="en-US" b="1" dirty="0" smtClean="0"/>
              <a:t>Pattern</a:t>
            </a:r>
            <a:r>
              <a:rPr lang="en-US" dirty="0" smtClean="0"/>
              <a:t>.</a:t>
            </a:r>
          </a:p>
          <a:p>
            <a:pPr lvl="1"/>
            <a:r>
              <a:rPr lang="en-US" dirty="0" smtClean="0"/>
              <a:t>Christ Is My </a:t>
            </a:r>
            <a:r>
              <a:rPr lang="en-US" b="1" dirty="0" smtClean="0"/>
              <a:t>Prize</a:t>
            </a:r>
            <a:r>
              <a:rPr lang="en-US" dirty="0" smtClean="0"/>
              <a:t>.</a:t>
            </a:r>
          </a:p>
          <a:p>
            <a:pPr lvl="1"/>
            <a:r>
              <a:rPr lang="en-US" dirty="0" smtClean="0"/>
              <a:t>Christ Is My </a:t>
            </a:r>
            <a:r>
              <a:rPr lang="en-US" b="1" dirty="0" smtClean="0"/>
              <a:t>Power</a:t>
            </a:r>
            <a:r>
              <a:rPr lang="en-US" dirty="0" smtClean="0"/>
              <a:t>.</a:t>
            </a:r>
          </a:p>
          <a:p>
            <a:pPr lvl="1"/>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4957162" y="1920875"/>
            <a:ext cx="3420675" cy="443388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Worship Service</a:t>
            </a:r>
            <a:endParaRPr lang="en-US" dirty="0"/>
          </a:p>
        </p:txBody>
      </p:sp>
      <p:sp>
        <p:nvSpPr>
          <p:cNvPr id="3" name="Content Placeholder 2"/>
          <p:cNvSpPr>
            <a:spLocks noGrp="1"/>
          </p:cNvSpPr>
          <p:nvPr>
            <p:ph sz="half" idx="1"/>
          </p:nvPr>
        </p:nvSpPr>
        <p:spPr>
          <a:xfrm>
            <a:off x="228600" y="1920085"/>
            <a:ext cx="4267200" cy="4434840"/>
          </a:xfrm>
        </p:spPr>
        <p:txBody>
          <a:bodyPr>
            <a:normAutofit fontScale="92500" lnSpcReduction="10000"/>
          </a:bodyPr>
          <a:lstStyle/>
          <a:p>
            <a:r>
              <a:rPr lang="en-US" b="1" dirty="0" smtClean="0"/>
              <a:t>Bible Reading: </a:t>
            </a:r>
            <a:r>
              <a:rPr lang="en-US" dirty="0" smtClean="0"/>
              <a:t>Phil. 1:1-11 - Landon</a:t>
            </a:r>
          </a:p>
          <a:p>
            <a:r>
              <a:rPr lang="en-US" b="1" dirty="0" smtClean="0"/>
              <a:t>Prayer:</a:t>
            </a:r>
            <a:r>
              <a:rPr lang="en-US" dirty="0" smtClean="0"/>
              <a:t> Garrett</a:t>
            </a:r>
          </a:p>
          <a:p>
            <a:r>
              <a:rPr lang="en-US" b="1" dirty="0" smtClean="0"/>
              <a:t>1</a:t>
            </a:r>
            <a:r>
              <a:rPr lang="en-US" b="1" baseline="30000" dirty="0" smtClean="0"/>
              <a:t>st</a:t>
            </a:r>
            <a:r>
              <a:rPr lang="en-US" b="1" dirty="0" smtClean="0"/>
              <a:t> Song: </a:t>
            </a:r>
            <a:r>
              <a:rPr lang="en-US" dirty="0" smtClean="0"/>
              <a:t>Eli</a:t>
            </a:r>
          </a:p>
          <a:p>
            <a:r>
              <a:rPr lang="en-US" b="1" dirty="0" smtClean="0"/>
              <a:t>2</a:t>
            </a:r>
            <a:r>
              <a:rPr lang="en-US" b="1" baseline="30000" dirty="0" smtClean="0"/>
              <a:t>nd</a:t>
            </a:r>
            <a:r>
              <a:rPr lang="en-US" b="1" dirty="0" smtClean="0"/>
              <a:t> Song: </a:t>
            </a:r>
            <a:r>
              <a:rPr lang="en-US" dirty="0" smtClean="0"/>
              <a:t>Garrett</a:t>
            </a:r>
          </a:p>
          <a:p>
            <a:r>
              <a:rPr lang="en-US" b="1" dirty="0" smtClean="0"/>
              <a:t>Lord’s Supper: </a:t>
            </a:r>
            <a:r>
              <a:rPr lang="en-US" dirty="0" smtClean="0"/>
              <a:t>Ryan / Jeb</a:t>
            </a:r>
          </a:p>
          <a:p>
            <a:r>
              <a:rPr lang="en-US" b="1" dirty="0" smtClean="0"/>
              <a:t>3</a:t>
            </a:r>
            <a:r>
              <a:rPr lang="en-US" b="1" baseline="30000" dirty="0" smtClean="0"/>
              <a:t>rd</a:t>
            </a:r>
            <a:r>
              <a:rPr lang="en-US" b="1" dirty="0" smtClean="0"/>
              <a:t> Song</a:t>
            </a:r>
            <a:r>
              <a:rPr lang="en-US" dirty="0" smtClean="0"/>
              <a:t>: </a:t>
            </a:r>
            <a:r>
              <a:rPr lang="en-US" dirty="0" err="1" smtClean="0"/>
              <a:t>Jace</a:t>
            </a:r>
            <a:endParaRPr lang="en-US" dirty="0" smtClean="0"/>
          </a:p>
          <a:p>
            <a:r>
              <a:rPr lang="en-US" b="1" dirty="0" smtClean="0"/>
              <a:t>Introduction:</a:t>
            </a:r>
            <a:r>
              <a:rPr lang="en-US" dirty="0" smtClean="0"/>
              <a:t> Theme – Rejoice in the Lord: Caleb</a:t>
            </a:r>
          </a:p>
          <a:p>
            <a:r>
              <a:rPr lang="en-US" b="1" dirty="0" smtClean="0"/>
              <a:t>4</a:t>
            </a:r>
            <a:r>
              <a:rPr lang="en-US" b="1" baseline="30000" dirty="0" smtClean="0"/>
              <a:t>th</a:t>
            </a:r>
            <a:r>
              <a:rPr lang="en-US" b="1" dirty="0" smtClean="0"/>
              <a:t> Song: </a:t>
            </a:r>
            <a:r>
              <a:rPr lang="en-US" dirty="0" smtClean="0"/>
              <a:t>Cam</a:t>
            </a:r>
          </a:p>
          <a:p>
            <a:r>
              <a:rPr lang="en-US" b="1" dirty="0" smtClean="0"/>
              <a:t>1</a:t>
            </a:r>
            <a:r>
              <a:rPr lang="en-US" b="1" baseline="30000" dirty="0" smtClean="0"/>
              <a:t>st</a:t>
            </a:r>
            <a:r>
              <a:rPr lang="en-US" b="1" dirty="0" smtClean="0"/>
              <a:t> Point: </a:t>
            </a:r>
            <a:r>
              <a:rPr lang="en-US" dirty="0" err="1" smtClean="0"/>
              <a:t>Jace</a:t>
            </a:r>
            <a:endParaRPr lang="en-US" dirty="0"/>
          </a:p>
        </p:txBody>
      </p:sp>
      <p:sp>
        <p:nvSpPr>
          <p:cNvPr id="4" name="Content Placeholder 3"/>
          <p:cNvSpPr>
            <a:spLocks noGrp="1"/>
          </p:cNvSpPr>
          <p:nvPr>
            <p:ph sz="half" idx="2"/>
          </p:nvPr>
        </p:nvSpPr>
        <p:spPr>
          <a:xfrm>
            <a:off x="4648200" y="1920085"/>
            <a:ext cx="4191000" cy="4434840"/>
          </a:xfrm>
        </p:spPr>
        <p:txBody>
          <a:bodyPr>
            <a:normAutofit fontScale="92500" lnSpcReduction="10000"/>
          </a:bodyPr>
          <a:lstStyle/>
          <a:p>
            <a:r>
              <a:rPr lang="en-US" b="1" dirty="0" smtClean="0"/>
              <a:t>5</a:t>
            </a:r>
            <a:r>
              <a:rPr lang="en-US" b="1" baseline="30000" dirty="0" smtClean="0"/>
              <a:t>th</a:t>
            </a:r>
            <a:r>
              <a:rPr lang="en-US" b="1" dirty="0" smtClean="0"/>
              <a:t> Song: </a:t>
            </a:r>
            <a:r>
              <a:rPr lang="en-US" dirty="0" smtClean="0"/>
              <a:t>Eli</a:t>
            </a:r>
          </a:p>
          <a:p>
            <a:r>
              <a:rPr lang="en-US" b="1" dirty="0" smtClean="0"/>
              <a:t>2</a:t>
            </a:r>
            <a:r>
              <a:rPr lang="en-US" b="1" baseline="30000" dirty="0" smtClean="0"/>
              <a:t>nd</a:t>
            </a:r>
            <a:r>
              <a:rPr lang="en-US" b="1" dirty="0" smtClean="0"/>
              <a:t> Point: </a:t>
            </a:r>
            <a:r>
              <a:rPr lang="en-US" dirty="0" smtClean="0"/>
              <a:t>Jeb</a:t>
            </a:r>
          </a:p>
          <a:p>
            <a:r>
              <a:rPr lang="en-US" b="1" dirty="0" smtClean="0"/>
              <a:t>6</a:t>
            </a:r>
            <a:r>
              <a:rPr lang="en-US" b="1" baseline="30000" dirty="0" smtClean="0"/>
              <a:t>th</a:t>
            </a:r>
            <a:r>
              <a:rPr lang="en-US" b="1" dirty="0" smtClean="0"/>
              <a:t> Song: </a:t>
            </a:r>
            <a:r>
              <a:rPr lang="en-US" dirty="0" smtClean="0"/>
              <a:t>Derek #189</a:t>
            </a:r>
          </a:p>
          <a:p>
            <a:r>
              <a:rPr lang="en-US" b="1" dirty="0" smtClean="0"/>
              <a:t>3</a:t>
            </a:r>
            <a:r>
              <a:rPr lang="en-US" b="1" baseline="30000" dirty="0" smtClean="0"/>
              <a:t>rd</a:t>
            </a:r>
            <a:r>
              <a:rPr lang="en-US" b="1" dirty="0" smtClean="0"/>
              <a:t> Point: </a:t>
            </a:r>
            <a:r>
              <a:rPr lang="en-US" dirty="0" smtClean="0"/>
              <a:t>Derek</a:t>
            </a:r>
          </a:p>
          <a:p>
            <a:r>
              <a:rPr lang="en-US" b="1" dirty="0" smtClean="0"/>
              <a:t>7</a:t>
            </a:r>
            <a:r>
              <a:rPr lang="en-US" b="1" baseline="30000" dirty="0" smtClean="0"/>
              <a:t>th</a:t>
            </a:r>
            <a:r>
              <a:rPr lang="en-US" b="1" dirty="0" smtClean="0"/>
              <a:t> Song: </a:t>
            </a:r>
            <a:r>
              <a:rPr lang="en-US" dirty="0" smtClean="0"/>
              <a:t>Perrin</a:t>
            </a:r>
          </a:p>
          <a:p>
            <a:r>
              <a:rPr lang="en-US" b="1" dirty="0" smtClean="0"/>
              <a:t>4</a:t>
            </a:r>
            <a:r>
              <a:rPr lang="en-US" b="1" baseline="30000" dirty="0" smtClean="0"/>
              <a:t>th</a:t>
            </a:r>
            <a:r>
              <a:rPr lang="en-US" b="1" dirty="0" smtClean="0"/>
              <a:t> Point:</a:t>
            </a:r>
            <a:r>
              <a:rPr lang="en-US" dirty="0" smtClean="0"/>
              <a:t> Perrin</a:t>
            </a:r>
          </a:p>
          <a:p>
            <a:r>
              <a:rPr lang="en-US" b="1" dirty="0" smtClean="0"/>
              <a:t>Invitation: </a:t>
            </a:r>
            <a:r>
              <a:rPr lang="en-US" dirty="0" smtClean="0"/>
              <a:t>Taylor</a:t>
            </a:r>
          </a:p>
          <a:p>
            <a:r>
              <a:rPr lang="en-US" b="1" dirty="0" smtClean="0"/>
              <a:t>8</a:t>
            </a:r>
            <a:r>
              <a:rPr lang="en-US" b="1" baseline="30000" dirty="0" smtClean="0"/>
              <a:t>th</a:t>
            </a:r>
            <a:r>
              <a:rPr lang="en-US" b="1" dirty="0" smtClean="0"/>
              <a:t> Song: </a:t>
            </a:r>
            <a:r>
              <a:rPr lang="en-US" dirty="0" smtClean="0"/>
              <a:t>Invitation: Landon</a:t>
            </a:r>
          </a:p>
          <a:p>
            <a:r>
              <a:rPr lang="en-US" b="1" dirty="0" smtClean="0"/>
              <a:t>Announcements: </a:t>
            </a:r>
            <a:r>
              <a:rPr lang="en-US" dirty="0" smtClean="0"/>
              <a:t>Cam</a:t>
            </a:r>
          </a:p>
          <a:p>
            <a:r>
              <a:rPr lang="en-US" b="1" dirty="0" smtClean="0"/>
              <a:t>Closing Prayer: </a:t>
            </a:r>
            <a:r>
              <a:rPr lang="en-US" dirty="0" smtClean="0"/>
              <a:t>Ryan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856488"/>
          </a:xfrm>
        </p:spPr>
        <p:txBody>
          <a:bodyPr>
            <a:noAutofit/>
          </a:bodyPr>
          <a:lstStyle/>
          <a:p>
            <a:r>
              <a:rPr lang="en-US" sz="3600" dirty="0" smtClean="0"/>
              <a:t>Context: Paul Wrote Philippians In Prison…</a:t>
            </a:r>
            <a:endParaRPr lang="en-US" sz="3600" dirty="0"/>
          </a:p>
        </p:txBody>
      </p:sp>
      <p:sp>
        <p:nvSpPr>
          <p:cNvPr id="3" name="Content Placeholder 2"/>
          <p:cNvSpPr>
            <a:spLocks noGrp="1"/>
          </p:cNvSpPr>
          <p:nvPr>
            <p:ph sz="half" idx="1"/>
          </p:nvPr>
        </p:nvSpPr>
        <p:spPr>
          <a:xfrm>
            <a:off x="304800" y="1920085"/>
            <a:ext cx="4343400" cy="4434840"/>
          </a:xfrm>
        </p:spPr>
        <p:txBody>
          <a:bodyPr>
            <a:normAutofit fontScale="85000" lnSpcReduction="10000"/>
          </a:bodyPr>
          <a:lstStyle/>
          <a:p>
            <a:r>
              <a:rPr lang="en-US" i="1" dirty="0" smtClean="0"/>
              <a:t>I want you to know, brethren, that what has happened to me has really served to advance the gospel, so that it has become known throughout the whole praetorian guard and to all the rest that </a:t>
            </a:r>
            <a:r>
              <a:rPr lang="en-US" b="1" i="1" u="sng" dirty="0" smtClean="0"/>
              <a:t>my imprisonment is for Christ; </a:t>
            </a:r>
            <a:r>
              <a:rPr lang="en-US" i="1" dirty="0" smtClean="0"/>
              <a:t>and most of the brethren have been made confident in the Lord because of my imprisonment, and are much more bold to speak the word of God without fear. </a:t>
            </a:r>
            <a:r>
              <a:rPr lang="en-US" dirty="0" smtClean="0"/>
              <a:t>(Philippians 1:12-14 RSV)</a:t>
            </a:r>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4957162" y="1920875"/>
            <a:ext cx="3420675" cy="4433888"/>
          </a:xfrm>
        </p:spPr>
      </p:pic>
    </p:spTree>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610600" cy="856488"/>
          </a:xfrm>
        </p:spPr>
        <p:txBody>
          <a:bodyPr>
            <a:noAutofit/>
          </a:bodyPr>
          <a:lstStyle/>
          <a:p>
            <a:r>
              <a:rPr lang="en-US" sz="4400" dirty="0" smtClean="0"/>
              <a:t>Theme: Rejoice in the Lord…</a:t>
            </a:r>
            <a:endParaRPr lang="en-US" sz="4400" dirty="0"/>
          </a:p>
        </p:txBody>
      </p:sp>
      <p:sp>
        <p:nvSpPr>
          <p:cNvPr id="3" name="Content Placeholder 2"/>
          <p:cNvSpPr>
            <a:spLocks noGrp="1"/>
          </p:cNvSpPr>
          <p:nvPr>
            <p:ph sz="half" idx="1"/>
          </p:nvPr>
        </p:nvSpPr>
        <p:spPr>
          <a:xfrm>
            <a:off x="304800" y="1920085"/>
            <a:ext cx="4343400" cy="4434840"/>
          </a:xfrm>
        </p:spPr>
        <p:txBody>
          <a:bodyPr>
            <a:normAutofit lnSpcReduction="10000"/>
          </a:bodyPr>
          <a:lstStyle/>
          <a:p>
            <a:r>
              <a:rPr lang="en-US" i="1" dirty="0" smtClean="0"/>
              <a:t>Rejoice in the Lord always. Again I will say, rejoice! </a:t>
            </a:r>
            <a:r>
              <a:rPr lang="en-US" dirty="0" smtClean="0"/>
              <a:t>(Philippians 4:4 NKJV)</a:t>
            </a:r>
          </a:p>
          <a:p>
            <a:r>
              <a:rPr lang="en-US" i="1" dirty="0" smtClean="0"/>
              <a:t>I thank my God upon every remembrance of you, always in every prayer of mine making request for you all with joy, </a:t>
            </a:r>
            <a:r>
              <a:rPr lang="en-US" dirty="0" smtClean="0"/>
              <a:t>(Philippians 1:3-4 NKJV)</a:t>
            </a:r>
          </a:p>
          <a:p>
            <a:r>
              <a:rPr lang="en-US" dirty="0" smtClean="0"/>
              <a:t>“Joy” and / or “Rejoice” at least 14 times in the book.</a:t>
            </a:r>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4957162" y="1920875"/>
            <a:ext cx="3420675" cy="4433888"/>
          </a:xfrm>
        </p:spPr>
      </p:pic>
    </p:spTree>
  </p:cSld>
  <p:clrMapOvr>
    <a:masterClrMapping/>
  </p:clrMapOvr>
  <p:transition spd="med">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How Do We Find True Joy In The Lord?</a:t>
            </a:r>
            <a:endParaRPr lang="en-US" dirty="0"/>
          </a:p>
        </p:txBody>
      </p:sp>
      <p:sp>
        <p:nvSpPr>
          <p:cNvPr id="3" name="Text Placeholder 2"/>
          <p:cNvSpPr>
            <a:spLocks noGrp="1"/>
          </p:cNvSpPr>
          <p:nvPr>
            <p:ph type="body" idx="1"/>
          </p:nvPr>
        </p:nvSpPr>
        <p:spPr>
          <a:xfrm>
            <a:off x="530352" y="3290888"/>
            <a:ext cx="7772400" cy="1509712"/>
          </a:xfrm>
        </p:spPr>
        <p:txBody>
          <a:bodyPr>
            <a:normAutofit/>
          </a:bodyPr>
          <a:lstStyle/>
          <a:p>
            <a:r>
              <a:rPr lang="en-US" sz="4800" dirty="0" smtClean="0"/>
              <a:t>Christ is the Answer!</a:t>
            </a:r>
            <a:endParaRPr lang="en-US" sz="4800" dirty="0"/>
          </a:p>
        </p:txBody>
      </p:sp>
      <p:sp>
        <p:nvSpPr>
          <p:cNvPr id="4" name="TextBox 3"/>
          <p:cNvSpPr txBox="1"/>
          <p:nvPr/>
        </p:nvSpPr>
        <p:spPr>
          <a:xfrm>
            <a:off x="1219200" y="5181600"/>
            <a:ext cx="6705600" cy="1569660"/>
          </a:xfrm>
          <a:prstGeom prst="rect">
            <a:avLst/>
          </a:prstGeom>
          <a:noFill/>
        </p:spPr>
        <p:txBody>
          <a:bodyPr wrap="square" rtlCol="0">
            <a:spAutoFit/>
          </a:bodyPr>
          <a:lstStyle/>
          <a:p>
            <a:pPr algn="ctr"/>
            <a:r>
              <a:rPr lang="en-US" sz="3200" i="1" dirty="0" smtClean="0"/>
              <a:t>Rejoice in the Lord always; again I will say, Rejoice. </a:t>
            </a:r>
            <a:r>
              <a:rPr lang="en-US" sz="3200" dirty="0" smtClean="0"/>
              <a:t>(Philippians 4:4 RSV)</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4400" dirty="0" smtClean="0"/>
              <a:t>1. Christ Is The </a:t>
            </a:r>
            <a:r>
              <a:rPr lang="en-US" sz="4400" b="1" u="sng" dirty="0" smtClean="0"/>
              <a:t>Purpose</a:t>
            </a:r>
            <a:r>
              <a:rPr lang="en-US" sz="4400" dirty="0" smtClean="0"/>
              <a:t> of My Life…</a:t>
            </a:r>
            <a:endParaRPr lang="en-US" sz="4400" dirty="0"/>
          </a:p>
        </p:txBody>
      </p:sp>
      <p:sp>
        <p:nvSpPr>
          <p:cNvPr id="3" name="Content Placeholder 2"/>
          <p:cNvSpPr>
            <a:spLocks noGrp="1"/>
          </p:cNvSpPr>
          <p:nvPr>
            <p:ph sz="half" idx="1"/>
          </p:nvPr>
        </p:nvSpPr>
        <p:spPr>
          <a:xfrm>
            <a:off x="457200" y="2194560"/>
            <a:ext cx="4038600" cy="4434840"/>
          </a:xfrm>
        </p:spPr>
        <p:txBody>
          <a:bodyPr/>
          <a:lstStyle/>
          <a:p>
            <a:r>
              <a:rPr lang="en-US" dirty="0" smtClean="0"/>
              <a:t>Read Philippians 1:19-26</a:t>
            </a:r>
          </a:p>
          <a:p>
            <a:r>
              <a:rPr lang="en-US" dirty="0" smtClean="0"/>
              <a:t>Define the word “Purpose”</a:t>
            </a:r>
          </a:p>
          <a:p>
            <a:r>
              <a:rPr lang="en-US" dirty="0" smtClean="0"/>
              <a:t>Make the application</a:t>
            </a:r>
          </a:p>
          <a:p>
            <a:pPr lvl="1"/>
            <a:r>
              <a:rPr lang="en-US" i="1" dirty="0" smtClean="0"/>
              <a:t>“For to me, to live is Christ, and to die is gain.” (1:21)</a:t>
            </a:r>
          </a:p>
          <a:p>
            <a:r>
              <a:rPr lang="en-US" dirty="0" smtClean="0"/>
              <a:t>Other Supporting Scriptures: </a:t>
            </a:r>
          </a:p>
          <a:p>
            <a:pPr lvl="1"/>
            <a:r>
              <a:rPr lang="en-US" dirty="0" smtClean="0"/>
              <a:t>Colossians 3:1-4</a:t>
            </a:r>
          </a:p>
          <a:p>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5138928" y="2309019"/>
            <a:ext cx="3057144" cy="3657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2. Christ is the </a:t>
            </a:r>
            <a:r>
              <a:rPr lang="en-US" b="1" u="sng" dirty="0" smtClean="0"/>
              <a:t>Pattern</a:t>
            </a:r>
            <a:r>
              <a:rPr lang="en-US" dirty="0" smtClean="0"/>
              <a:t> of My Life…</a:t>
            </a:r>
            <a:endParaRPr lang="en-US" dirty="0"/>
          </a:p>
        </p:txBody>
      </p:sp>
      <p:sp>
        <p:nvSpPr>
          <p:cNvPr id="3" name="Content Placeholder 2"/>
          <p:cNvSpPr>
            <a:spLocks noGrp="1"/>
          </p:cNvSpPr>
          <p:nvPr>
            <p:ph sz="half" idx="1"/>
          </p:nvPr>
        </p:nvSpPr>
        <p:spPr>
          <a:xfrm>
            <a:off x="457200" y="2042160"/>
            <a:ext cx="4038600" cy="4434840"/>
          </a:xfrm>
        </p:spPr>
        <p:txBody>
          <a:bodyPr>
            <a:normAutofit fontScale="92500"/>
          </a:bodyPr>
          <a:lstStyle/>
          <a:p>
            <a:r>
              <a:rPr lang="en-US" dirty="0" smtClean="0"/>
              <a:t>Read Philippians 2:1-11</a:t>
            </a:r>
          </a:p>
          <a:p>
            <a:r>
              <a:rPr lang="en-US" dirty="0" smtClean="0"/>
              <a:t>Define the word “Pattern”</a:t>
            </a:r>
          </a:p>
          <a:p>
            <a:r>
              <a:rPr lang="en-US" dirty="0" smtClean="0"/>
              <a:t>Make the application</a:t>
            </a:r>
          </a:p>
          <a:p>
            <a:pPr lvl="1"/>
            <a:r>
              <a:rPr lang="en-US" i="1" dirty="0" smtClean="0"/>
              <a:t>Let this mind be in you which was also in Christ Jesus, </a:t>
            </a:r>
            <a:r>
              <a:rPr lang="en-US" dirty="0" smtClean="0"/>
              <a:t>(Philippians 2:5 NKJV)</a:t>
            </a:r>
          </a:p>
          <a:p>
            <a:r>
              <a:rPr lang="en-US" dirty="0" smtClean="0"/>
              <a:t>Other Supporting Scriptures:</a:t>
            </a:r>
          </a:p>
          <a:p>
            <a:pPr lvl="1"/>
            <a:r>
              <a:rPr lang="en-US" dirty="0" smtClean="0"/>
              <a:t>2 Timothy 1:13</a:t>
            </a:r>
          </a:p>
          <a:p>
            <a:pPr lvl="1"/>
            <a:r>
              <a:rPr lang="en-US" dirty="0" smtClean="0"/>
              <a:t>1 Corinthians 11:1</a:t>
            </a:r>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5138928" y="2309019"/>
            <a:ext cx="3057144" cy="3657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3. Christ is the </a:t>
            </a:r>
            <a:r>
              <a:rPr lang="en-US" b="1" u="sng" dirty="0" smtClean="0"/>
              <a:t>Prize</a:t>
            </a:r>
            <a:r>
              <a:rPr lang="en-US" dirty="0" smtClean="0"/>
              <a:t> of My Life…</a:t>
            </a:r>
            <a:endParaRPr lang="en-US" dirty="0"/>
          </a:p>
        </p:txBody>
      </p:sp>
      <p:sp>
        <p:nvSpPr>
          <p:cNvPr id="3" name="Content Placeholder 2"/>
          <p:cNvSpPr>
            <a:spLocks noGrp="1"/>
          </p:cNvSpPr>
          <p:nvPr>
            <p:ph sz="half" idx="1"/>
          </p:nvPr>
        </p:nvSpPr>
        <p:spPr>
          <a:xfrm>
            <a:off x="457200" y="2118360"/>
            <a:ext cx="4038600" cy="4434840"/>
          </a:xfrm>
        </p:spPr>
        <p:txBody>
          <a:bodyPr>
            <a:normAutofit fontScale="92500"/>
          </a:bodyPr>
          <a:lstStyle/>
          <a:p>
            <a:r>
              <a:rPr lang="en-US" dirty="0" smtClean="0"/>
              <a:t>Philippians 3:7-14</a:t>
            </a:r>
          </a:p>
          <a:p>
            <a:r>
              <a:rPr lang="en-US" dirty="0" smtClean="0"/>
              <a:t>Define the word “Prize”</a:t>
            </a:r>
          </a:p>
          <a:p>
            <a:r>
              <a:rPr lang="en-US" dirty="0" smtClean="0"/>
              <a:t>Make the application</a:t>
            </a:r>
          </a:p>
          <a:p>
            <a:pPr lvl="1"/>
            <a:r>
              <a:rPr lang="en-US" i="1" dirty="0" smtClean="0"/>
              <a:t>I press toward the goal for the prize of the upward call of God in Christ Jesus. </a:t>
            </a:r>
            <a:r>
              <a:rPr lang="en-US" dirty="0" smtClean="0"/>
              <a:t>(Philippians 3:14 NKJV)</a:t>
            </a:r>
          </a:p>
          <a:p>
            <a:r>
              <a:rPr lang="en-US" dirty="0" smtClean="0"/>
              <a:t>Other Supporting Scriptures:</a:t>
            </a:r>
          </a:p>
          <a:p>
            <a:pPr lvl="1"/>
            <a:r>
              <a:rPr lang="en-US" dirty="0" smtClean="0"/>
              <a:t>2 Timothy 4:6-8</a:t>
            </a:r>
          </a:p>
          <a:p>
            <a:pPr lvl="1"/>
            <a:r>
              <a:rPr lang="en-US" dirty="0" smtClean="0"/>
              <a:t>Revelation 2:10</a:t>
            </a:r>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5138928" y="2309019"/>
            <a:ext cx="3057144" cy="36576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4. Christ is the </a:t>
            </a:r>
            <a:r>
              <a:rPr lang="en-US" b="1" u="sng" dirty="0" smtClean="0"/>
              <a:t>Power</a:t>
            </a:r>
            <a:r>
              <a:rPr lang="en-US" dirty="0" smtClean="0"/>
              <a:t> of My Life…</a:t>
            </a:r>
            <a:endParaRPr lang="en-US" dirty="0"/>
          </a:p>
        </p:txBody>
      </p:sp>
      <p:sp>
        <p:nvSpPr>
          <p:cNvPr id="3" name="Content Placeholder 2"/>
          <p:cNvSpPr>
            <a:spLocks noGrp="1"/>
          </p:cNvSpPr>
          <p:nvPr>
            <p:ph sz="half" idx="1"/>
          </p:nvPr>
        </p:nvSpPr>
        <p:spPr>
          <a:xfrm>
            <a:off x="457200" y="2118360"/>
            <a:ext cx="4038600" cy="4434840"/>
          </a:xfrm>
        </p:spPr>
        <p:txBody>
          <a:bodyPr>
            <a:normAutofit lnSpcReduction="10000"/>
          </a:bodyPr>
          <a:lstStyle/>
          <a:p>
            <a:r>
              <a:rPr lang="en-US" dirty="0" smtClean="0"/>
              <a:t>Philippians 4:10-13</a:t>
            </a:r>
          </a:p>
          <a:p>
            <a:r>
              <a:rPr lang="en-US" dirty="0" smtClean="0"/>
              <a:t>Define the word “Power”</a:t>
            </a:r>
          </a:p>
          <a:p>
            <a:r>
              <a:rPr lang="en-US" dirty="0" smtClean="0"/>
              <a:t>Make the application</a:t>
            </a:r>
          </a:p>
          <a:p>
            <a:pPr lvl="1"/>
            <a:r>
              <a:rPr lang="en-US" i="1" dirty="0" smtClean="0"/>
              <a:t>I can do all things through Christ who strengthens me. </a:t>
            </a:r>
            <a:r>
              <a:rPr lang="en-US" dirty="0" smtClean="0"/>
              <a:t>(Philippians 4:13 NKJV)</a:t>
            </a:r>
          </a:p>
          <a:p>
            <a:r>
              <a:rPr lang="en-US" dirty="0" smtClean="0"/>
              <a:t>Other Supporting Scriptures:</a:t>
            </a:r>
          </a:p>
          <a:p>
            <a:pPr lvl="1"/>
            <a:r>
              <a:rPr lang="en-US" dirty="0" smtClean="0"/>
              <a:t>Ephesians 6:10,11</a:t>
            </a:r>
          </a:p>
          <a:p>
            <a:pPr lvl="1"/>
            <a:r>
              <a:rPr lang="en-US" dirty="0" smtClean="0"/>
              <a:t>John 15:5</a:t>
            </a:r>
          </a:p>
          <a:p>
            <a:pPr lvl="1"/>
            <a:endParaRPr lang="en-US" dirty="0"/>
          </a:p>
        </p:txBody>
      </p:sp>
      <p:pic>
        <p:nvPicPr>
          <p:cNvPr id="5" name="Content Placeholder 4" descr="BS0003-003-00.jpg"/>
          <p:cNvPicPr>
            <a:picLocks noGrp="1" noChangeAspect="1"/>
          </p:cNvPicPr>
          <p:nvPr>
            <p:ph sz="half" idx="2"/>
          </p:nvPr>
        </p:nvPicPr>
        <p:blipFill>
          <a:blip r:embed="rId2" cstate="print"/>
          <a:stretch>
            <a:fillRect/>
          </a:stretch>
        </p:blipFill>
        <p:spPr>
          <a:xfrm>
            <a:off x="5138928" y="2309019"/>
            <a:ext cx="3057144" cy="36576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8043</TotalTime>
  <Words>539</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Finding The True JOY Of A Christian</vt:lpstr>
      <vt:lpstr>Order of Worship Service</vt:lpstr>
      <vt:lpstr>Context: Paul Wrote Philippians In Prison…</vt:lpstr>
      <vt:lpstr>Theme: Rejoice in the Lord…</vt:lpstr>
      <vt:lpstr>How Do We Find True Joy In The Lord?</vt:lpstr>
      <vt:lpstr>1. Christ Is The Purpose of My Life…</vt:lpstr>
      <vt:lpstr>2. Christ is the Pattern of My Life…</vt:lpstr>
      <vt:lpstr>3. Christ is the Prize of My Life…</vt:lpstr>
      <vt:lpstr>4. Christ is the Power of My Life…</vt:lpstr>
      <vt:lpstr>Final Exhortations: Rejoice!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True JOY in Being A Christian</dc:title>
  <dc:creator>DELL</dc:creator>
  <cp:lastModifiedBy>Medina Church</cp:lastModifiedBy>
  <cp:revision>12</cp:revision>
  <dcterms:created xsi:type="dcterms:W3CDTF">2016-12-26T20:51:22Z</dcterms:created>
  <dcterms:modified xsi:type="dcterms:W3CDTF">2017-04-23T14:49:26Z</dcterms:modified>
</cp:coreProperties>
</file>