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61" r:id="rId2"/>
    <p:sldId id="271" r:id="rId3"/>
    <p:sldId id="270" r:id="rId4"/>
    <p:sldId id="256" r:id="rId5"/>
    <p:sldId id="257" r:id="rId6"/>
    <p:sldId id="268" r:id="rId7"/>
    <p:sldId id="264" r:id="rId8"/>
    <p:sldId id="269" r:id="rId9"/>
    <p:sldId id="267" r:id="rId10"/>
    <p:sldId id="262" r:id="rId11"/>
    <p:sldId id="258" r:id="rId12"/>
    <p:sldId id="259" r:id="rId13"/>
    <p:sldId id="260" r:id="rId14"/>
  </p:sldIdLst>
  <p:sldSz cx="9144000" cy="6858000" type="screen4x3"/>
  <p:notesSz cx="6858000"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73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183770-2F8E-425D-ACA6-9E3E322BA4C4}" type="doc">
      <dgm:prSet loTypeId="urn:microsoft.com/office/officeart/2005/8/layout/venn2" loCatId="relationship" qsTypeId="urn:microsoft.com/office/officeart/2005/8/quickstyle/3d1" qsCatId="3D" csTypeId="urn:microsoft.com/office/officeart/2005/8/colors/colorful1" csCatId="colorful" phldr="1"/>
      <dgm:spPr/>
      <dgm:t>
        <a:bodyPr/>
        <a:lstStyle/>
        <a:p>
          <a:endParaRPr lang="en-US"/>
        </a:p>
      </dgm:t>
    </dgm:pt>
    <dgm:pt modelId="{6ABEE74A-65BD-4A22-8E33-B831411B3C52}">
      <dgm:prSet phldrT="[Text]" custT="1"/>
      <dgm:spPr/>
      <dgm:t>
        <a:bodyPr/>
        <a:lstStyle/>
        <a:p>
          <a:r>
            <a:rPr lang="en-US" sz="2200" dirty="0" smtClean="0"/>
            <a:t>God</a:t>
          </a:r>
          <a:endParaRPr lang="en-US" sz="2200" dirty="0"/>
        </a:p>
      </dgm:t>
    </dgm:pt>
    <dgm:pt modelId="{7FBDA1A3-015B-46B5-A355-5BF044202D9C}" type="parTrans" cxnId="{8922D888-54FC-4969-B9D2-929877C4A6A9}">
      <dgm:prSet/>
      <dgm:spPr/>
      <dgm:t>
        <a:bodyPr/>
        <a:lstStyle/>
        <a:p>
          <a:endParaRPr lang="en-US" sz="2200"/>
        </a:p>
      </dgm:t>
    </dgm:pt>
    <dgm:pt modelId="{1FFD7632-7E6C-457E-9CD7-D3B6CD4A7B82}" type="sibTrans" cxnId="{8922D888-54FC-4969-B9D2-929877C4A6A9}">
      <dgm:prSet/>
      <dgm:spPr/>
      <dgm:t>
        <a:bodyPr/>
        <a:lstStyle/>
        <a:p>
          <a:endParaRPr lang="en-US" sz="2200"/>
        </a:p>
      </dgm:t>
    </dgm:pt>
    <dgm:pt modelId="{4BBC4F1C-687F-45DB-9F8E-1926327A8DE8}">
      <dgm:prSet phldrT="[Text]" custT="1"/>
      <dgm:spPr/>
      <dgm:t>
        <a:bodyPr/>
        <a:lstStyle/>
        <a:p>
          <a:r>
            <a:rPr lang="en-US" sz="2200" dirty="0" smtClean="0">
              <a:solidFill>
                <a:srgbClr val="FF0000"/>
              </a:solidFill>
            </a:rPr>
            <a:t>Jesus</a:t>
          </a:r>
          <a:endParaRPr lang="en-US" sz="2200" dirty="0">
            <a:solidFill>
              <a:srgbClr val="FF0000"/>
            </a:solidFill>
          </a:endParaRPr>
        </a:p>
      </dgm:t>
    </dgm:pt>
    <dgm:pt modelId="{FDF630B6-A1C8-407C-B404-42CE1AE92AEB}" type="parTrans" cxnId="{368709DB-F180-46A9-B18A-03BDE3F3A6B9}">
      <dgm:prSet/>
      <dgm:spPr/>
      <dgm:t>
        <a:bodyPr/>
        <a:lstStyle/>
        <a:p>
          <a:endParaRPr lang="en-US" sz="2200"/>
        </a:p>
      </dgm:t>
    </dgm:pt>
    <dgm:pt modelId="{C9DBD7A7-5B5E-49D7-8CB8-DEFB1B06976A}" type="sibTrans" cxnId="{368709DB-F180-46A9-B18A-03BDE3F3A6B9}">
      <dgm:prSet/>
      <dgm:spPr/>
      <dgm:t>
        <a:bodyPr/>
        <a:lstStyle/>
        <a:p>
          <a:endParaRPr lang="en-US" sz="2200"/>
        </a:p>
      </dgm:t>
    </dgm:pt>
    <dgm:pt modelId="{9273F17A-5C31-4CC6-A531-DF7246D005AB}">
      <dgm:prSet phldrT="[Text]" custT="1"/>
      <dgm:spPr/>
      <dgm:t>
        <a:bodyPr/>
        <a:lstStyle/>
        <a:p>
          <a:r>
            <a:rPr lang="en-US" sz="2200" dirty="0" smtClean="0"/>
            <a:t>Holy Spirit</a:t>
          </a:r>
          <a:endParaRPr lang="en-US" sz="2200" dirty="0"/>
        </a:p>
      </dgm:t>
    </dgm:pt>
    <dgm:pt modelId="{168AFADE-C403-469A-A5A5-56929E4CE75C}" type="parTrans" cxnId="{1D024A19-D43F-43E1-9796-C5B5487B46D3}">
      <dgm:prSet/>
      <dgm:spPr/>
      <dgm:t>
        <a:bodyPr/>
        <a:lstStyle/>
        <a:p>
          <a:endParaRPr lang="en-US" sz="2200"/>
        </a:p>
      </dgm:t>
    </dgm:pt>
    <dgm:pt modelId="{0AD87357-9724-4810-AD1B-717E0B53C731}" type="sibTrans" cxnId="{1D024A19-D43F-43E1-9796-C5B5487B46D3}">
      <dgm:prSet/>
      <dgm:spPr/>
      <dgm:t>
        <a:bodyPr/>
        <a:lstStyle/>
        <a:p>
          <a:endParaRPr lang="en-US" sz="2200"/>
        </a:p>
      </dgm:t>
    </dgm:pt>
    <dgm:pt modelId="{C8639207-AF5F-4A71-9564-893E2DF94CE6}">
      <dgm:prSet phldrT="[Text]" custT="1"/>
      <dgm:spPr/>
      <dgm:t>
        <a:bodyPr/>
        <a:lstStyle/>
        <a:p>
          <a:r>
            <a:rPr lang="en-US" sz="2200" dirty="0" smtClean="0"/>
            <a:t>Apostles</a:t>
          </a:r>
          <a:endParaRPr lang="en-US" sz="2200" dirty="0"/>
        </a:p>
      </dgm:t>
    </dgm:pt>
    <dgm:pt modelId="{DE6DB25F-E80C-4161-8535-6D4460839FF2}" type="parTrans" cxnId="{8CF332A1-E019-4014-923B-DFA7ACD054DB}">
      <dgm:prSet/>
      <dgm:spPr/>
      <dgm:t>
        <a:bodyPr/>
        <a:lstStyle/>
        <a:p>
          <a:endParaRPr lang="en-US" sz="2200"/>
        </a:p>
      </dgm:t>
    </dgm:pt>
    <dgm:pt modelId="{5D1C1C30-7F21-4D7C-A75B-9E451FA70166}" type="sibTrans" cxnId="{8CF332A1-E019-4014-923B-DFA7ACD054DB}">
      <dgm:prSet/>
      <dgm:spPr/>
      <dgm:t>
        <a:bodyPr/>
        <a:lstStyle/>
        <a:p>
          <a:endParaRPr lang="en-US" sz="2200"/>
        </a:p>
      </dgm:t>
    </dgm:pt>
    <dgm:pt modelId="{F168AE75-39DC-4E5B-90EB-0F817136938F}">
      <dgm:prSet phldrT="[Text]" custT="1"/>
      <dgm:spPr/>
      <dgm:t>
        <a:bodyPr/>
        <a:lstStyle/>
        <a:p>
          <a:r>
            <a:rPr lang="en-US" sz="2200" dirty="0" smtClean="0"/>
            <a:t>Word</a:t>
          </a:r>
          <a:endParaRPr lang="en-US" sz="2200" dirty="0"/>
        </a:p>
      </dgm:t>
    </dgm:pt>
    <dgm:pt modelId="{C26CDA24-74B4-43DB-8758-788701111EF4}" type="parTrans" cxnId="{BEA2732C-54F5-41DC-B9EF-3D56EB298D71}">
      <dgm:prSet/>
      <dgm:spPr/>
      <dgm:t>
        <a:bodyPr/>
        <a:lstStyle/>
        <a:p>
          <a:endParaRPr lang="en-US" sz="2200"/>
        </a:p>
      </dgm:t>
    </dgm:pt>
    <dgm:pt modelId="{70F568F8-5E97-4E11-856B-37C94F1A8406}" type="sibTrans" cxnId="{BEA2732C-54F5-41DC-B9EF-3D56EB298D71}">
      <dgm:prSet/>
      <dgm:spPr/>
      <dgm:t>
        <a:bodyPr/>
        <a:lstStyle/>
        <a:p>
          <a:endParaRPr lang="en-US" sz="2200"/>
        </a:p>
      </dgm:t>
    </dgm:pt>
    <dgm:pt modelId="{062A2C6D-B045-4C27-9BE4-2805C38DE3F7}">
      <dgm:prSet phldrT="[Text]" custT="1"/>
      <dgm:spPr/>
      <dgm:t>
        <a:bodyPr/>
        <a:lstStyle/>
        <a:p>
          <a:r>
            <a:rPr lang="en-US" sz="2200" dirty="0" smtClean="0"/>
            <a:t>Faith</a:t>
          </a:r>
          <a:endParaRPr lang="en-US" sz="2200" dirty="0"/>
        </a:p>
      </dgm:t>
    </dgm:pt>
    <dgm:pt modelId="{4DFF4EAB-58FD-4C94-A0D3-F6018AEC489F}" type="parTrans" cxnId="{F8EF0C8E-6990-43E4-838B-446CBDD5C4A0}">
      <dgm:prSet/>
      <dgm:spPr/>
      <dgm:t>
        <a:bodyPr/>
        <a:lstStyle/>
        <a:p>
          <a:endParaRPr lang="en-US" sz="2200"/>
        </a:p>
      </dgm:t>
    </dgm:pt>
    <dgm:pt modelId="{B25CEC84-3F37-4739-B246-FC162806AC36}" type="sibTrans" cxnId="{F8EF0C8E-6990-43E4-838B-446CBDD5C4A0}">
      <dgm:prSet/>
      <dgm:spPr/>
      <dgm:t>
        <a:bodyPr/>
        <a:lstStyle/>
        <a:p>
          <a:endParaRPr lang="en-US" sz="2200"/>
        </a:p>
      </dgm:t>
    </dgm:pt>
    <dgm:pt modelId="{5CCA66EC-CC39-4633-95AD-013A2798182D}" type="pres">
      <dgm:prSet presAssocID="{96183770-2F8E-425D-ACA6-9E3E322BA4C4}" presName="Name0" presStyleCnt="0">
        <dgm:presLayoutVars>
          <dgm:chMax val="7"/>
          <dgm:resizeHandles val="exact"/>
        </dgm:presLayoutVars>
      </dgm:prSet>
      <dgm:spPr/>
      <dgm:t>
        <a:bodyPr/>
        <a:lstStyle/>
        <a:p>
          <a:endParaRPr lang="en-US"/>
        </a:p>
      </dgm:t>
    </dgm:pt>
    <dgm:pt modelId="{3DF9C8F3-13FD-4347-AB0B-CB9635C832E3}" type="pres">
      <dgm:prSet presAssocID="{96183770-2F8E-425D-ACA6-9E3E322BA4C4}" presName="comp1" presStyleCnt="0"/>
      <dgm:spPr/>
    </dgm:pt>
    <dgm:pt modelId="{1466CAC8-8959-4C78-B199-94C5C92B1E78}" type="pres">
      <dgm:prSet presAssocID="{96183770-2F8E-425D-ACA6-9E3E322BA4C4}" presName="circle1" presStyleLbl="node1" presStyleIdx="0" presStyleCnt="6" custLinFactNeighborX="283"/>
      <dgm:spPr/>
      <dgm:t>
        <a:bodyPr/>
        <a:lstStyle/>
        <a:p>
          <a:endParaRPr lang="en-US"/>
        </a:p>
      </dgm:t>
    </dgm:pt>
    <dgm:pt modelId="{3BA700C7-798D-48E8-AB6F-DF17614EDBDE}" type="pres">
      <dgm:prSet presAssocID="{96183770-2F8E-425D-ACA6-9E3E322BA4C4}" presName="c1text" presStyleLbl="node1" presStyleIdx="0" presStyleCnt="6">
        <dgm:presLayoutVars>
          <dgm:bulletEnabled val="1"/>
        </dgm:presLayoutVars>
      </dgm:prSet>
      <dgm:spPr/>
      <dgm:t>
        <a:bodyPr/>
        <a:lstStyle/>
        <a:p>
          <a:endParaRPr lang="en-US"/>
        </a:p>
      </dgm:t>
    </dgm:pt>
    <dgm:pt modelId="{28B3A213-2741-4120-AC9B-B8D7EB4C7B69}" type="pres">
      <dgm:prSet presAssocID="{96183770-2F8E-425D-ACA6-9E3E322BA4C4}" presName="comp2" presStyleCnt="0"/>
      <dgm:spPr/>
    </dgm:pt>
    <dgm:pt modelId="{CFE2FB65-07F6-47DA-8678-554A6423A293}" type="pres">
      <dgm:prSet presAssocID="{96183770-2F8E-425D-ACA6-9E3E322BA4C4}" presName="circle2" presStyleLbl="node1" presStyleIdx="1" presStyleCnt="6"/>
      <dgm:spPr/>
      <dgm:t>
        <a:bodyPr/>
        <a:lstStyle/>
        <a:p>
          <a:endParaRPr lang="en-US"/>
        </a:p>
      </dgm:t>
    </dgm:pt>
    <dgm:pt modelId="{B26B5CBE-4471-468E-96F6-7EA107FC0694}" type="pres">
      <dgm:prSet presAssocID="{96183770-2F8E-425D-ACA6-9E3E322BA4C4}" presName="c2text" presStyleLbl="node1" presStyleIdx="1" presStyleCnt="6">
        <dgm:presLayoutVars>
          <dgm:bulletEnabled val="1"/>
        </dgm:presLayoutVars>
      </dgm:prSet>
      <dgm:spPr/>
      <dgm:t>
        <a:bodyPr/>
        <a:lstStyle/>
        <a:p>
          <a:endParaRPr lang="en-US"/>
        </a:p>
      </dgm:t>
    </dgm:pt>
    <dgm:pt modelId="{DAD4A8EA-826F-4F01-8FD7-B6C8637F193A}" type="pres">
      <dgm:prSet presAssocID="{96183770-2F8E-425D-ACA6-9E3E322BA4C4}" presName="comp3" presStyleCnt="0"/>
      <dgm:spPr/>
    </dgm:pt>
    <dgm:pt modelId="{CBE31470-9EF5-4945-930F-359D04E4B813}" type="pres">
      <dgm:prSet presAssocID="{96183770-2F8E-425D-ACA6-9E3E322BA4C4}" presName="circle3" presStyleLbl="node1" presStyleIdx="2" presStyleCnt="6"/>
      <dgm:spPr/>
      <dgm:t>
        <a:bodyPr/>
        <a:lstStyle/>
        <a:p>
          <a:endParaRPr lang="en-US"/>
        </a:p>
      </dgm:t>
    </dgm:pt>
    <dgm:pt modelId="{8A213F72-2A35-4A84-ADF1-0CCC68F3FC6C}" type="pres">
      <dgm:prSet presAssocID="{96183770-2F8E-425D-ACA6-9E3E322BA4C4}" presName="c3text" presStyleLbl="node1" presStyleIdx="2" presStyleCnt="6">
        <dgm:presLayoutVars>
          <dgm:bulletEnabled val="1"/>
        </dgm:presLayoutVars>
      </dgm:prSet>
      <dgm:spPr/>
      <dgm:t>
        <a:bodyPr/>
        <a:lstStyle/>
        <a:p>
          <a:endParaRPr lang="en-US"/>
        </a:p>
      </dgm:t>
    </dgm:pt>
    <dgm:pt modelId="{25F5C86F-07FB-4A1C-B04B-03EE7292E15E}" type="pres">
      <dgm:prSet presAssocID="{96183770-2F8E-425D-ACA6-9E3E322BA4C4}" presName="comp4" presStyleCnt="0"/>
      <dgm:spPr/>
    </dgm:pt>
    <dgm:pt modelId="{53B48579-9ED5-46AF-9FA8-26606A0E0F19}" type="pres">
      <dgm:prSet presAssocID="{96183770-2F8E-425D-ACA6-9E3E322BA4C4}" presName="circle4" presStyleLbl="node1" presStyleIdx="3" presStyleCnt="6"/>
      <dgm:spPr/>
      <dgm:t>
        <a:bodyPr/>
        <a:lstStyle/>
        <a:p>
          <a:endParaRPr lang="en-US"/>
        </a:p>
      </dgm:t>
    </dgm:pt>
    <dgm:pt modelId="{2E3416E3-F15F-4D74-B931-82FFE80A6998}" type="pres">
      <dgm:prSet presAssocID="{96183770-2F8E-425D-ACA6-9E3E322BA4C4}" presName="c4text" presStyleLbl="node1" presStyleIdx="3" presStyleCnt="6">
        <dgm:presLayoutVars>
          <dgm:bulletEnabled val="1"/>
        </dgm:presLayoutVars>
      </dgm:prSet>
      <dgm:spPr/>
      <dgm:t>
        <a:bodyPr/>
        <a:lstStyle/>
        <a:p>
          <a:endParaRPr lang="en-US"/>
        </a:p>
      </dgm:t>
    </dgm:pt>
    <dgm:pt modelId="{F2144808-6DCA-40C6-97D7-5C8247791CAE}" type="pres">
      <dgm:prSet presAssocID="{96183770-2F8E-425D-ACA6-9E3E322BA4C4}" presName="comp5" presStyleCnt="0"/>
      <dgm:spPr/>
    </dgm:pt>
    <dgm:pt modelId="{2F28F8C3-E22B-4FF8-8EF8-934ABAE2A21E}" type="pres">
      <dgm:prSet presAssocID="{96183770-2F8E-425D-ACA6-9E3E322BA4C4}" presName="circle5" presStyleLbl="node1" presStyleIdx="4" presStyleCnt="6"/>
      <dgm:spPr/>
      <dgm:t>
        <a:bodyPr/>
        <a:lstStyle/>
        <a:p>
          <a:endParaRPr lang="en-US"/>
        </a:p>
      </dgm:t>
    </dgm:pt>
    <dgm:pt modelId="{AEC29A9B-9779-4E88-8151-077A89D37FAF}" type="pres">
      <dgm:prSet presAssocID="{96183770-2F8E-425D-ACA6-9E3E322BA4C4}" presName="c5text" presStyleLbl="node1" presStyleIdx="4" presStyleCnt="6">
        <dgm:presLayoutVars>
          <dgm:bulletEnabled val="1"/>
        </dgm:presLayoutVars>
      </dgm:prSet>
      <dgm:spPr/>
      <dgm:t>
        <a:bodyPr/>
        <a:lstStyle/>
        <a:p>
          <a:endParaRPr lang="en-US"/>
        </a:p>
      </dgm:t>
    </dgm:pt>
    <dgm:pt modelId="{D5446EE8-9FBC-4764-B6BF-C8FC4B29F289}" type="pres">
      <dgm:prSet presAssocID="{96183770-2F8E-425D-ACA6-9E3E322BA4C4}" presName="comp6" presStyleCnt="0"/>
      <dgm:spPr/>
    </dgm:pt>
    <dgm:pt modelId="{AD6E3DD1-C96C-4C4C-952D-6AE029E9933E}" type="pres">
      <dgm:prSet presAssocID="{96183770-2F8E-425D-ACA6-9E3E322BA4C4}" presName="circle6" presStyleLbl="node1" presStyleIdx="5" presStyleCnt="6" custScaleX="107207"/>
      <dgm:spPr/>
      <dgm:t>
        <a:bodyPr/>
        <a:lstStyle/>
        <a:p>
          <a:endParaRPr lang="en-US"/>
        </a:p>
      </dgm:t>
    </dgm:pt>
    <dgm:pt modelId="{02D45A7A-12E6-4884-A6C1-D62A83C76423}" type="pres">
      <dgm:prSet presAssocID="{96183770-2F8E-425D-ACA6-9E3E322BA4C4}" presName="c6text" presStyleLbl="node1" presStyleIdx="5" presStyleCnt="6">
        <dgm:presLayoutVars>
          <dgm:bulletEnabled val="1"/>
        </dgm:presLayoutVars>
      </dgm:prSet>
      <dgm:spPr/>
      <dgm:t>
        <a:bodyPr/>
        <a:lstStyle/>
        <a:p>
          <a:endParaRPr lang="en-US"/>
        </a:p>
      </dgm:t>
    </dgm:pt>
  </dgm:ptLst>
  <dgm:cxnLst>
    <dgm:cxn modelId="{F8EF0C8E-6990-43E4-838B-446CBDD5C4A0}" srcId="{96183770-2F8E-425D-ACA6-9E3E322BA4C4}" destId="{062A2C6D-B045-4C27-9BE4-2805C38DE3F7}" srcOrd="5" destOrd="0" parTransId="{4DFF4EAB-58FD-4C94-A0D3-F6018AEC489F}" sibTransId="{B25CEC84-3F37-4739-B246-FC162806AC36}"/>
    <dgm:cxn modelId="{0C90F209-2707-4CF3-9467-2069B1DF5BB3}" type="presOf" srcId="{6ABEE74A-65BD-4A22-8E33-B831411B3C52}" destId="{3BA700C7-798D-48E8-AB6F-DF17614EDBDE}" srcOrd="1" destOrd="0" presId="urn:microsoft.com/office/officeart/2005/8/layout/venn2"/>
    <dgm:cxn modelId="{2C177FCC-B869-485B-ADF5-F66DCB732AF3}" type="presOf" srcId="{062A2C6D-B045-4C27-9BE4-2805C38DE3F7}" destId="{AD6E3DD1-C96C-4C4C-952D-6AE029E9933E}" srcOrd="0" destOrd="0" presId="urn:microsoft.com/office/officeart/2005/8/layout/venn2"/>
    <dgm:cxn modelId="{BF6F7C47-2EA2-4315-BBED-75A25C62A06A}" type="presOf" srcId="{6ABEE74A-65BD-4A22-8E33-B831411B3C52}" destId="{1466CAC8-8959-4C78-B199-94C5C92B1E78}" srcOrd="0" destOrd="0" presId="urn:microsoft.com/office/officeart/2005/8/layout/venn2"/>
    <dgm:cxn modelId="{73D08D45-6DE5-43C1-BF69-2B1C6F079089}" type="presOf" srcId="{9273F17A-5C31-4CC6-A531-DF7246D005AB}" destId="{8A213F72-2A35-4A84-ADF1-0CCC68F3FC6C}" srcOrd="1" destOrd="0" presId="urn:microsoft.com/office/officeart/2005/8/layout/venn2"/>
    <dgm:cxn modelId="{206CAB72-DA9F-4629-8987-F0DE1102580F}" type="presOf" srcId="{C8639207-AF5F-4A71-9564-893E2DF94CE6}" destId="{53B48579-9ED5-46AF-9FA8-26606A0E0F19}" srcOrd="0" destOrd="0" presId="urn:microsoft.com/office/officeart/2005/8/layout/venn2"/>
    <dgm:cxn modelId="{BEA2732C-54F5-41DC-B9EF-3D56EB298D71}" srcId="{96183770-2F8E-425D-ACA6-9E3E322BA4C4}" destId="{F168AE75-39DC-4E5B-90EB-0F817136938F}" srcOrd="4" destOrd="0" parTransId="{C26CDA24-74B4-43DB-8758-788701111EF4}" sibTransId="{70F568F8-5E97-4E11-856B-37C94F1A8406}"/>
    <dgm:cxn modelId="{8922D888-54FC-4969-B9D2-929877C4A6A9}" srcId="{96183770-2F8E-425D-ACA6-9E3E322BA4C4}" destId="{6ABEE74A-65BD-4A22-8E33-B831411B3C52}" srcOrd="0" destOrd="0" parTransId="{7FBDA1A3-015B-46B5-A355-5BF044202D9C}" sibTransId="{1FFD7632-7E6C-457E-9CD7-D3B6CD4A7B82}"/>
    <dgm:cxn modelId="{28C5D10E-52DE-4F16-A4B1-4CF97358451E}" type="presOf" srcId="{062A2C6D-B045-4C27-9BE4-2805C38DE3F7}" destId="{02D45A7A-12E6-4884-A6C1-D62A83C76423}" srcOrd="1" destOrd="0" presId="urn:microsoft.com/office/officeart/2005/8/layout/venn2"/>
    <dgm:cxn modelId="{F541ADFA-5376-4B32-B089-6D62506C02CD}" type="presOf" srcId="{F168AE75-39DC-4E5B-90EB-0F817136938F}" destId="{AEC29A9B-9779-4E88-8151-077A89D37FAF}" srcOrd="1" destOrd="0" presId="urn:microsoft.com/office/officeart/2005/8/layout/venn2"/>
    <dgm:cxn modelId="{8CF332A1-E019-4014-923B-DFA7ACD054DB}" srcId="{96183770-2F8E-425D-ACA6-9E3E322BA4C4}" destId="{C8639207-AF5F-4A71-9564-893E2DF94CE6}" srcOrd="3" destOrd="0" parTransId="{DE6DB25F-E80C-4161-8535-6D4460839FF2}" sibTransId="{5D1C1C30-7F21-4D7C-A75B-9E451FA70166}"/>
    <dgm:cxn modelId="{8FB2A498-3769-4D63-A16B-634547EDBF7C}" type="presOf" srcId="{C8639207-AF5F-4A71-9564-893E2DF94CE6}" destId="{2E3416E3-F15F-4D74-B931-82FFE80A6998}" srcOrd="1" destOrd="0" presId="urn:microsoft.com/office/officeart/2005/8/layout/venn2"/>
    <dgm:cxn modelId="{A9B76548-816C-4FA3-8DAF-66BEAA5FCE4F}" type="presOf" srcId="{F168AE75-39DC-4E5B-90EB-0F817136938F}" destId="{2F28F8C3-E22B-4FF8-8EF8-934ABAE2A21E}" srcOrd="0" destOrd="0" presId="urn:microsoft.com/office/officeart/2005/8/layout/venn2"/>
    <dgm:cxn modelId="{5550B27A-DA2C-49DE-B6E1-E85AA65DA622}" type="presOf" srcId="{4BBC4F1C-687F-45DB-9F8E-1926327A8DE8}" destId="{CFE2FB65-07F6-47DA-8678-554A6423A293}" srcOrd="0" destOrd="0" presId="urn:microsoft.com/office/officeart/2005/8/layout/venn2"/>
    <dgm:cxn modelId="{E6279114-65B4-455C-8996-140B3CD9C6C3}" type="presOf" srcId="{96183770-2F8E-425D-ACA6-9E3E322BA4C4}" destId="{5CCA66EC-CC39-4633-95AD-013A2798182D}" srcOrd="0" destOrd="0" presId="urn:microsoft.com/office/officeart/2005/8/layout/venn2"/>
    <dgm:cxn modelId="{E6CC1E80-8C6B-455E-9F49-6A5250FB55B1}" type="presOf" srcId="{9273F17A-5C31-4CC6-A531-DF7246D005AB}" destId="{CBE31470-9EF5-4945-930F-359D04E4B813}" srcOrd="0" destOrd="0" presId="urn:microsoft.com/office/officeart/2005/8/layout/venn2"/>
    <dgm:cxn modelId="{F42C2BED-81E0-49F7-BDCC-E2D8EEF6F82A}" type="presOf" srcId="{4BBC4F1C-687F-45DB-9F8E-1926327A8DE8}" destId="{B26B5CBE-4471-468E-96F6-7EA107FC0694}" srcOrd="1" destOrd="0" presId="urn:microsoft.com/office/officeart/2005/8/layout/venn2"/>
    <dgm:cxn modelId="{1D024A19-D43F-43E1-9796-C5B5487B46D3}" srcId="{96183770-2F8E-425D-ACA6-9E3E322BA4C4}" destId="{9273F17A-5C31-4CC6-A531-DF7246D005AB}" srcOrd="2" destOrd="0" parTransId="{168AFADE-C403-469A-A5A5-56929E4CE75C}" sibTransId="{0AD87357-9724-4810-AD1B-717E0B53C731}"/>
    <dgm:cxn modelId="{368709DB-F180-46A9-B18A-03BDE3F3A6B9}" srcId="{96183770-2F8E-425D-ACA6-9E3E322BA4C4}" destId="{4BBC4F1C-687F-45DB-9F8E-1926327A8DE8}" srcOrd="1" destOrd="0" parTransId="{FDF630B6-A1C8-407C-B404-42CE1AE92AEB}" sibTransId="{C9DBD7A7-5B5E-49D7-8CB8-DEFB1B06976A}"/>
    <dgm:cxn modelId="{C9588E7B-1EAF-4197-89E1-CA004D6A691E}" type="presParOf" srcId="{5CCA66EC-CC39-4633-95AD-013A2798182D}" destId="{3DF9C8F3-13FD-4347-AB0B-CB9635C832E3}" srcOrd="0" destOrd="0" presId="urn:microsoft.com/office/officeart/2005/8/layout/venn2"/>
    <dgm:cxn modelId="{12FF0FE7-6449-4D16-B040-B3C341516B29}" type="presParOf" srcId="{3DF9C8F3-13FD-4347-AB0B-CB9635C832E3}" destId="{1466CAC8-8959-4C78-B199-94C5C92B1E78}" srcOrd="0" destOrd="0" presId="urn:microsoft.com/office/officeart/2005/8/layout/venn2"/>
    <dgm:cxn modelId="{53A42384-CAEF-422F-8DB0-1E15E079D8F4}" type="presParOf" srcId="{3DF9C8F3-13FD-4347-AB0B-CB9635C832E3}" destId="{3BA700C7-798D-48E8-AB6F-DF17614EDBDE}" srcOrd="1" destOrd="0" presId="urn:microsoft.com/office/officeart/2005/8/layout/venn2"/>
    <dgm:cxn modelId="{31E5CC62-91C0-4850-B1C1-4A2C8981C28C}" type="presParOf" srcId="{5CCA66EC-CC39-4633-95AD-013A2798182D}" destId="{28B3A213-2741-4120-AC9B-B8D7EB4C7B69}" srcOrd="1" destOrd="0" presId="urn:microsoft.com/office/officeart/2005/8/layout/venn2"/>
    <dgm:cxn modelId="{CE90EE7A-E4CC-444B-9F90-CA83AA1CB3B8}" type="presParOf" srcId="{28B3A213-2741-4120-AC9B-B8D7EB4C7B69}" destId="{CFE2FB65-07F6-47DA-8678-554A6423A293}" srcOrd="0" destOrd="0" presId="urn:microsoft.com/office/officeart/2005/8/layout/venn2"/>
    <dgm:cxn modelId="{6D8122BE-903E-4ED1-AA94-3F73E3671B2E}" type="presParOf" srcId="{28B3A213-2741-4120-AC9B-B8D7EB4C7B69}" destId="{B26B5CBE-4471-468E-96F6-7EA107FC0694}" srcOrd="1" destOrd="0" presId="urn:microsoft.com/office/officeart/2005/8/layout/venn2"/>
    <dgm:cxn modelId="{8D562AA2-DBFA-4633-9CF7-BEC07FA5E343}" type="presParOf" srcId="{5CCA66EC-CC39-4633-95AD-013A2798182D}" destId="{DAD4A8EA-826F-4F01-8FD7-B6C8637F193A}" srcOrd="2" destOrd="0" presId="urn:microsoft.com/office/officeart/2005/8/layout/venn2"/>
    <dgm:cxn modelId="{F022C257-8DD2-48E8-A87A-5016B1CF2DB2}" type="presParOf" srcId="{DAD4A8EA-826F-4F01-8FD7-B6C8637F193A}" destId="{CBE31470-9EF5-4945-930F-359D04E4B813}" srcOrd="0" destOrd="0" presId="urn:microsoft.com/office/officeart/2005/8/layout/venn2"/>
    <dgm:cxn modelId="{3121045E-7E92-4D9C-994C-363FA67D15CE}" type="presParOf" srcId="{DAD4A8EA-826F-4F01-8FD7-B6C8637F193A}" destId="{8A213F72-2A35-4A84-ADF1-0CCC68F3FC6C}" srcOrd="1" destOrd="0" presId="urn:microsoft.com/office/officeart/2005/8/layout/venn2"/>
    <dgm:cxn modelId="{F79F6ACA-BCFB-4F95-AA9D-6410C80F0282}" type="presParOf" srcId="{5CCA66EC-CC39-4633-95AD-013A2798182D}" destId="{25F5C86F-07FB-4A1C-B04B-03EE7292E15E}" srcOrd="3" destOrd="0" presId="urn:microsoft.com/office/officeart/2005/8/layout/venn2"/>
    <dgm:cxn modelId="{8DE76987-8721-4DA1-98C6-ADCF8500E748}" type="presParOf" srcId="{25F5C86F-07FB-4A1C-B04B-03EE7292E15E}" destId="{53B48579-9ED5-46AF-9FA8-26606A0E0F19}" srcOrd="0" destOrd="0" presId="urn:microsoft.com/office/officeart/2005/8/layout/venn2"/>
    <dgm:cxn modelId="{1A2FEC57-D9AE-49F8-9E2D-9E83A98C0411}" type="presParOf" srcId="{25F5C86F-07FB-4A1C-B04B-03EE7292E15E}" destId="{2E3416E3-F15F-4D74-B931-82FFE80A6998}" srcOrd="1" destOrd="0" presId="urn:microsoft.com/office/officeart/2005/8/layout/venn2"/>
    <dgm:cxn modelId="{6192D677-1281-402E-961B-1B56B339C0CF}" type="presParOf" srcId="{5CCA66EC-CC39-4633-95AD-013A2798182D}" destId="{F2144808-6DCA-40C6-97D7-5C8247791CAE}" srcOrd="4" destOrd="0" presId="urn:microsoft.com/office/officeart/2005/8/layout/venn2"/>
    <dgm:cxn modelId="{EBAFE45B-C0B6-4979-AF0C-A2EE239353BD}" type="presParOf" srcId="{F2144808-6DCA-40C6-97D7-5C8247791CAE}" destId="{2F28F8C3-E22B-4FF8-8EF8-934ABAE2A21E}" srcOrd="0" destOrd="0" presId="urn:microsoft.com/office/officeart/2005/8/layout/venn2"/>
    <dgm:cxn modelId="{4FD22C02-FAA0-401D-811B-6FA1925AD752}" type="presParOf" srcId="{F2144808-6DCA-40C6-97D7-5C8247791CAE}" destId="{AEC29A9B-9779-4E88-8151-077A89D37FAF}" srcOrd="1" destOrd="0" presId="urn:microsoft.com/office/officeart/2005/8/layout/venn2"/>
    <dgm:cxn modelId="{3DFD8587-0D9B-4FAD-8438-385F14AD32DA}" type="presParOf" srcId="{5CCA66EC-CC39-4633-95AD-013A2798182D}" destId="{D5446EE8-9FBC-4764-B6BF-C8FC4B29F289}" srcOrd="5" destOrd="0" presId="urn:microsoft.com/office/officeart/2005/8/layout/venn2"/>
    <dgm:cxn modelId="{9D2232BB-B805-4CDB-95C5-CE77C42CE5FF}" type="presParOf" srcId="{D5446EE8-9FBC-4764-B6BF-C8FC4B29F289}" destId="{AD6E3DD1-C96C-4C4C-952D-6AE029E9933E}" srcOrd="0" destOrd="0" presId="urn:microsoft.com/office/officeart/2005/8/layout/venn2"/>
    <dgm:cxn modelId="{0CBAE663-EAFF-487C-B4EF-F1BDA1D72F62}" type="presParOf" srcId="{D5446EE8-9FBC-4764-B6BF-C8FC4B29F289}" destId="{02D45A7A-12E6-4884-A6C1-D62A83C76423}" srcOrd="1" destOrd="0" presId="urn:microsoft.com/office/officeart/2005/8/layout/venn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50938" y="684213"/>
            <a:ext cx="4556125" cy="34178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485E606-28D8-41C4-9543-B58C4E21A99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70600CA-7A70-4A51-95B9-0B43658CBB7E}" type="slidenum">
              <a:rPr lang="en-US"/>
              <a:pPr/>
              <a:t>1</a:t>
            </a:fld>
            <a:endParaRPr lang="en-US"/>
          </a:p>
        </p:txBody>
      </p:sp>
      <p:sp>
        <p:nvSpPr>
          <p:cNvPr id="9218" name="Slide Image Placeholder 1"/>
          <p:cNvSpPr>
            <a:spLocks noGrp="1" noRot="1" noChangeAspect="1" noTextEdit="1"/>
          </p:cNvSpPr>
          <p:nvPr>
            <p:ph type="sldImg"/>
          </p:nvPr>
        </p:nvSpPr>
        <p:spPr>
          <a:xfrm>
            <a:off x="1150938" y="684213"/>
            <a:ext cx="4557712" cy="3417887"/>
          </a:xfrm>
          <a:ln/>
        </p:spPr>
      </p:sp>
      <p:sp>
        <p:nvSpPr>
          <p:cNvPr id="9219" name="Notes Placeholder 2"/>
          <p:cNvSpPr>
            <a:spLocks noGrp="1"/>
          </p:cNvSpPr>
          <p:nvPr>
            <p:ph type="body" idx="1"/>
          </p:nvPr>
        </p:nvSpPr>
        <p:spPr/>
        <p:txBody>
          <a:bodyPr/>
          <a:lstStyle/>
          <a:p>
            <a:pPr>
              <a:spcBef>
                <a:spcPct val="0"/>
              </a:spcBef>
            </a:pPr>
            <a:endParaRPr lang="en-US"/>
          </a:p>
        </p:txBody>
      </p:sp>
      <p:sp>
        <p:nvSpPr>
          <p:cNvPr id="9220" name="Slide Number Placeholder 3"/>
          <p:cNvSpPr txBox="1">
            <a:spLocks noGrp="1"/>
          </p:cNvSpPr>
          <p:nvPr/>
        </p:nvSpPr>
        <p:spPr bwMode="auto">
          <a:xfrm>
            <a:off x="3884613" y="8659813"/>
            <a:ext cx="2971800" cy="455612"/>
          </a:xfrm>
          <a:prstGeom prst="rect">
            <a:avLst/>
          </a:prstGeom>
          <a:noFill/>
          <a:ln w="9525">
            <a:noFill/>
            <a:miter lim="800000"/>
            <a:headEnd/>
            <a:tailEnd/>
          </a:ln>
        </p:spPr>
        <p:txBody>
          <a:bodyPr anchor="b"/>
          <a:lstStyle/>
          <a:p>
            <a:pPr algn="r" eaLnBrk="1" hangingPunct="1"/>
            <a:fld id="{3976B6B9-BD65-4DB6-ACEB-45A44B118229}" type="slidenum">
              <a:rPr lang="en-US" sz="1200">
                <a:latin typeface="Calibri" pitchFamily="34" charset="0"/>
              </a:rPr>
              <a:pPr algn="r" eaLnBrk="1" hangingPunct="1"/>
              <a:t>1</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7F913B-1EBC-45D1-906D-98C9A8E2A34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41163E-C2F2-4D7E-B409-A565B701910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3979FA-8648-466D-A4BF-436B419C879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FDF08C-03F7-4BDD-BC32-891F0165957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9BB8A2-7BD7-40F1-AAE7-2C16E210E3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CC5306-6316-48AC-A728-46960126DB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50C269-0A79-4706-8BC2-14B90864D9A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9E3418-53A9-4BFF-B6D4-9548AC6C3A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5B27CE-6D36-45DB-9C75-F083330125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313EC0-0A9F-4061-AF78-2040075DDB2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8F1DE7-8539-43C1-AB6C-3FB6F4751F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4001402-1CF4-496B-BCF6-46F0A60E18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nvGraphicFramePr>
        <p:xfrm>
          <a:off x="1304782" y="797192"/>
          <a:ext cx="6614431" cy="4847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1" name="Title 3"/>
          <p:cNvSpPr>
            <a:spLocks noGrp="1"/>
          </p:cNvSpPr>
          <p:nvPr>
            <p:ph type="title" idx="4294967295"/>
          </p:nvPr>
        </p:nvSpPr>
        <p:spPr>
          <a:xfrm>
            <a:off x="457200" y="76200"/>
            <a:ext cx="8229600" cy="762000"/>
          </a:xfrm>
        </p:spPr>
        <p:txBody>
          <a:bodyPr/>
          <a:lstStyle/>
          <a:p>
            <a:r>
              <a:rPr lang="en-US">
                <a:latin typeface="Arial Narrow" pitchFamily="34" charset="0"/>
              </a:rPr>
              <a:t>God And Authority</a:t>
            </a:r>
          </a:p>
        </p:txBody>
      </p:sp>
      <p:sp>
        <p:nvSpPr>
          <p:cNvPr id="7172" name="Text Box 4"/>
          <p:cNvSpPr txBox="1">
            <a:spLocks noChangeArrowheads="1"/>
          </p:cNvSpPr>
          <p:nvPr/>
        </p:nvSpPr>
        <p:spPr bwMode="auto">
          <a:xfrm>
            <a:off x="0" y="5715000"/>
            <a:ext cx="9144000" cy="120032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n-US" dirty="0">
                <a:latin typeface="Arial Narrow" pitchFamily="34" charset="0"/>
              </a:rPr>
              <a:t>(2 John 1:9) </a:t>
            </a:r>
            <a:r>
              <a:rPr lang="en-US" i="1" dirty="0">
                <a:latin typeface="Arial Narrow" pitchFamily="34" charset="0"/>
              </a:rPr>
              <a:t>Whoever transgresses and does not abide in the doctrine of Christ does not have God. He who abides in the doctrine of Christ has both the Father and the Son.</a:t>
            </a:r>
            <a:r>
              <a:rPr lang="en-US" dirty="0">
                <a:latin typeface="Arial Narrow" pitchFamily="34" charset="0"/>
              </a:rPr>
              <a:t>  (NKJV)</a:t>
            </a:r>
          </a:p>
        </p:txBody>
      </p:sp>
      <p:sp>
        <p:nvSpPr>
          <p:cNvPr id="7173" name="Text Box 5"/>
          <p:cNvSpPr txBox="1">
            <a:spLocks noChangeArrowheads="1"/>
          </p:cNvSpPr>
          <p:nvPr/>
        </p:nvSpPr>
        <p:spPr bwMode="auto">
          <a:xfrm>
            <a:off x="0" y="762000"/>
            <a:ext cx="2819400" cy="1200329"/>
          </a:xfrm>
          <a:prstGeom prst="rect">
            <a:avLst/>
          </a:prstGeom>
          <a:noFill/>
          <a:ln w="9525">
            <a:noFill/>
            <a:miter lim="800000"/>
            <a:headEnd/>
            <a:tailEnd/>
          </a:ln>
          <a:effectLst/>
        </p:spPr>
        <p:txBody>
          <a:bodyPr>
            <a:spAutoFit/>
          </a:bodyPr>
          <a:lstStyle/>
          <a:p>
            <a:pPr>
              <a:spcBef>
                <a:spcPct val="50000"/>
              </a:spcBef>
            </a:pPr>
            <a:r>
              <a:rPr lang="en-US" dirty="0">
                <a:latin typeface="Arial Narrow" pitchFamily="34" charset="0"/>
              </a:rPr>
              <a:t>The power to enforce obedience, right to command or act.</a:t>
            </a:r>
          </a:p>
        </p:txBody>
      </p:sp>
      <p:sp>
        <p:nvSpPr>
          <p:cNvPr id="7174" name="Text Box 6"/>
          <p:cNvSpPr txBox="1">
            <a:spLocks noChangeArrowheads="1"/>
          </p:cNvSpPr>
          <p:nvPr/>
        </p:nvSpPr>
        <p:spPr bwMode="auto">
          <a:xfrm>
            <a:off x="-76200" y="2971800"/>
            <a:ext cx="2362200" cy="2308324"/>
          </a:xfrm>
          <a:prstGeom prst="rect">
            <a:avLst/>
          </a:prstGeom>
          <a:noFill/>
          <a:ln w="9525">
            <a:noFill/>
            <a:miter lim="800000"/>
            <a:headEnd/>
            <a:tailEnd/>
          </a:ln>
          <a:effectLst/>
        </p:spPr>
        <p:txBody>
          <a:bodyPr>
            <a:spAutoFit/>
          </a:bodyPr>
          <a:lstStyle/>
          <a:p>
            <a:pPr>
              <a:spcBef>
                <a:spcPct val="50000"/>
              </a:spcBef>
            </a:pPr>
            <a:r>
              <a:rPr lang="en-US" dirty="0">
                <a:latin typeface="Arial Narrow" pitchFamily="34" charset="0"/>
              </a:rPr>
              <a:t>To act with authority is to act by the order or instruction of one who has legal or rightful power.</a:t>
            </a:r>
          </a:p>
        </p:txBody>
      </p:sp>
      <p:sp>
        <p:nvSpPr>
          <p:cNvPr id="7175" name="Text Box 7"/>
          <p:cNvSpPr txBox="1">
            <a:spLocks noChangeArrowheads="1"/>
          </p:cNvSpPr>
          <p:nvPr/>
        </p:nvSpPr>
        <p:spPr bwMode="auto">
          <a:xfrm>
            <a:off x="7086600" y="762000"/>
            <a:ext cx="1981200" cy="3046988"/>
          </a:xfrm>
          <a:prstGeom prst="rect">
            <a:avLst/>
          </a:prstGeom>
          <a:noFill/>
          <a:ln w="9525">
            <a:noFill/>
            <a:miter lim="800000"/>
            <a:headEnd/>
            <a:tailEnd/>
          </a:ln>
          <a:effectLst/>
        </p:spPr>
        <p:txBody>
          <a:bodyPr>
            <a:spAutoFit/>
          </a:bodyPr>
          <a:lstStyle/>
          <a:p>
            <a:pPr>
              <a:spcBef>
                <a:spcPct val="50000"/>
              </a:spcBef>
            </a:pPr>
            <a:r>
              <a:rPr lang="en-US">
                <a:latin typeface="Arial Narrow" pitchFamily="34" charset="0"/>
              </a:rPr>
              <a:t>We must recognize the need for authority and have respect for authority once it is established.</a:t>
            </a:r>
          </a:p>
        </p:txBody>
      </p:sp>
      <p:sp>
        <p:nvSpPr>
          <p:cNvPr id="7176" name="Text Box 8"/>
          <p:cNvSpPr txBox="1">
            <a:spLocks noChangeArrowheads="1"/>
          </p:cNvSpPr>
          <p:nvPr/>
        </p:nvSpPr>
        <p:spPr bwMode="auto">
          <a:xfrm>
            <a:off x="6781800" y="4114800"/>
            <a:ext cx="2286000" cy="1569660"/>
          </a:xfrm>
          <a:prstGeom prst="rect">
            <a:avLst/>
          </a:prstGeom>
          <a:noFill/>
          <a:ln w="9525">
            <a:noFill/>
            <a:miter lim="800000"/>
            <a:headEnd/>
            <a:tailEnd/>
          </a:ln>
          <a:effectLst/>
        </p:spPr>
        <p:txBody>
          <a:bodyPr>
            <a:spAutoFit/>
          </a:bodyPr>
          <a:lstStyle/>
          <a:p>
            <a:pPr>
              <a:spcBef>
                <a:spcPct val="50000"/>
              </a:spcBef>
            </a:pPr>
            <a:r>
              <a:rPr lang="en-US">
                <a:latin typeface="Arial Narrow" pitchFamily="34" charset="0"/>
              </a:rPr>
              <a:t>Heb 11:6 </a:t>
            </a:r>
            <a:r>
              <a:rPr lang="en-US" i="1">
                <a:latin typeface="Arial Narrow" pitchFamily="34" charset="0"/>
              </a:rPr>
              <a:t>“Without faith it is impossible to please God</a:t>
            </a:r>
            <a:r>
              <a:rPr lang="en-US">
                <a:latin typeface="Arial Narrow" pitchFamily="34" charset="0"/>
              </a:rPr>
              <a:t>…”</a:t>
            </a:r>
          </a:p>
        </p:txBody>
      </p:sp>
    </p:spTree>
  </p:cSld>
  <p:clrMapOvr>
    <a:masterClrMapping/>
  </p:clrMapOvr>
  <p:transition spd="slow">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Resources</a:t>
            </a:r>
          </a:p>
        </p:txBody>
      </p:sp>
      <p:sp>
        <p:nvSpPr>
          <p:cNvPr id="10243" name="Rectangle 3"/>
          <p:cNvSpPr>
            <a:spLocks noGrp="1" noChangeArrowheads="1"/>
          </p:cNvSpPr>
          <p:nvPr>
            <p:ph type="body" idx="1"/>
          </p:nvPr>
        </p:nvSpPr>
        <p:spPr/>
        <p:txBody>
          <a:bodyPr/>
          <a:lstStyle/>
          <a:p>
            <a:r>
              <a:rPr lang="en-US"/>
              <a:t>Outline by Donnie Rader</a:t>
            </a:r>
          </a:p>
          <a:p>
            <a:r>
              <a:rPr lang="en-US"/>
              <a:t>Outline by Jim Deason</a:t>
            </a:r>
          </a:p>
          <a:p>
            <a:r>
              <a:rPr lang="en-US"/>
              <a:t>Outline by Gary Henry</a:t>
            </a:r>
          </a:p>
          <a:p>
            <a:r>
              <a:rPr lang="en-US"/>
              <a:t>Outline by Mark Copeland</a:t>
            </a: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304800" y="152400"/>
            <a:ext cx="8839200" cy="1143000"/>
          </a:xfrm>
          <a:prstGeom prst="ellipse">
            <a:avLst/>
          </a:prstGeom>
          <a:solidFill>
            <a:schemeClr val="accent1"/>
          </a:solidFill>
          <a:ln w="9525">
            <a:solidFill>
              <a:schemeClr val="tx1"/>
            </a:solidFill>
            <a:round/>
            <a:headEnd/>
            <a:tailEnd/>
          </a:ln>
          <a:effectLst/>
        </p:spPr>
        <p:txBody>
          <a:bodyPr wrap="none" anchor="ctr"/>
          <a:lstStyle/>
          <a:p>
            <a:pPr algn="ctr"/>
            <a:r>
              <a:rPr lang="en-US" sz="2800" b="1">
                <a:effectLst>
                  <a:outerShdw blurRad="38100" dist="38100" dir="2700000" algn="tl">
                    <a:srgbClr val="FFFFFF"/>
                  </a:outerShdw>
                </a:effectLst>
                <a:latin typeface="Tahoma" pitchFamily="34" charset="0"/>
              </a:rPr>
              <a:t>Generic &amp; Specific Authority</a:t>
            </a:r>
          </a:p>
        </p:txBody>
      </p:sp>
      <p:graphicFrame>
        <p:nvGraphicFramePr>
          <p:cNvPr id="4099" name="Group 3"/>
          <p:cNvGraphicFramePr>
            <a:graphicFrameLocks noGrp="1"/>
          </p:cNvGraphicFramePr>
          <p:nvPr/>
        </p:nvGraphicFramePr>
        <p:xfrm>
          <a:off x="304800" y="1625600"/>
          <a:ext cx="8534400" cy="4851400"/>
        </p:xfrm>
        <a:graphic>
          <a:graphicData uri="http://schemas.openxmlformats.org/drawingml/2006/table">
            <a:tbl>
              <a:tblPr/>
              <a:tblGrid>
                <a:gridCol w="3810000"/>
                <a:gridCol w="2438400"/>
                <a:gridCol w="2286000"/>
              </a:tblGrid>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Command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Generic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Specific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806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Build ark  - Gen. 6:14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Wood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Gopher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Wash 7 Times - 2 Kings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River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Jordan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Offer – Lev. 14:12-13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Animal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Lamb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Praise – Eph. 5:19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Music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Buy me a canned drink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rPr>
                        <a:t>Cola </a:t>
                      </a:r>
                      <a:r>
                        <a:rPr kumimoji="0" lang="en-US" sz="2400" b="0" i="1" u="none" strike="noStrike" cap="none" normalizeH="0" baseline="0" dirty="0" smtClean="0">
                          <a:ln>
                            <a:noFill/>
                          </a:ln>
                          <a:solidFill>
                            <a:schemeClr val="tx1"/>
                          </a:solidFill>
                          <a:effectLst/>
                          <a:latin typeface="Times New Roman" pitchFamily="18" charset="0"/>
                        </a:rPr>
                        <a:t>(Soda)</a:t>
                      </a:r>
                      <a:endParaRPr kumimoji="0" lang="en-US" sz="2400" b="0" i="1"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Pepsi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1000" fill="hold"/>
                                        <p:tgtEl>
                                          <p:spTgt spid="4099"/>
                                        </p:tgtEl>
                                        <p:attrNameLst>
                                          <p:attrName>ppt_x</p:attrName>
                                        </p:attrNameLst>
                                      </p:cBhvr>
                                      <p:tavLst>
                                        <p:tav tm="0">
                                          <p:val>
                                            <p:strVal val="#ppt_x"/>
                                          </p:val>
                                        </p:tav>
                                        <p:tav tm="100000">
                                          <p:val>
                                            <p:strVal val="#ppt_x"/>
                                          </p:val>
                                        </p:tav>
                                      </p:tavLst>
                                    </p:anim>
                                    <p:anim calcmode="lin" valueType="num">
                                      <p:cBhvr additive="base">
                                        <p:cTn id="8" dur="10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Oval 2"/>
          <p:cNvSpPr>
            <a:spLocks noChangeArrowheads="1"/>
          </p:cNvSpPr>
          <p:nvPr/>
        </p:nvSpPr>
        <p:spPr bwMode="auto">
          <a:xfrm>
            <a:off x="304800" y="152400"/>
            <a:ext cx="8839200" cy="1143000"/>
          </a:xfrm>
          <a:prstGeom prst="ellipse">
            <a:avLst/>
          </a:prstGeom>
          <a:solidFill>
            <a:schemeClr val="accent1"/>
          </a:solidFill>
          <a:ln w="9525">
            <a:solidFill>
              <a:schemeClr val="tx1"/>
            </a:solidFill>
            <a:round/>
            <a:headEnd/>
            <a:tailEnd/>
          </a:ln>
          <a:effectLst/>
        </p:spPr>
        <p:txBody>
          <a:bodyPr wrap="none" anchor="ctr"/>
          <a:lstStyle/>
          <a:p>
            <a:pPr algn="ctr"/>
            <a:r>
              <a:rPr lang="en-US" sz="2800" b="1">
                <a:effectLst>
                  <a:outerShdw blurRad="38100" dist="38100" dir="2700000" algn="tl">
                    <a:srgbClr val="FFFFFF"/>
                  </a:outerShdw>
                </a:effectLst>
                <a:latin typeface="Tahoma" pitchFamily="34" charset="0"/>
              </a:rPr>
              <a:t>Aids Are Authorized,</a:t>
            </a:r>
          </a:p>
          <a:p>
            <a:pPr algn="ctr"/>
            <a:r>
              <a:rPr lang="en-US" sz="2800" b="1">
                <a:effectLst>
                  <a:outerShdw blurRad="38100" dist="38100" dir="2700000" algn="tl">
                    <a:srgbClr val="FFFFFF"/>
                  </a:outerShdw>
                </a:effectLst>
                <a:latin typeface="Tahoma" pitchFamily="34" charset="0"/>
              </a:rPr>
              <a:t>Additions Are Not</a:t>
            </a:r>
          </a:p>
        </p:txBody>
      </p:sp>
      <p:graphicFrame>
        <p:nvGraphicFramePr>
          <p:cNvPr id="5123" name="Group 3"/>
          <p:cNvGraphicFramePr>
            <a:graphicFrameLocks noGrp="1"/>
          </p:cNvGraphicFramePr>
          <p:nvPr/>
        </p:nvGraphicFramePr>
        <p:xfrm>
          <a:off x="304800" y="1843088"/>
          <a:ext cx="8534400" cy="4941062"/>
        </p:xfrm>
        <a:graphic>
          <a:graphicData uri="http://schemas.openxmlformats.org/drawingml/2006/table">
            <a:tbl>
              <a:tblPr/>
              <a:tblGrid>
                <a:gridCol w="3810000"/>
                <a:gridCol w="2438400"/>
                <a:gridCol w="2286000"/>
              </a:tblGrid>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Command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Aid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Addition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806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Eat Bread – 1 Cor. 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Table, plates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Jam, beef, cola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Baptize – Matt. 28:19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Baptistry, heater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Sprinkling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Build an ark – Gen. 6:14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Tool, Animal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Oak, Cedar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Sing – Eph. 5:19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Books, Tuner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Instrumental</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Music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Contribute – 1 Cor. 16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Basket, Account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Mon. / Sat.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3" name="Text Box 33"/>
          <p:cNvSpPr txBox="1">
            <a:spLocks noChangeArrowheads="1"/>
          </p:cNvSpPr>
          <p:nvPr/>
        </p:nvSpPr>
        <p:spPr bwMode="auto">
          <a:xfrm>
            <a:off x="1066800" y="1360488"/>
            <a:ext cx="6815138" cy="396875"/>
          </a:xfrm>
          <a:prstGeom prst="rect">
            <a:avLst/>
          </a:prstGeom>
          <a:noFill/>
          <a:ln w="9525">
            <a:noFill/>
            <a:miter lim="800000"/>
            <a:headEnd/>
            <a:tailEnd/>
          </a:ln>
          <a:effectLst/>
        </p:spPr>
        <p:txBody>
          <a:bodyPr wrap="none">
            <a:spAutoFit/>
          </a:bodyPr>
          <a:lstStyle/>
          <a:p>
            <a:r>
              <a:rPr lang="en-US" sz="2000" b="1">
                <a:solidFill>
                  <a:srgbClr val="FFFF00"/>
                </a:solidFill>
                <a:latin typeface="Tahoma" pitchFamily="34" charset="0"/>
              </a:rPr>
              <a:t>An Addition Involves Another Element Being Added!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53"/>
                                        </p:tgtEl>
                                        <p:attrNameLst>
                                          <p:attrName>style.visibility</p:attrName>
                                        </p:attrNameLst>
                                      </p:cBhvr>
                                      <p:to>
                                        <p:strVal val="visible"/>
                                      </p:to>
                                    </p:set>
                                    <p:animEffect transition="in" filter="wipe(down)">
                                      <p:cBhvr>
                                        <p:cTn id="7" dur="580">
                                          <p:stCondLst>
                                            <p:cond delay="0"/>
                                          </p:stCondLst>
                                        </p:cTn>
                                        <p:tgtEl>
                                          <p:spTgt spid="5153"/>
                                        </p:tgtEl>
                                      </p:cBhvr>
                                    </p:animEffect>
                                    <p:anim calcmode="lin" valueType="num">
                                      <p:cBhvr>
                                        <p:cTn id="8" dur="1822" tmFilter="0,0; 0.14,0.36; 0.43,0.73; 0.71,0.91; 1.0,1.0">
                                          <p:stCondLst>
                                            <p:cond delay="0"/>
                                          </p:stCondLst>
                                        </p:cTn>
                                        <p:tgtEl>
                                          <p:spTgt spid="515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5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5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5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53"/>
                                        </p:tgtEl>
                                        <p:attrNameLst>
                                          <p:attrName>ppt_y</p:attrName>
                                        </p:attrNameLst>
                                      </p:cBhvr>
                                      <p:tavLst>
                                        <p:tav tm="0" fmla="#ppt_y-sin(pi*$)/81">
                                          <p:val>
                                            <p:fltVal val="0"/>
                                          </p:val>
                                        </p:tav>
                                        <p:tav tm="100000">
                                          <p:val>
                                            <p:fltVal val="1"/>
                                          </p:val>
                                        </p:tav>
                                      </p:tavLst>
                                    </p:anim>
                                    <p:animScale>
                                      <p:cBhvr>
                                        <p:cTn id="13" dur="26">
                                          <p:stCondLst>
                                            <p:cond delay="650"/>
                                          </p:stCondLst>
                                        </p:cTn>
                                        <p:tgtEl>
                                          <p:spTgt spid="5153"/>
                                        </p:tgtEl>
                                      </p:cBhvr>
                                      <p:to x="100000" y="60000"/>
                                    </p:animScale>
                                    <p:animScale>
                                      <p:cBhvr>
                                        <p:cTn id="14" dur="166" decel="50000">
                                          <p:stCondLst>
                                            <p:cond delay="676"/>
                                          </p:stCondLst>
                                        </p:cTn>
                                        <p:tgtEl>
                                          <p:spTgt spid="5153"/>
                                        </p:tgtEl>
                                      </p:cBhvr>
                                      <p:to x="100000" y="100000"/>
                                    </p:animScale>
                                    <p:animScale>
                                      <p:cBhvr>
                                        <p:cTn id="15" dur="26">
                                          <p:stCondLst>
                                            <p:cond delay="1312"/>
                                          </p:stCondLst>
                                        </p:cTn>
                                        <p:tgtEl>
                                          <p:spTgt spid="5153"/>
                                        </p:tgtEl>
                                      </p:cBhvr>
                                      <p:to x="100000" y="80000"/>
                                    </p:animScale>
                                    <p:animScale>
                                      <p:cBhvr>
                                        <p:cTn id="16" dur="166" decel="50000">
                                          <p:stCondLst>
                                            <p:cond delay="1338"/>
                                          </p:stCondLst>
                                        </p:cTn>
                                        <p:tgtEl>
                                          <p:spTgt spid="5153"/>
                                        </p:tgtEl>
                                      </p:cBhvr>
                                      <p:to x="100000" y="100000"/>
                                    </p:animScale>
                                    <p:animScale>
                                      <p:cBhvr>
                                        <p:cTn id="17" dur="26">
                                          <p:stCondLst>
                                            <p:cond delay="1642"/>
                                          </p:stCondLst>
                                        </p:cTn>
                                        <p:tgtEl>
                                          <p:spTgt spid="5153"/>
                                        </p:tgtEl>
                                      </p:cBhvr>
                                      <p:to x="100000" y="90000"/>
                                    </p:animScale>
                                    <p:animScale>
                                      <p:cBhvr>
                                        <p:cTn id="18" dur="166" decel="50000">
                                          <p:stCondLst>
                                            <p:cond delay="1668"/>
                                          </p:stCondLst>
                                        </p:cTn>
                                        <p:tgtEl>
                                          <p:spTgt spid="5153"/>
                                        </p:tgtEl>
                                      </p:cBhvr>
                                      <p:to x="100000" y="100000"/>
                                    </p:animScale>
                                    <p:animScale>
                                      <p:cBhvr>
                                        <p:cTn id="19" dur="26">
                                          <p:stCondLst>
                                            <p:cond delay="1808"/>
                                          </p:stCondLst>
                                        </p:cTn>
                                        <p:tgtEl>
                                          <p:spTgt spid="5153"/>
                                        </p:tgtEl>
                                      </p:cBhvr>
                                      <p:to x="100000" y="95000"/>
                                    </p:animScale>
                                    <p:animScale>
                                      <p:cBhvr>
                                        <p:cTn id="20" dur="166" decel="50000">
                                          <p:stCondLst>
                                            <p:cond delay="1834"/>
                                          </p:stCondLst>
                                        </p:cTn>
                                        <p:tgtEl>
                                          <p:spTgt spid="515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5123"/>
                                        </p:tgtEl>
                                        <p:attrNameLst>
                                          <p:attrName>style.visibility</p:attrName>
                                        </p:attrNameLst>
                                      </p:cBhvr>
                                      <p:to>
                                        <p:strVal val="visible"/>
                                      </p:to>
                                    </p:set>
                                    <p:anim calcmode="lin" valueType="num">
                                      <p:cBhvr additive="base">
                                        <p:cTn id="25" dur="1000" fill="hold"/>
                                        <p:tgtEl>
                                          <p:spTgt spid="5123"/>
                                        </p:tgtEl>
                                        <p:attrNameLst>
                                          <p:attrName>ppt_x</p:attrName>
                                        </p:attrNameLst>
                                      </p:cBhvr>
                                      <p:tavLst>
                                        <p:tav tm="0">
                                          <p:val>
                                            <p:strVal val="#ppt_x"/>
                                          </p:val>
                                        </p:tav>
                                        <p:tav tm="100000">
                                          <p:val>
                                            <p:strVal val="#ppt_x"/>
                                          </p:val>
                                        </p:tav>
                                      </p:tavLst>
                                    </p:anim>
                                    <p:anim calcmode="lin" valueType="num">
                                      <p:cBhvr additive="base">
                                        <p:cTn id="26" dur="10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Oval 2"/>
          <p:cNvSpPr>
            <a:spLocks noChangeArrowheads="1"/>
          </p:cNvSpPr>
          <p:nvPr/>
        </p:nvSpPr>
        <p:spPr bwMode="auto">
          <a:xfrm>
            <a:off x="304800" y="152400"/>
            <a:ext cx="8839200" cy="1143000"/>
          </a:xfrm>
          <a:prstGeom prst="ellipse">
            <a:avLst/>
          </a:prstGeom>
          <a:solidFill>
            <a:schemeClr val="accent1"/>
          </a:solidFill>
          <a:ln w="9525">
            <a:solidFill>
              <a:schemeClr val="tx1"/>
            </a:solidFill>
            <a:round/>
            <a:headEnd/>
            <a:tailEnd/>
          </a:ln>
          <a:effectLst/>
        </p:spPr>
        <p:txBody>
          <a:bodyPr wrap="none" anchor="ctr"/>
          <a:lstStyle/>
          <a:p>
            <a:pPr algn="ctr"/>
            <a:r>
              <a:rPr lang="en-US" sz="2800" b="1">
                <a:effectLst>
                  <a:outerShdw blurRad="38100" dist="38100" dir="2700000" algn="tl">
                    <a:srgbClr val="FFFFFF"/>
                  </a:outerShdw>
                </a:effectLst>
                <a:latin typeface="Tahoma" pitchFamily="34" charset="0"/>
              </a:rPr>
              <a:t>God’s Silence Is Not Authority</a:t>
            </a:r>
          </a:p>
        </p:txBody>
      </p:sp>
      <p:sp>
        <p:nvSpPr>
          <p:cNvPr id="6147" name="AutoShape 3"/>
          <p:cNvSpPr>
            <a:spLocks noChangeArrowheads="1"/>
          </p:cNvSpPr>
          <p:nvPr/>
        </p:nvSpPr>
        <p:spPr bwMode="auto">
          <a:xfrm>
            <a:off x="152400" y="2438400"/>
            <a:ext cx="3886200" cy="2057400"/>
          </a:xfrm>
          <a:prstGeom prst="star8">
            <a:avLst>
              <a:gd name="adj" fmla="val 49083"/>
            </a:avLst>
          </a:prstGeom>
          <a:solidFill>
            <a:schemeClr val="hlink"/>
          </a:solidFill>
          <a:ln w="9525">
            <a:solidFill>
              <a:schemeClr val="tx1"/>
            </a:solidFill>
            <a:miter lim="800000"/>
            <a:headEnd/>
            <a:tailEnd/>
          </a:ln>
          <a:effectLst/>
        </p:spPr>
        <p:txBody>
          <a:bodyPr wrap="none" anchor="ctr"/>
          <a:lstStyle/>
          <a:p>
            <a:pPr algn="ctr"/>
            <a:r>
              <a:rPr lang="en-US" sz="2800" b="1" u="sng">
                <a:solidFill>
                  <a:schemeClr val="bg1"/>
                </a:solidFill>
                <a:latin typeface="Tahoma" pitchFamily="34" charset="0"/>
              </a:rPr>
              <a:t>Permissive</a:t>
            </a:r>
          </a:p>
          <a:p>
            <a:pPr algn="ctr"/>
            <a:r>
              <a:rPr lang="en-US">
                <a:solidFill>
                  <a:schemeClr val="bg1"/>
                </a:solidFill>
                <a:latin typeface="Tahoma" pitchFamily="34" charset="0"/>
              </a:rPr>
              <a:t>At liberty to do what</a:t>
            </a:r>
          </a:p>
          <a:p>
            <a:pPr algn="ctr"/>
            <a:r>
              <a:rPr lang="en-US">
                <a:solidFill>
                  <a:schemeClr val="bg1"/>
                </a:solidFill>
                <a:latin typeface="Tahoma" pitchFamily="34" charset="0"/>
              </a:rPr>
              <a:t>is not</a:t>
            </a:r>
          </a:p>
          <a:p>
            <a:pPr algn="ctr"/>
            <a:r>
              <a:rPr lang="en-US">
                <a:solidFill>
                  <a:schemeClr val="bg1"/>
                </a:solidFill>
                <a:latin typeface="Tahoma" pitchFamily="34" charset="0"/>
              </a:rPr>
              <a:t>condemned</a:t>
            </a:r>
          </a:p>
        </p:txBody>
      </p:sp>
      <p:sp>
        <p:nvSpPr>
          <p:cNvPr id="6148" name="AutoShape 4"/>
          <p:cNvSpPr>
            <a:spLocks noChangeArrowheads="1"/>
          </p:cNvSpPr>
          <p:nvPr/>
        </p:nvSpPr>
        <p:spPr bwMode="auto">
          <a:xfrm>
            <a:off x="5029200" y="2438400"/>
            <a:ext cx="3886200" cy="2057400"/>
          </a:xfrm>
          <a:prstGeom prst="star8">
            <a:avLst>
              <a:gd name="adj" fmla="val 49083"/>
            </a:avLst>
          </a:prstGeom>
          <a:solidFill>
            <a:schemeClr val="hlink"/>
          </a:solidFill>
          <a:ln w="9525">
            <a:solidFill>
              <a:schemeClr val="tx1"/>
            </a:solidFill>
            <a:miter lim="800000"/>
            <a:headEnd/>
            <a:tailEnd/>
          </a:ln>
          <a:effectLst/>
        </p:spPr>
        <p:txBody>
          <a:bodyPr wrap="none" anchor="ctr"/>
          <a:lstStyle/>
          <a:p>
            <a:pPr algn="ctr"/>
            <a:r>
              <a:rPr lang="en-US" sz="2800" b="1" u="sng">
                <a:solidFill>
                  <a:schemeClr val="bg1"/>
                </a:solidFill>
                <a:latin typeface="Tahoma" pitchFamily="34" charset="0"/>
              </a:rPr>
              <a:t>Prohibitive</a:t>
            </a:r>
          </a:p>
          <a:p>
            <a:pPr algn="ctr"/>
            <a:r>
              <a:rPr lang="en-US">
                <a:solidFill>
                  <a:schemeClr val="bg1"/>
                </a:solidFill>
                <a:latin typeface="Tahoma" pitchFamily="34" charset="0"/>
              </a:rPr>
              <a:t>Forbidden to act</a:t>
            </a:r>
          </a:p>
          <a:p>
            <a:pPr algn="ctr"/>
            <a:r>
              <a:rPr lang="en-US">
                <a:solidFill>
                  <a:schemeClr val="bg1"/>
                </a:solidFill>
                <a:latin typeface="Tahoma" pitchFamily="34" charset="0"/>
              </a:rPr>
              <a:t>Without authority</a:t>
            </a:r>
          </a:p>
        </p:txBody>
      </p:sp>
      <p:grpSp>
        <p:nvGrpSpPr>
          <p:cNvPr id="6149" name="Group 5"/>
          <p:cNvGrpSpPr>
            <a:grpSpLocks/>
          </p:cNvGrpSpPr>
          <p:nvPr/>
        </p:nvGrpSpPr>
        <p:grpSpPr bwMode="auto">
          <a:xfrm>
            <a:off x="3276600" y="1752600"/>
            <a:ext cx="2362200" cy="1600200"/>
            <a:chOff x="1632" y="2880"/>
            <a:chExt cx="1488" cy="1008"/>
          </a:xfrm>
        </p:grpSpPr>
        <p:sp>
          <p:nvSpPr>
            <p:cNvPr id="6150" name="AutoShape 6"/>
            <p:cNvSpPr>
              <a:spLocks noChangeArrowheads="1"/>
            </p:cNvSpPr>
            <p:nvPr/>
          </p:nvSpPr>
          <p:spPr bwMode="auto">
            <a:xfrm rot="13415620">
              <a:off x="1920" y="3024"/>
              <a:ext cx="934" cy="864"/>
            </a:xfrm>
            <a:custGeom>
              <a:avLst/>
              <a:gdLst>
                <a:gd name="G0" fmla="+- 11228 0 0"/>
                <a:gd name="G1" fmla="+- 18419 0 0"/>
                <a:gd name="G2" fmla="+- 4477 0 0"/>
                <a:gd name="G3" fmla="*/ 11228 1 2"/>
                <a:gd name="G4" fmla="+- G3 10800 0"/>
                <a:gd name="G5" fmla="+- 21600 11228 18419"/>
                <a:gd name="G6" fmla="+- 18419 4477 0"/>
                <a:gd name="G7" fmla="*/ G6 1 2"/>
                <a:gd name="G8" fmla="*/ 18419 2 1"/>
                <a:gd name="G9" fmla="+- G8 0 21600"/>
                <a:gd name="G10" fmla="+- G5 0 G4"/>
                <a:gd name="G11" fmla="+- 11228 0 G4"/>
                <a:gd name="G12" fmla="*/ G2 G10 G11"/>
                <a:gd name="T0" fmla="*/ 16414 w 21600"/>
                <a:gd name="T1" fmla="*/ 0 h 21600"/>
                <a:gd name="T2" fmla="*/ 11228 w 21600"/>
                <a:gd name="T3" fmla="*/ 4477 h 21600"/>
                <a:gd name="T4" fmla="*/ 4477 w 21600"/>
                <a:gd name="T5" fmla="*/ 11228 h 21600"/>
                <a:gd name="T6" fmla="*/ 0 w 21600"/>
                <a:gd name="T7" fmla="*/ 16414 h 21600"/>
                <a:gd name="T8" fmla="*/ 4477 w 21600"/>
                <a:gd name="T9" fmla="*/ 21600 h 21600"/>
                <a:gd name="T10" fmla="*/ 11448 w 21600"/>
                <a:gd name="T11" fmla="*/ 18419 h 21600"/>
                <a:gd name="T12" fmla="*/ 18419 w 21600"/>
                <a:gd name="T13" fmla="*/ 11448 h 21600"/>
                <a:gd name="T14" fmla="*/ 21600 w 21600"/>
                <a:gd name="T15" fmla="*/ 447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6414" y="0"/>
                  </a:moveTo>
                  <a:lnTo>
                    <a:pt x="11228" y="4477"/>
                  </a:lnTo>
                  <a:lnTo>
                    <a:pt x="14409" y="4477"/>
                  </a:lnTo>
                  <a:lnTo>
                    <a:pt x="14409" y="14409"/>
                  </a:lnTo>
                  <a:lnTo>
                    <a:pt x="4477" y="14409"/>
                  </a:lnTo>
                  <a:lnTo>
                    <a:pt x="4477" y="11228"/>
                  </a:lnTo>
                  <a:lnTo>
                    <a:pt x="0" y="16414"/>
                  </a:lnTo>
                  <a:lnTo>
                    <a:pt x="4477" y="21600"/>
                  </a:lnTo>
                  <a:lnTo>
                    <a:pt x="4477" y="18419"/>
                  </a:lnTo>
                  <a:lnTo>
                    <a:pt x="18419" y="18419"/>
                  </a:lnTo>
                  <a:lnTo>
                    <a:pt x="18419" y="4477"/>
                  </a:lnTo>
                  <a:lnTo>
                    <a:pt x="21600" y="4477"/>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6151" name="Rectangle 7"/>
            <p:cNvSpPr>
              <a:spLocks noChangeArrowheads="1"/>
            </p:cNvSpPr>
            <p:nvPr/>
          </p:nvSpPr>
          <p:spPr bwMode="auto">
            <a:xfrm>
              <a:off x="1632" y="2880"/>
              <a:ext cx="1488" cy="432"/>
            </a:xfrm>
            <a:prstGeom prst="rect">
              <a:avLst/>
            </a:prstGeom>
            <a:solidFill>
              <a:schemeClr val="bg1"/>
            </a:solidFill>
            <a:ln w="9525">
              <a:noFill/>
              <a:miter lim="800000"/>
              <a:headEnd/>
              <a:tailEnd/>
            </a:ln>
            <a:effectLst/>
          </p:spPr>
          <p:txBody>
            <a:bodyPr wrap="none" anchor="ctr"/>
            <a:lstStyle/>
            <a:p>
              <a:pPr algn="ctr"/>
              <a:r>
                <a:rPr lang="en-US" b="1">
                  <a:latin typeface="Tahoma" pitchFamily="34" charset="0"/>
                </a:rPr>
                <a:t>Two Mindsets</a:t>
              </a:r>
            </a:p>
          </p:txBody>
        </p:sp>
      </p:grpSp>
      <p:sp>
        <p:nvSpPr>
          <p:cNvPr id="6152" name="Oval 8"/>
          <p:cNvSpPr>
            <a:spLocks noChangeArrowheads="1"/>
          </p:cNvSpPr>
          <p:nvPr/>
        </p:nvSpPr>
        <p:spPr bwMode="auto">
          <a:xfrm>
            <a:off x="4876800" y="2133600"/>
            <a:ext cx="4267200" cy="2667000"/>
          </a:xfrm>
          <a:prstGeom prst="ellipse">
            <a:avLst/>
          </a:prstGeom>
          <a:noFill/>
          <a:ln w="76200">
            <a:solidFill>
              <a:srgbClr val="FFFF00"/>
            </a:solidFill>
            <a:round/>
            <a:headEnd/>
            <a:tailEnd/>
          </a:ln>
          <a:effectLst/>
        </p:spPr>
        <p:txBody>
          <a:bodyPr wrap="none" anchor="ctr"/>
          <a:lstStyle/>
          <a:p>
            <a:endParaRPr lang="en-US"/>
          </a:p>
        </p:txBody>
      </p:sp>
      <p:sp>
        <p:nvSpPr>
          <p:cNvPr id="6153" name="Text Box 9"/>
          <p:cNvSpPr txBox="1">
            <a:spLocks noChangeArrowheads="1"/>
          </p:cNvSpPr>
          <p:nvPr/>
        </p:nvSpPr>
        <p:spPr bwMode="auto">
          <a:xfrm>
            <a:off x="0" y="4876800"/>
            <a:ext cx="8915400" cy="1587500"/>
          </a:xfrm>
          <a:prstGeom prst="rect">
            <a:avLst/>
          </a:prstGeom>
          <a:noFill/>
          <a:ln w="9525">
            <a:noFill/>
            <a:miter lim="800000"/>
            <a:headEnd/>
            <a:tailEnd/>
          </a:ln>
          <a:effectLst/>
        </p:spPr>
        <p:txBody>
          <a:bodyPr>
            <a:spAutoFit/>
          </a:bodyPr>
          <a:lstStyle/>
          <a:p>
            <a:pPr algn="ctr">
              <a:spcBef>
                <a:spcPct val="50000"/>
              </a:spcBef>
            </a:pPr>
            <a:r>
              <a:rPr lang="en-US" sz="2800" b="1" u="sng">
                <a:effectLst>
                  <a:outerShdw blurRad="38100" dist="38100" dir="2700000" algn="tl">
                    <a:srgbClr val="FFFFFF"/>
                  </a:outerShdw>
                </a:effectLst>
              </a:rPr>
              <a:t>Heb. 7:14</a:t>
            </a:r>
          </a:p>
          <a:p>
            <a:pPr algn="ctr">
              <a:spcBef>
                <a:spcPct val="50000"/>
              </a:spcBef>
            </a:pPr>
            <a:r>
              <a:rPr lang="en-US" sz="2800" b="1"/>
              <a:t>For </a:t>
            </a:r>
            <a:r>
              <a:rPr lang="en-US" sz="2800" b="1" i="1"/>
              <a:t>it is</a:t>
            </a:r>
            <a:r>
              <a:rPr lang="en-US" sz="2800" b="1"/>
              <a:t> evident that our Lord arose from Judah, of which tribe Moses spoke nothing concerning priesthood</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fade">
                                      <p:cBhvr>
                                        <p:cTn id="12" dur="20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fade">
                                      <p:cBhvr>
                                        <p:cTn id="17" dur="20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153"/>
                                        </p:tgtEl>
                                        <p:attrNameLst>
                                          <p:attrName>style.visibility</p:attrName>
                                        </p:attrNameLst>
                                      </p:cBhvr>
                                      <p:to>
                                        <p:strVal val="visible"/>
                                      </p:to>
                                    </p:set>
                                    <p:anim calcmode="lin" valueType="num">
                                      <p:cBhvr additive="base">
                                        <p:cTn id="22" dur="1000" fill="hold"/>
                                        <p:tgtEl>
                                          <p:spTgt spid="6153"/>
                                        </p:tgtEl>
                                        <p:attrNameLst>
                                          <p:attrName>ppt_x</p:attrName>
                                        </p:attrNameLst>
                                      </p:cBhvr>
                                      <p:tavLst>
                                        <p:tav tm="0">
                                          <p:val>
                                            <p:strVal val="#ppt_x"/>
                                          </p:val>
                                        </p:tav>
                                        <p:tav tm="100000">
                                          <p:val>
                                            <p:strVal val="#ppt_x"/>
                                          </p:val>
                                        </p:tav>
                                      </p:tavLst>
                                    </p:anim>
                                    <p:anim calcmode="lin" valueType="num">
                                      <p:cBhvr additive="base">
                                        <p:cTn id="23" dur="1000" fill="hold"/>
                                        <p:tgtEl>
                                          <p:spTgt spid="615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152"/>
                                        </p:tgtEl>
                                        <p:attrNameLst>
                                          <p:attrName>style.visibility</p:attrName>
                                        </p:attrNameLst>
                                      </p:cBhvr>
                                      <p:to>
                                        <p:strVal val="visible"/>
                                      </p:to>
                                    </p:set>
                                    <p:animEffect transition="in" filter="wipe(down)">
                                      <p:cBhvr>
                                        <p:cTn id="28"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52" grpId="0" animBg="1"/>
      <p:bldP spid="61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itchFamily="34" charset="0"/>
              </a:rPr>
              <a:t>Three Possibilities</a:t>
            </a:r>
            <a:endParaRPr lang="en-US" b="1" dirty="0">
              <a:latin typeface="Arial Narrow" pitchFamily="34" charset="0"/>
            </a:endParaRPr>
          </a:p>
        </p:txBody>
      </p:sp>
      <p:sp>
        <p:nvSpPr>
          <p:cNvPr id="3" name="Content Placeholder 2"/>
          <p:cNvSpPr>
            <a:spLocks noGrp="1"/>
          </p:cNvSpPr>
          <p:nvPr>
            <p:ph sz="half" idx="1"/>
          </p:nvPr>
        </p:nvSpPr>
        <p:spPr>
          <a:xfrm>
            <a:off x="0" y="1981200"/>
            <a:ext cx="4343400" cy="4876800"/>
          </a:xfrm>
        </p:spPr>
        <p:txBody>
          <a:bodyPr/>
          <a:lstStyle/>
          <a:p>
            <a:r>
              <a:rPr lang="en-US" dirty="0" smtClean="0">
                <a:latin typeface="Arial Narrow" pitchFamily="34" charset="0"/>
              </a:rPr>
              <a:t>If We Love God, when it comes to anything we practice, we should ask the question</a:t>
            </a:r>
            <a:r>
              <a:rPr lang="en-US" b="1" dirty="0" smtClean="0">
                <a:latin typeface="Arial Narrow" pitchFamily="34" charset="0"/>
              </a:rPr>
              <a:t>, “Does this please God?” </a:t>
            </a:r>
          </a:p>
          <a:p>
            <a:pPr marL="914400" lvl="1" indent="-457200">
              <a:buFont typeface="+mj-lt"/>
              <a:buAutoNum type="alphaLcParenR"/>
            </a:pPr>
            <a:r>
              <a:rPr lang="en-US" b="1" u="sng" dirty="0" smtClean="0">
                <a:latin typeface="Arial Narrow" pitchFamily="34" charset="0"/>
              </a:rPr>
              <a:t>“Yes,” </a:t>
            </a:r>
            <a:r>
              <a:rPr lang="en-US" dirty="0" smtClean="0">
                <a:latin typeface="Arial Narrow" pitchFamily="34" charset="0"/>
              </a:rPr>
              <a:t>the practice is authorized.</a:t>
            </a:r>
          </a:p>
          <a:p>
            <a:pPr marL="914400" lvl="1" indent="-457200">
              <a:buFont typeface="+mj-lt"/>
              <a:buAutoNum type="alphaLcParenR"/>
            </a:pPr>
            <a:r>
              <a:rPr lang="en-US" b="1" u="sng" dirty="0" smtClean="0">
                <a:latin typeface="Arial Narrow" pitchFamily="34" charset="0"/>
              </a:rPr>
              <a:t>“No,” </a:t>
            </a:r>
            <a:r>
              <a:rPr lang="en-US" dirty="0" smtClean="0">
                <a:latin typeface="Arial Narrow" pitchFamily="34" charset="0"/>
              </a:rPr>
              <a:t>the practice is condemned.</a:t>
            </a:r>
          </a:p>
          <a:p>
            <a:pPr marL="914400" lvl="1" indent="-457200">
              <a:buFont typeface="+mj-lt"/>
              <a:buAutoNum type="alphaLcParenR"/>
            </a:pPr>
            <a:r>
              <a:rPr lang="en-US" b="1" u="sng" dirty="0" smtClean="0">
                <a:latin typeface="Arial Narrow" pitchFamily="34" charset="0"/>
              </a:rPr>
              <a:t>“I don’t know,” </a:t>
            </a:r>
            <a:r>
              <a:rPr lang="en-US" dirty="0" smtClean="0">
                <a:latin typeface="Arial Narrow" pitchFamily="34" charset="0"/>
              </a:rPr>
              <a:t>the practice is unauthorized.</a:t>
            </a:r>
            <a:endParaRPr lang="en-US" dirty="0">
              <a:latin typeface="Arial Narrow" pitchFamily="34" charset="0"/>
            </a:endParaRPr>
          </a:p>
        </p:txBody>
      </p:sp>
      <p:sp>
        <p:nvSpPr>
          <p:cNvPr id="4" name="Content Placeholder 3"/>
          <p:cNvSpPr>
            <a:spLocks noGrp="1"/>
          </p:cNvSpPr>
          <p:nvPr>
            <p:ph sz="half" idx="2"/>
          </p:nvPr>
        </p:nvSpPr>
        <p:spPr>
          <a:xfrm>
            <a:off x="4343400" y="1981200"/>
            <a:ext cx="4800600" cy="4419600"/>
          </a:xfrm>
        </p:spPr>
        <p:txBody>
          <a:bodyPr/>
          <a:lstStyle/>
          <a:p>
            <a:pPr marL="514350" indent="-514350">
              <a:buFont typeface="+mj-lt"/>
              <a:buAutoNum type="alphaLcParenR"/>
            </a:pPr>
            <a:r>
              <a:rPr lang="en-US" dirty="0" smtClean="0">
                <a:latin typeface="Arial Narrow" pitchFamily="34" charset="0"/>
              </a:rPr>
              <a:t>Everyone would agree that we can practice things that are authorized.</a:t>
            </a:r>
          </a:p>
          <a:p>
            <a:pPr marL="514350" indent="-514350">
              <a:buFont typeface="+mj-lt"/>
              <a:buAutoNum type="alphaLcParenR"/>
            </a:pPr>
            <a:r>
              <a:rPr lang="en-US" dirty="0" smtClean="0">
                <a:latin typeface="Arial Narrow" pitchFamily="34" charset="0"/>
              </a:rPr>
              <a:t>We should not practice things that are condemned.</a:t>
            </a:r>
          </a:p>
          <a:p>
            <a:pPr marL="514350" indent="-514350">
              <a:buFont typeface="+mj-lt"/>
              <a:buAutoNum type="alphaLcParenR"/>
            </a:pPr>
            <a:r>
              <a:rPr lang="en-US" dirty="0" smtClean="0">
                <a:latin typeface="Arial Narrow" pitchFamily="34" charset="0"/>
              </a:rPr>
              <a:t>What about the third category?  Many say that as long as God does not specifically condemn a practice…</a:t>
            </a:r>
            <a:endParaRPr lang="en-US" dirty="0">
              <a:latin typeface="Arial Narrow" pitchFamily="34" charset="0"/>
            </a:endParaRPr>
          </a:p>
        </p:txBody>
      </p:sp>
      <p:pic>
        <p:nvPicPr>
          <p:cNvPr id="5" name="Picture 4" descr="Be-Subject-to-authority.jpg"/>
          <p:cNvPicPr>
            <a:picLocks noChangeAspect="1"/>
          </p:cNvPicPr>
          <p:nvPr/>
        </p:nvPicPr>
        <p:blipFill>
          <a:blip r:embed="rId2" cstate="print"/>
          <a:srcRect l="6250" t="8333" r="12500" b="20833"/>
          <a:stretch>
            <a:fillRect/>
          </a:stretch>
        </p:blipFill>
        <p:spPr>
          <a:xfrm>
            <a:off x="0" y="0"/>
            <a:ext cx="1818042" cy="1188720"/>
          </a:xfrm>
          <a:prstGeom prst="rect">
            <a:avLst/>
          </a:prstGeom>
        </p:spPr>
      </p:pic>
      <p:pic>
        <p:nvPicPr>
          <p:cNvPr id="6" name="Picture 5" descr="iStock_000011114669XSmall-300x225.jpg"/>
          <p:cNvPicPr>
            <a:picLocks noChangeAspect="1"/>
          </p:cNvPicPr>
          <p:nvPr/>
        </p:nvPicPr>
        <p:blipFill>
          <a:blip r:embed="rId3"/>
          <a:srcRect l="8594" t="4427" r="16406" b="8073"/>
          <a:stretch>
            <a:fillRect/>
          </a:stretch>
        </p:blipFill>
        <p:spPr>
          <a:xfrm>
            <a:off x="7785463" y="0"/>
            <a:ext cx="1358537" cy="1188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checkerboard(across)">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checkerboard(across)">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checkerboard(across)">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762000"/>
          </a:xfrm>
        </p:spPr>
        <p:txBody>
          <a:bodyPr/>
          <a:lstStyle/>
          <a:p>
            <a:r>
              <a:rPr lang="en-US" b="1" dirty="0" smtClean="0">
                <a:latin typeface="Arial Narrow" pitchFamily="34" charset="0"/>
              </a:rPr>
              <a:t>Food Illustration</a:t>
            </a:r>
            <a:endParaRPr lang="en-US" b="1" dirty="0">
              <a:latin typeface="Arial Narrow" pitchFamily="34" charset="0"/>
            </a:endParaRPr>
          </a:p>
        </p:txBody>
      </p:sp>
      <p:pic>
        <p:nvPicPr>
          <p:cNvPr id="3" name="Picture 2" descr="CHAMPS-CHICKEN-MENU-MILLEDGEVILLE-GEORGIA-Champs-Chicken-and-Fish-Fast-Food-Restaurant-Menu-Board-Sign-Milledgeville-GA.-e1352767190528.jpg"/>
          <p:cNvPicPr>
            <a:picLocks noChangeAspect="1"/>
          </p:cNvPicPr>
          <p:nvPr/>
        </p:nvPicPr>
        <p:blipFill>
          <a:blip r:embed="rId2"/>
          <a:stretch>
            <a:fillRect/>
          </a:stretch>
        </p:blipFill>
        <p:spPr>
          <a:xfrm>
            <a:off x="1486969" y="838200"/>
            <a:ext cx="6437831" cy="4305300"/>
          </a:xfrm>
          <a:prstGeom prst="rect">
            <a:avLst/>
          </a:prstGeom>
        </p:spPr>
      </p:pic>
      <p:sp>
        <p:nvSpPr>
          <p:cNvPr id="4" name="TextBox 3"/>
          <p:cNvSpPr txBox="1"/>
          <p:nvPr/>
        </p:nvSpPr>
        <p:spPr>
          <a:xfrm>
            <a:off x="0" y="5257800"/>
            <a:ext cx="91440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latin typeface="Arial Narrow" pitchFamily="34" charset="0"/>
              </a:rPr>
              <a:t>How many of us are happy when our sandwich comes to us with items that we had specifically condemned or not authorized?</a:t>
            </a:r>
          </a:p>
          <a:p>
            <a:pPr algn="ctr"/>
            <a:r>
              <a:rPr lang="en-US" dirty="0" smtClean="0">
                <a:latin typeface="Arial Narrow" pitchFamily="34" charset="0"/>
              </a:rPr>
              <a:t>Likewise, if God has specifically revealed what pleases Him on a matter, we should not presume to do something that He has not authorized.</a:t>
            </a:r>
            <a:endParaRPr lang="en-US" dirty="0">
              <a:latin typeface="Arial Narrow" pitchFamily="34" charset="0"/>
            </a:endParaRPr>
          </a:p>
        </p:txBody>
      </p:sp>
      <p:sp>
        <p:nvSpPr>
          <p:cNvPr id="5" name="TextBox 4"/>
          <p:cNvSpPr txBox="1"/>
          <p:nvPr/>
        </p:nvSpPr>
        <p:spPr>
          <a:xfrm>
            <a:off x="0" y="1295400"/>
            <a:ext cx="1524000" cy="261610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b="1" u="sng" dirty="0" smtClean="0">
                <a:latin typeface="Arial Narrow" pitchFamily="34" charset="0"/>
              </a:rPr>
              <a:t>Lance’s Order:</a:t>
            </a:r>
          </a:p>
          <a:p>
            <a:pPr marL="457200" indent="-457200">
              <a:buAutoNum type="arabicPeriod"/>
            </a:pPr>
            <a:r>
              <a:rPr lang="en-US" sz="2000" dirty="0" smtClean="0">
                <a:latin typeface="Arial Narrow" pitchFamily="34" charset="0"/>
              </a:rPr>
              <a:t>White</a:t>
            </a:r>
          </a:p>
          <a:p>
            <a:pPr marL="457200" indent="-457200">
              <a:buAutoNum type="arabicPeriod"/>
            </a:pPr>
            <a:r>
              <a:rPr lang="en-US" sz="2000" dirty="0" smtClean="0">
                <a:latin typeface="Arial Narrow" pitchFamily="34" charset="0"/>
              </a:rPr>
              <a:t>Ham</a:t>
            </a:r>
          </a:p>
          <a:p>
            <a:pPr marL="457200" indent="-457200">
              <a:buAutoNum type="arabicPeriod"/>
            </a:pPr>
            <a:r>
              <a:rPr lang="en-US" sz="2000" dirty="0" smtClean="0">
                <a:latin typeface="Arial Narrow" pitchFamily="34" charset="0"/>
              </a:rPr>
              <a:t>Swiss</a:t>
            </a:r>
          </a:p>
          <a:p>
            <a:pPr marL="457200" indent="-457200">
              <a:buAutoNum type="arabicPeriod"/>
            </a:pPr>
            <a:r>
              <a:rPr lang="en-US" sz="2000" dirty="0" smtClean="0">
                <a:latin typeface="Arial Narrow" pitchFamily="34" charset="0"/>
              </a:rPr>
              <a:t>Lettuce &amp; Tomato</a:t>
            </a:r>
          </a:p>
          <a:p>
            <a:pPr marL="457200" indent="-457200">
              <a:buAutoNum type="arabicPeriod"/>
            </a:pPr>
            <a:r>
              <a:rPr lang="en-US" sz="2000" dirty="0" smtClean="0">
                <a:latin typeface="Arial Narrow" pitchFamily="34" charset="0"/>
              </a:rPr>
              <a:t>Mayo</a:t>
            </a:r>
            <a:endParaRPr lang="en-US" sz="20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down)">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bg/>
                                          </p:spTgt>
                                        </p:tgtEl>
                                        <p:attrNameLst>
                                          <p:attrName>style.visibility</p:attrName>
                                        </p:attrNameLst>
                                      </p:cBhvr>
                                      <p:to>
                                        <p:strVal val="visible"/>
                                      </p:to>
                                    </p:set>
                                    <p:animEffect transition="in" filter="wipe(down)">
                                      <p:cBhvr>
                                        <p:cTn id="42" dur="500"/>
                                        <p:tgtEl>
                                          <p:spTgt spid="4">
                                            <p:bg/>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wipe(down)">
                                      <p:cBhvr>
                                        <p:cTn id="47" dur="5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wipe(down)">
                                      <p:cBhvr>
                                        <p:cTn id="5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828800" y="76200"/>
            <a:ext cx="7315200" cy="1143000"/>
          </a:xfrm>
        </p:spPr>
        <p:txBody>
          <a:bodyPr/>
          <a:lstStyle/>
          <a:p>
            <a:r>
              <a:rPr lang="en-US" dirty="0">
                <a:latin typeface="Arial" charset="0"/>
              </a:rPr>
              <a:t>Acts 15 and </a:t>
            </a:r>
            <a:r>
              <a:rPr lang="en-US" dirty="0" smtClean="0">
                <a:latin typeface="Arial" charset="0"/>
              </a:rPr>
              <a:t>Establishing God’s Approval.</a:t>
            </a:r>
            <a:endParaRPr lang="en-US" dirty="0">
              <a:latin typeface="Arial" charset="0"/>
            </a:endParaRPr>
          </a:p>
        </p:txBody>
      </p:sp>
      <p:grpSp>
        <p:nvGrpSpPr>
          <p:cNvPr id="2063" name="Group 15"/>
          <p:cNvGrpSpPr>
            <a:grpSpLocks/>
          </p:cNvGrpSpPr>
          <p:nvPr/>
        </p:nvGrpSpPr>
        <p:grpSpPr bwMode="auto">
          <a:xfrm>
            <a:off x="4419600" y="3810000"/>
            <a:ext cx="4724400" cy="1066800"/>
            <a:chOff x="2784" y="2112"/>
            <a:chExt cx="2976" cy="672"/>
          </a:xfrm>
        </p:grpSpPr>
        <p:sp>
          <p:nvSpPr>
            <p:cNvPr id="2054" name="Line 6"/>
            <p:cNvSpPr>
              <a:spLocks noChangeShapeType="1"/>
            </p:cNvSpPr>
            <p:nvPr/>
          </p:nvSpPr>
          <p:spPr bwMode="auto">
            <a:xfrm>
              <a:off x="2832" y="2448"/>
              <a:ext cx="1440" cy="0"/>
            </a:xfrm>
            <a:prstGeom prst="line">
              <a:avLst/>
            </a:prstGeom>
            <a:noFill/>
            <a:ln w="76200">
              <a:solidFill>
                <a:schemeClr val="tx1"/>
              </a:solidFill>
              <a:round/>
              <a:headEnd/>
              <a:tailEnd type="triangle" w="med" len="med"/>
            </a:ln>
            <a:effectLst/>
          </p:spPr>
          <p:txBody>
            <a:bodyPr wrap="none" anchor="ctr"/>
            <a:lstStyle/>
            <a:p>
              <a:endParaRPr lang="en-US"/>
            </a:p>
          </p:txBody>
        </p:sp>
        <p:sp>
          <p:nvSpPr>
            <p:cNvPr id="2058" name="Text Box 10"/>
            <p:cNvSpPr txBox="1">
              <a:spLocks noChangeArrowheads="1"/>
            </p:cNvSpPr>
            <p:nvPr/>
          </p:nvSpPr>
          <p:spPr bwMode="auto">
            <a:xfrm>
              <a:off x="4272" y="2112"/>
              <a:ext cx="1488" cy="672"/>
            </a:xfrm>
            <a:prstGeom prst="rect">
              <a:avLst/>
            </a:prstGeom>
            <a:noFill/>
            <a:ln w="9525">
              <a:noFill/>
              <a:miter lim="800000"/>
              <a:headEnd/>
              <a:tailEnd/>
            </a:ln>
            <a:effectLst/>
          </p:spPr>
          <p:txBody>
            <a:bodyPr>
              <a:spAutoFit/>
            </a:bodyPr>
            <a:lstStyle/>
            <a:p>
              <a:pPr>
                <a:spcBef>
                  <a:spcPct val="50000"/>
                </a:spcBef>
              </a:pPr>
              <a:r>
                <a:rPr lang="en-US" sz="3200">
                  <a:latin typeface="Arial" charset="0"/>
                </a:rPr>
                <a:t>Apostolic Example</a:t>
              </a:r>
            </a:p>
          </p:txBody>
        </p:sp>
        <p:sp>
          <p:nvSpPr>
            <p:cNvPr id="2060" name="Text Box 12"/>
            <p:cNvSpPr txBox="1">
              <a:spLocks noChangeArrowheads="1"/>
            </p:cNvSpPr>
            <p:nvPr/>
          </p:nvSpPr>
          <p:spPr bwMode="auto">
            <a:xfrm>
              <a:off x="2784" y="2160"/>
              <a:ext cx="1392" cy="250"/>
            </a:xfrm>
            <a:prstGeom prst="rect">
              <a:avLst/>
            </a:prstGeom>
            <a:noFill/>
            <a:ln w="9525">
              <a:noFill/>
              <a:miter lim="800000"/>
              <a:headEnd/>
              <a:tailEnd/>
            </a:ln>
            <a:effectLst/>
          </p:spPr>
          <p:txBody>
            <a:bodyPr>
              <a:spAutoFit/>
            </a:bodyPr>
            <a:lstStyle/>
            <a:p>
              <a:pPr>
                <a:spcBef>
                  <a:spcPct val="50000"/>
                </a:spcBef>
              </a:pPr>
              <a:r>
                <a:rPr lang="en-US" sz="2000">
                  <a:latin typeface="Arial" charset="0"/>
                </a:rPr>
                <a:t>God’s Approval</a:t>
              </a:r>
            </a:p>
          </p:txBody>
        </p:sp>
      </p:grpSp>
      <p:grpSp>
        <p:nvGrpSpPr>
          <p:cNvPr id="2064" name="Group 16"/>
          <p:cNvGrpSpPr>
            <a:grpSpLocks/>
          </p:cNvGrpSpPr>
          <p:nvPr/>
        </p:nvGrpSpPr>
        <p:grpSpPr bwMode="auto">
          <a:xfrm>
            <a:off x="4419600" y="5410200"/>
            <a:ext cx="4648200" cy="1066800"/>
            <a:chOff x="2784" y="3024"/>
            <a:chExt cx="2928" cy="672"/>
          </a:xfrm>
        </p:grpSpPr>
        <p:sp>
          <p:nvSpPr>
            <p:cNvPr id="2055" name="Line 7"/>
            <p:cNvSpPr>
              <a:spLocks noChangeShapeType="1"/>
            </p:cNvSpPr>
            <p:nvPr/>
          </p:nvSpPr>
          <p:spPr bwMode="auto">
            <a:xfrm>
              <a:off x="2784" y="3360"/>
              <a:ext cx="1440" cy="0"/>
            </a:xfrm>
            <a:prstGeom prst="line">
              <a:avLst/>
            </a:prstGeom>
            <a:noFill/>
            <a:ln w="76200">
              <a:solidFill>
                <a:schemeClr val="tx1"/>
              </a:solidFill>
              <a:round/>
              <a:headEnd/>
              <a:tailEnd type="triangle" w="med" len="med"/>
            </a:ln>
            <a:effectLst/>
          </p:spPr>
          <p:txBody>
            <a:bodyPr wrap="none" anchor="ctr"/>
            <a:lstStyle/>
            <a:p>
              <a:endParaRPr lang="en-US"/>
            </a:p>
          </p:txBody>
        </p:sp>
        <p:sp>
          <p:nvSpPr>
            <p:cNvPr id="2057" name="Text Box 9"/>
            <p:cNvSpPr txBox="1">
              <a:spLocks noChangeArrowheads="1"/>
            </p:cNvSpPr>
            <p:nvPr/>
          </p:nvSpPr>
          <p:spPr bwMode="auto">
            <a:xfrm>
              <a:off x="4224" y="3024"/>
              <a:ext cx="1488" cy="672"/>
            </a:xfrm>
            <a:prstGeom prst="rect">
              <a:avLst/>
            </a:prstGeom>
            <a:noFill/>
            <a:ln w="9525">
              <a:noFill/>
              <a:miter lim="800000"/>
              <a:headEnd/>
              <a:tailEnd/>
            </a:ln>
            <a:effectLst/>
          </p:spPr>
          <p:txBody>
            <a:bodyPr>
              <a:spAutoFit/>
            </a:bodyPr>
            <a:lstStyle/>
            <a:p>
              <a:pPr>
                <a:spcBef>
                  <a:spcPct val="50000"/>
                </a:spcBef>
              </a:pPr>
              <a:r>
                <a:rPr lang="en-US" sz="3200">
                  <a:latin typeface="Arial" charset="0"/>
                </a:rPr>
                <a:t>Direct Statement</a:t>
              </a:r>
            </a:p>
          </p:txBody>
        </p:sp>
        <p:sp>
          <p:nvSpPr>
            <p:cNvPr id="2061" name="Text Box 13"/>
            <p:cNvSpPr txBox="1">
              <a:spLocks noChangeArrowheads="1"/>
            </p:cNvSpPr>
            <p:nvPr/>
          </p:nvSpPr>
          <p:spPr bwMode="auto">
            <a:xfrm>
              <a:off x="2784" y="3072"/>
              <a:ext cx="1392" cy="250"/>
            </a:xfrm>
            <a:prstGeom prst="rect">
              <a:avLst/>
            </a:prstGeom>
            <a:noFill/>
            <a:ln w="9525">
              <a:noFill/>
              <a:miter lim="800000"/>
              <a:headEnd/>
              <a:tailEnd/>
            </a:ln>
            <a:effectLst/>
          </p:spPr>
          <p:txBody>
            <a:bodyPr>
              <a:spAutoFit/>
            </a:bodyPr>
            <a:lstStyle/>
            <a:p>
              <a:pPr>
                <a:spcBef>
                  <a:spcPct val="50000"/>
                </a:spcBef>
              </a:pPr>
              <a:r>
                <a:rPr lang="en-US" sz="2000">
                  <a:latin typeface="Arial" charset="0"/>
                </a:rPr>
                <a:t>God’s Approval</a:t>
              </a:r>
            </a:p>
          </p:txBody>
        </p:sp>
      </p:grpSp>
      <p:grpSp>
        <p:nvGrpSpPr>
          <p:cNvPr id="2062" name="Group 14"/>
          <p:cNvGrpSpPr>
            <a:grpSpLocks/>
          </p:cNvGrpSpPr>
          <p:nvPr/>
        </p:nvGrpSpPr>
        <p:grpSpPr bwMode="auto">
          <a:xfrm>
            <a:off x="4419600" y="2362200"/>
            <a:ext cx="4724400" cy="1066800"/>
            <a:chOff x="2784" y="1440"/>
            <a:chExt cx="2976" cy="672"/>
          </a:xfrm>
        </p:grpSpPr>
        <p:sp>
          <p:nvSpPr>
            <p:cNvPr id="2053" name="Line 5"/>
            <p:cNvSpPr>
              <a:spLocks noChangeShapeType="1"/>
            </p:cNvSpPr>
            <p:nvPr/>
          </p:nvSpPr>
          <p:spPr bwMode="auto">
            <a:xfrm>
              <a:off x="2832" y="1776"/>
              <a:ext cx="1440" cy="0"/>
            </a:xfrm>
            <a:prstGeom prst="line">
              <a:avLst/>
            </a:prstGeom>
            <a:noFill/>
            <a:ln w="76200">
              <a:solidFill>
                <a:schemeClr val="tx1"/>
              </a:solidFill>
              <a:round/>
              <a:headEnd/>
              <a:tailEnd type="triangle" w="med" len="med"/>
            </a:ln>
            <a:effectLst/>
          </p:spPr>
          <p:txBody>
            <a:bodyPr wrap="none" anchor="ctr"/>
            <a:lstStyle/>
            <a:p>
              <a:endParaRPr lang="en-US"/>
            </a:p>
          </p:txBody>
        </p:sp>
        <p:sp>
          <p:nvSpPr>
            <p:cNvPr id="2056" name="Text Box 8"/>
            <p:cNvSpPr txBox="1">
              <a:spLocks noChangeArrowheads="1"/>
            </p:cNvSpPr>
            <p:nvPr/>
          </p:nvSpPr>
          <p:spPr bwMode="auto">
            <a:xfrm>
              <a:off x="4272" y="1440"/>
              <a:ext cx="1488" cy="672"/>
            </a:xfrm>
            <a:prstGeom prst="rect">
              <a:avLst/>
            </a:prstGeom>
            <a:noFill/>
            <a:ln w="9525">
              <a:noFill/>
              <a:miter lim="800000"/>
              <a:headEnd/>
              <a:tailEnd/>
            </a:ln>
            <a:effectLst/>
          </p:spPr>
          <p:txBody>
            <a:bodyPr>
              <a:spAutoFit/>
            </a:bodyPr>
            <a:lstStyle/>
            <a:p>
              <a:pPr>
                <a:spcBef>
                  <a:spcPct val="50000"/>
                </a:spcBef>
              </a:pPr>
              <a:r>
                <a:rPr lang="en-US" sz="3200">
                  <a:latin typeface="Arial" charset="0"/>
                </a:rPr>
                <a:t>Necessarily Implied</a:t>
              </a:r>
            </a:p>
          </p:txBody>
        </p:sp>
        <p:sp>
          <p:nvSpPr>
            <p:cNvPr id="2059" name="Text Box 11"/>
            <p:cNvSpPr txBox="1">
              <a:spLocks noChangeArrowheads="1"/>
            </p:cNvSpPr>
            <p:nvPr/>
          </p:nvSpPr>
          <p:spPr bwMode="auto">
            <a:xfrm>
              <a:off x="2784" y="1488"/>
              <a:ext cx="1392" cy="250"/>
            </a:xfrm>
            <a:prstGeom prst="rect">
              <a:avLst/>
            </a:prstGeom>
            <a:noFill/>
            <a:ln w="9525">
              <a:noFill/>
              <a:miter lim="800000"/>
              <a:headEnd/>
              <a:tailEnd/>
            </a:ln>
            <a:effectLst/>
          </p:spPr>
          <p:txBody>
            <a:bodyPr>
              <a:spAutoFit/>
            </a:bodyPr>
            <a:lstStyle/>
            <a:p>
              <a:pPr>
                <a:spcBef>
                  <a:spcPct val="50000"/>
                </a:spcBef>
              </a:pPr>
              <a:r>
                <a:rPr lang="en-US" sz="2000">
                  <a:latin typeface="Arial" charset="0"/>
                </a:rPr>
                <a:t>God’s Approval</a:t>
              </a:r>
            </a:p>
          </p:txBody>
        </p:sp>
      </p:grpSp>
      <p:sp>
        <p:nvSpPr>
          <p:cNvPr id="2065" name="Text Box 17"/>
          <p:cNvSpPr txBox="1">
            <a:spLocks noChangeArrowheads="1"/>
          </p:cNvSpPr>
          <p:nvPr/>
        </p:nvSpPr>
        <p:spPr bwMode="auto">
          <a:xfrm>
            <a:off x="304800" y="2514600"/>
            <a:ext cx="4038600" cy="1066800"/>
          </a:xfrm>
          <a:prstGeom prst="rect">
            <a:avLst/>
          </a:prstGeom>
          <a:noFill/>
          <a:ln w="9525">
            <a:noFill/>
            <a:miter lim="800000"/>
            <a:headEnd/>
            <a:tailEnd/>
          </a:ln>
          <a:effectLst/>
        </p:spPr>
        <p:txBody>
          <a:bodyPr>
            <a:spAutoFit/>
          </a:bodyPr>
          <a:lstStyle/>
          <a:p>
            <a:pPr>
              <a:spcBef>
                <a:spcPct val="50000"/>
              </a:spcBef>
            </a:pPr>
            <a:r>
              <a:rPr lang="en-US" sz="3200" dirty="0">
                <a:latin typeface="Arial" charset="0"/>
              </a:rPr>
              <a:t>The First Speech – Peter (v.7-11)</a:t>
            </a:r>
          </a:p>
        </p:txBody>
      </p:sp>
      <p:sp>
        <p:nvSpPr>
          <p:cNvPr id="2066" name="Text Box 18"/>
          <p:cNvSpPr txBox="1">
            <a:spLocks noChangeArrowheads="1"/>
          </p:cNvSpPr>
          <p:nvPr/>
        </p:nvSpPr>
        <p:spPr bwMode="auto">
          <a:xfrm>
            <a:off x="304800" y="3856038"/>
            <a:ext cx="4038600" cy="1554162"/>
          </a:xfrm>
          <a:prstGeom prst="rect">
            <a:avLst/>
          </a:prstGeom>
          <a:noFill/>
          <a:ln w="9525">
            <a:noFill/>
            <a:miter lim="800000"/>
            <a:headEnd/>
            <a:tailEnd/>
          </a:ln>
          <a:effectLst/>
        </p:spPr>
        <p:txBody>
          <a:bodyPr>
            <a:spAutoFit/>
          </a:bodyPr>
          <a:lstStyle/>
          <a:p>
            <a:pPr>
              <a:spcBef>
                <a:spcPct val="50000"/>
              </a:spcBef>
            </a:pPr>
            <a:r>
              <a:rPr lang="en-US" sz="3200">
                <a:latin typeface="Arial" charset="0"/>
              </a:rPr>
              <a:t>The 2</a:t>
            </a:r>
            <a:r>
              <a:rPr lang="en-US" sz="3200" baseline="30000">
                <a:latin typeface="Arial" charset="0"/>
              </a:rPr>
              <a:t>nd</a:t>
            </a:r>
            <a:r>
              <a:rPr lang="en-US" sz="3200">
                <a:latin typeface="Arial" charset="0"/>
              </a:rPr>
              <a:t> Speech – Paul &amp; Barnabas (v.7-11)</a:t>
            </a:r>
          </a:p>
        </p:txBody>
      </p:sp>
      <p:sp>
        <p:nvSpPr>
          <p:cNvPr id="2067" name="Text Box 19"/>
          <p:cNvSpPr txBox="1">
            <a:spLocks noChangeArrowheads="1"/>
          </p:cNvSpPr>
          <p:nvPr/>
        </p:nvSpPr>
        <p:spPr bwMode="auto">
          <a:xfrm>
            <a:off x="304800" y="5562600"/>
            <a:ext cx="4038600" cy="1066800"/>
          </a:xfrm>
          <a:prstGeom prst="rect">
            <a:avLst/>
          </a:prstGeom>
          <a:noFill/>
          <a:ln w="9525">
            <a:noFill/>
            <a:miter lim="800000"/>
            <a:headEnd/>
            <a:tailEnd/>
          </a:ln>
          <a:effectLst/>
        </p:spPr>
        <p:txBody>
          <a:bodyPr>
            <a:spAutoFit/>
          </a:bodyPr>
          <a:lstStyle/>
          <a:p>
            <a:pPr>
              <a:spcBef>
                <a:spcPct val="50000"/>
              </a:spcBef>
            </a:pPr>
            <a:r>
              <a:rPr lang="en-US" sz="3200">
                <a:latin typeface="Arial" charset="0"/>
              </a:rPr>
              <a:t>The 3</a:t>
            </a:r>
            <a:r>
              <a:rPr lang="en-US" sz="3200" baseline="30000">
                <a:latin typeface="Arial" charset="0"/>
              </a:rPr>
              <a:t>rd</a:t>
            </a:r>
            <a:r>
              <a:rPr lang="en-US" sz="3200">
                <a:latin typeface="Arial" charset="0"/>
              </a:rPr>
              <a:t> Speech – James (v.13-19)</a:t>
            </a:r>
          </a:p>
        </p:txBody>
      </p:sp>
      <p:pic>
        <p:nvPicPr>
          <p:cNvPr id="18" name="Picture 17" descr="Be-Subject-to-authority.jpg"/>
          <p:cNvPicPr>
            <a:picLocks noChangeAspect="1"/>
          </p:cNvPicPr>
          <p:nvPr/>
        </p:nvPicPr>
        <p:blipFill>
          <a:blip r:embed="rId2" cstate="print"/>
          <a:srcRect l="6250" t="8333" r="9375" b="16667"/>
          <a:stretch>
            <a:fillRect/>
          </a:stretch>
        </p:blipFill>
        <p:spPr>
          <a:xfrm>
            <a:off x="0" y="0"/>
            <a:ext cx="2057400" cy="1371600"/>
          </a:xfrm>
          <a:prstGeom prst="rect">
            <a:avLst/>
          </a:prstGeom>
        </p:spPr>
      </p:pic>
      <p:sp>
        <p:nvSpPr>
          <p:cNvPr id="19" name="TextBox 18"/>
          <p:cNvSpPr txBox="1"/>
          <p:nvPr/>
        </p:nvSpPr>
        <p:spPr>
          <a:xfrm>
            <a:off x="152400" y="1548825"/>
            <a:ext cx="88392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i="1" dirty="0" smtClean="0">
                <a:latin typeface="Arial Narrow" pitchFamily="34" charset="0"/>
              </a:rPr>
              <a:t>Is it necessary to be circumcised in order to be saved?</a:t>
            </a:r>
            <a:endParaRPr lang="en-US" sz="3200" i="1" dirty="0">
              <a:latin typeface="Arial Narrow" pitchFamily="34" charset="0"/>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p:cTn id="7" dur="1000" fill="hold"/>
                                        <p:tgtEl>
                                          <p:spTgt spid="2065"/>
                                        </p:tgtEl>
                                        <p:attrNameLst>
                                          <p:attrName>ppt_w</p:attrName>
                                        </p:attrNameLst>
                                      </p:cBhvr>
                                      <p:tavLst>
                                        <p:tav tm="0">
                                          <p:val>
                                            <p:strVal val="#ppt_w*0.70"/>
                                          </p:val>
                                        </p:tav>
                                        <p:tav tm="100000">
                                          <p:val>
                                            <p:strVal val="#ppt_w"/>
                                          </p:val>
                                        </p:tav>
                                      </p:tavLst>
                                    </p:anim>
                                    <p:anim calcmode="lin" valueType="num">
                                      <p:cBhvr>
                                        <p:cTn id="8" dur="1000" fill="hold"/>
                                        <p:tgtEl>
                                          <p:spTgt spid="2065"/>
                                        </p:tgtEl>
                                        <p:attrNameLst>
                                          <p:attrName>ppt_h</p:attrName>
                                        </p:attrNameLst>
                                      </p:cBhvr>
                                      <p:tavLst>
                                        <p:tav tm="0">
                                          <p:val>
                                            <p:strVal val="#ppt_h"/>
                                          </p:val>
                                        </p:tav>
                                        <p:tav tm="100000">
                                          <p:val>
                                            <p:strVal val="#ppt_h"/>
                                          </p:val>
                                        </p:tav>
                                      </p:tavLst>
                                    </p:anim>
                                    <p:animEffect transition="in" filter="fade">
                                      <p:cBhvr>
                                        <p:cTn id="9" dur="1000"/>
                                        <p:tgtEl>
                                          <p:spTgt spid="206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62"/>
                                        </p:tgtEl>
                                        <p:attrNameLst>
                                          <p:attrName>style.visibility</p:attrName>
                                        </p:attrNameLst>
                                      </p:cBhvr>
                                      <p:to>
                                        <p:strVal val="visible"/>
                                      </p:to>
                                    </p:set>
                                    <p:anim calcmode="lin" valueType="num">
                                      <p:cBhvr>
                                        <p:cTn id="14" dur="1000" fill="hold"/>
                                        <p:tgtEl>
                                          <p:spTgt spid="2062"/>
                                        </p:tgtEl>
                                        <p:attrNameLst>
                                          <p:attrName>ppt_w</p:attrName>
                                        </p:attrNameLst>
                                      </p:cBhvr>
                                      <p:tavLst>
                                        <p:tav tm="0">
                                          <p:val>
                                            <p:strVal val="#ppt_w*0.70"/>
                                          </p:val>
                                        </p:tav>
                                        <p:tav tm="100000">
                                          <p:val>
                                            <p:strVal val="#ppt_w"/>
                                          </p:val>
                                        </p:tav>
                                      </p:tavLst>
                                    </p:anim>
                                    <p:anim calcmode="lin" valueType="num">
                                      <p:cBhvr>
                                        <p:cTn id="15" dur="1000" fill="hold"/>
                                        <p:tgtEl>
                                          <p:spTgt spid="2062"/>
                                        </p:tgtEl>
                                        <p:attrNameLst>
                                          <p:attrName>ppt_h</p:attrName>
                                        </p:attrNameLst>
                                      </p:cBhvr>
                                      <p:tavLst>
                                        <p:tav tm="0">
                                          <p:val>
                                            <p:strVal val="#ppt_h"/>
                                          </p:val>
                                        </p:tav>
                                        <p:tav tm="100000">
                                          <p:val>
                                            <p:strVal val="#ppt_h"/>
                                          </p:val>
                                        </p:tav>
                                      </p:tavLst>
                                    </p:anim>
                                    <p:animEffect transition="in" filter="fade">
                                      <p:cBhvr>
                                        <p:cTn id="16" dur="1000"/>
                                        <p:tgtEl>
                                          <p:spTgt spid="206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066"/>
                                        </p:tgtEl>
                                        <p:attrNameLst>
                                          <p:attrName>style.visibility</p:attrName>
                                        </p:attrNameLst>
                                      </p:cBhvr>
                                      <p:to>
                                        <p:strVal val="visible"/>
                                      </p:to>
                                    </p:set>
                                    <p:anim calcmode="lin" valueType="num">
                                      <p:cBhvr>
                                        <p:cTn id="21" dur="1000" fill="hold"/>
                                        <p:tgtEl>
                                          <p:spTgt spid="2066"/>
                                        </p:tgtEl>
                                        <p:attrNameLst>
                                          <p:attrName>ppt_w</p:attrName>
                                        </p:attrNameLst>
                                      </p:cBhvr>
                                      <p:tavLst>
                                        <p:tav tm="0">
                                          <p:val>
                                            <p:strVal val="#ppt_w*0.70"/>
                                          </p:val>
                                        </p:tav>
                                        <p:tav tm="100000">
                                          <p:val>
                                            <p:strVal val="#ppt_w"/>
                                          </p:val>
                                        </p:tav>
                                      </p:tavLst>
                                    </p:anim>
                                    <p:anim calcmode="lin" valueType="num">
                                      <p:cBhvr>
                                        <p:cTn id="22" dur="1000" fill="hold"/>
                                        <p:tgtEl>
                                          <p:spTgt spid="2066"/>
                                        </p:tgtEl>
                                        <p:attrNameLst>
                                          <p:attrName>ppt_h</p:attrName>
                                        </p:attrNameLst>
                                      </p:cBhvr>
                                      <p:tavLst>
                                        <p:tav tm="0">
                                          <p:val>
                                            <p:strVal val="#ppt_h"/>
                                          </p:val>
                                        </p:tav>
                                        <p:tav tm="100000">
                                          <p:val>
                                            <p:strVal val="#ppt_h"/>
                                          </p:val>
                                        </p:tav>
                                      </p:tavLst>
                                    </p:anim>
                                    <p:animEffect transition="in" filter="fade">
                                      <p:cBhvr>
                                        <p:cTn id="23" dur="1000"/>
                                        <p:tgtEl>
                                          <p:spTgt spid="206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63"/>
                                        </p:tgtEl>
                                        <p:attrNameLst>
                                          <p:attrName>style.visibility</p:attrName>
                                        </p:attrNameLst>
                                      </p:cBhvr>
                                      <p:to>
                                        <p:strVal val="visible"/>
                                      </p:to>
                                    </p:set>
                                    <p:anim calcmode="lin" valueType="num">
                                      <p:cBhvr>
                                        <p:cTn id="28" dur="1000" fill="hold"/>
                                        <p:tgtEl>
                                          <p:spTgt spid="2063"/>
                                        </p:tgtEl>
                                        <p:attrNameLst>
                                          <p:attrName>ppt_w</p:attrName>
                                        </p:attrNameLst>
                                      </p:cBhvr>
                                      <p:tavLst>
                                        <p:tav tm="0">
                                          <p:val>
                                            <p:strVal val="#ppt_w*0.70"/>
                                          </p:val>
                                        </p:tav>
                                        <p:tav tm="100000">
                                          <p:val>
                                            <p:strVal val="#ppt_w"/>
                                          </p:val>
                                        </p:tav>
                                      </p:tavLst>
                                    </p:anim>
                                    <p:anim calcmode="lin" valueType="num">
                                      <p:cBhvr>
                                        <p:cTn id="29" dur="1000" fill="hold"/>
                                        <p:tgtEl>
                                          <p:spTgt spid="2063"/>
                                        </p:tgtEl>
                                        <p:attrNameLst>
                                          <p:attrName>ppt_h</p:attrName>
                                        </p:attrNameLst>
                                      </p:cBhvr>
                                      <p:tavLst>
                                        <p:tav tm="0">
                                          <p:val>
                                            <p:strVal val="#ppt_h"/>
                                          </p:val>
                                        </p:tav>
                                        <p:tav tm="100000">
                                          <p:val>
                                            <p:strVal val="#ppt_h"/>
                                          </p:val>
                                        </p:tav>
                                      </p:tavLst>
                                    </p:anim>
                                    <p:animEffect transition="in" filter="fade">
                                      <p:cBhvr>
                                        <p:cTn id="30" dur="1000"/>
                                        <p:tgtEl>
                                          <p:spTgt spid="206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067"/>
                                        </p:tgtEl>
                                        <p:attrNameLst>
                                          <p:attrName>style.visibility</p:attrName>
                                        </p:attrNameLst>
                                      </p:cBhvr>
                                      <p:to>
                                        <p:strVal val="visible"/>
                                      </p:to>
                                    </p:set>
                                    <p:anim calcmode="lin" valueType="num">
                                      <p:cBhvr>
                                        <p:cTn id="35" dur="1000" fill="hold"/>
                                        <p:tgtEl>
                                          <p:spTgt spid="2067"/>
                                        </p:tgtEl>
                                        <p:attrNameLst>
                                          <p:attrName>ppt_w</p:attrName>
                                        </p:attrNameLst>
                                      </p:cBhvr>
                                      <p:tavLst>
                                        <p:tav tm="0">
                                          <p:val>
                                            <p:strVal val="#ppt_w*0.70"/>
                                          </p:val>
                                        </p:tav>
                                        <p:tav tm="100000">
                                          <p:val>
                                            <p:strVal val="#ppt_w"/>
                                          </p:val>
                                        </p:tav>
                                      </p:tavLst>
                                    </p:anim>
                                    <p:anim calcmode="lin" valueType="num">
                                      <p:cBhvr>
                                        <p:cTn id="36" dur="1000" fill="hold"/>
                                        <p:tgtEl>
                                          <p:spTgt spid="2067"/>
                                        </p:tgtEl>
                                        <p:attrNameLst>
                                          <p:attrName>ppt_h</p:attrName>
                                        </p:attrNameLst>
                                      </p:cBhvr>
                                      <p:tavLst>
                                        <p:tav tm="0">
                                          <p:val>
                                            <p:strVal val="#ppt_h"/>
                                          </p:val>
                                        </p:tav>
                                        <p:tav tm="100000">
                                          <p:val>
                                            <p:strVal val="#ppt_h"/>
                                          </p:val>
                                        </p:tav>
                                      </p:tavLst>
                                    </p:anim>
                                    <p:animEffect transition="in" filter="fade">
                                      <p:cBhvr>
                                        <p:cTn id="37" dur="1000"/>
                                        <p:tgtEl>
                                          <p:spTgt spid="2067"/>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064"/>
                                        </p:tgtEl>
                                        <p:attrNameLst>
                                          <p:attrName>style.visibility</p:attrName>
                                        </p:attrNameLst>
                                      </p:cBhvr>
                                      <p:to>
                                        <p:strVal val="visible"/>
                                      </p:to>
                                    </p:set>
                                    <p:anim calcmode="lin" valueType="num">
                                      <p:cBhvr>
                                        <p:cTn id="42" dur="1000" fill="hold"/>
                                        <p:tgtEl>
                                          <p:spTgt spid="2064"/>
                                        </p:tgtEl>
                                        <p:attrNameLst>
                                          <p:attrName>ppt_w</p:attrName>
                                        </p:attrNameLst>
                                      </p:cBhvr>
                                      <p:tavLst>
                                        <p:tav tm="0">
                                          <p:val>
                                            <p:strVal val="#ppt_w*0.70"/>
                                          </p:val>
                                        </p:tav>
                                        <p:tav tm="100000">
                                          <p:val>
                                            <p:strVal val="#ppt_w"/>
                                          </p:val>
                                        </p:tav>
                                      </p:tavLst>
                                    </p:anim>
                                    <p:anim calcmode="lin" valueType="num">
                                      <p:cBhvr>
                                        <p:cTn id="43" dur="1000" fill="hold"/>
                                        <p:tgtEl>
                                          <p:spTgt spid="2064"/>
                                        </p:tgtEl>
                                        <p:attrNameLst>
                                          <p:attrName>ppt_h</p:attrName>
                                        </p:attrNameLst>
                                      </p:cBhvr>
                                      <p:tavLst>
                                        <p:tav tm="0">
                                          <p:val>
                                            <p:strVal val="#ppt_h"/>
                                          </p:val>
                                        </p:tav>
                                        <p:tav tm="100000">
                                          <p:val>
                                            <p:strVal val="#ppt_h"/>
                                          </p:val>
                                        </p:tav>
                                      </p:tavLst>
                                    </p:anim>
                                    <p:animEffect transition="in" filter="fade">
                                      <p:cBhvr>
                                        <p:cTn id="44" dur="10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p:bldP spid="2066" grpId="0"/>
      <p:bldP spid="206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val 2"/>
          <p:cNvSpPr>
            <a:spLocks noChangeArrowheads="1"/>
          </p:cNvSpPr>
          <p:nvPr/>
        </p:nvSpPr>
        <p:spPr bwMode="auto">
          <a:xfrm>
            <a:off x="304800" y="152400"/>
            <a:ext cx="8839200" cy="1143000"/>
          </a:xfrm>
          <a:prstGeom prst="ellipse">
            <a:avLst/>
          </a:prstGeom>
          <a:solidFill>
            <a:schemeClr val="accent1"/>
          </a:solidFill>
          <a:ln w="9525">
            <a:solidFill>
              <a:schemeClr val="tx1"/>
            </a:solidFill>
            <a:round/>
            <a:headEnd/>
            <a:tailEnd/>
          </a:ln>
          <a:effectLst/>
        </p:spPr>
        <p:txBody>
          <a:bodyPr wrap="none" anchor="ctr"/>
          <a:lstStyle/>
          <a:p>
            <a:pPr algn="ctr"/>
            <a:r>
              <a:rPr lang="en-US" sz="2800" b="1">
                <a:effectLst>
                  <a:outerShdw blurRad="38100" dist="38100" dir="2700000" algn="tl">
                    <a:srgbClr val="FFFFFF"/>
                  </a:outerShdw>
                </a:effectLst>
                <a:latin typeface="Tahoma" pitchFamily="34" charset="0"/>
              </a:rPr>
              <a:t>How To Determine What Is</a:t>
            </a:r>
          </a:p>
          <a:p>
            <a:pPr algn="ctr"/>
            <a:r>
              <a:rPr lang="en-US" sz="2800" b="1">
                <a:effectLst>
                  <a:outerShdw blurRad="38100" dist="38100" dir="2700000" algn="tl">
                    <a:srgbClr val="FFFFFF"/>
                  </a:outerShdw>
                </a:effectLst>
                <a:latin typeface="Tahoma" pitchFamily="34" charset="0"/>
              </a:rPr>
              <a:t>Authorized</a:t>
            </a:r>
          </a:p>
        </p:txBody>
      </p:sp>
      <p:grpSp>
        <p:nvGrpSpPr>
          <p:cNvPr id="3075" name="Group 3"/>
          <p:cNvGrpSpPr>
            <a:grpSpLocks/>
          </p:cNvGrpSpPr>
          <p:nvPr/>
        </p:nvGrpSpPr>
        <p:grpSpPr bwMode="auto">
          <a:xfrm>
            <a:off x="3048000" y="2438400"/>
            <a:ext cx="3124200" cy="3935413"/>
            <a:chOff x="1920" y="1536"/>
            <a:chExt cx="1968" cy="2479"/>
          </a:xfrm>
        </p:grpSpPr>
        <p:sp>
          <p:nvSpPr>
            <p:cNvPr id="3076" name="Text Box 4"/>
            <p:cNvSpPr txBox="1">
              <a:spLocks noChangeArrowheads="1"/>
            </p:cNvSpPr>
            <p:nvPr/>
          </p:nvSpPr>
          <p:spPr bwMode="auto">
            <a:xfrm>
              <a:off x="1920" y="1536"/>
              <a:ext cx="1968" cy="2479"/>
            </a:xfrm>
            <a:prstGeom prst="rect">
              <a:avLst/>
            </a:prstGeom>
            <a:noFill/>
            <a:ln w="9525">
              <a:noFill/>
              <a:miter lim="800000"/>
              <a:headEnd/>
              <a:tailEnd/>
            </a:ln>
            <a:effectLst/>
          </p:spPr>
          <p:txBody>
            <a:bodyPr>
              <a:spAutoFit/>
            </a:bodyPr>
            <a:lstStyle/>
            <a:p>
              <a:pPr algn="ctr"/>
              <a:r>
                <a:rPr lang="en-US" sz="2800">
                  <a:latin typeface="Tahoma" pitchFamily="34" charset="0"/>
                </a:rPr>
                <a:t>Command/</a:t>
              </a:r>
            </a:p>
            <a:p>
              <a:pPr algn="ctr"/>
              <a:r>
                <a:rPr lang="en-US" sz="2800">
                  <a:latin typeface="Tahoma" pitchFamily="34" charset="0"/>
                </a:rPr>
                <a:t>Direct</a:t>
              </a:r>
            </a:p>
            <a:p>
              <a:pPr algn="ctr"/>
              <a:r>
                <a:rPr lang="en-US" sz="2800">
                  <a:latin typeface="Tahoma" pitchFamily="34" charset="0"/>
                </a:rPr>
                <a:t>Statement</a:t>
              </a:r>
            </a:p>
            <a:p>
              <a:pPr algn="ctr"/>
              <a:endParaRPr lang="en-US" sz="2800">
                <a:latin typeface="Tahoma" pitchFamily="34" charset="0"/>
              </a:endParaRPr>
            </a:p>
            <a:p>
              <a:pPr algn="ctr"/>
              <a:r>
                <a:rPr lang="en-US" sz="2800">
                  <a:latin typeface="Tahoma" pitchFamily="34" charset="0"/>
                </a:rPr>
                <a:t>Approved</a:t>
              </a:r>
            </a:p>
            <a:p>
              <a:pPr algn="ctr"/>
              <a:r>
                <a:rPr lang="en-US" sz="2800">
                  <a:latin typeface="Tahoma" pitchFamily="34" charset="0"/>
                </a:rPr>
                <a:t>Example</a:t>
              </a:r>
            </a:p>
            <a:p>
              <a:pPr algn="ctr"/>
              <a:endParaRPr lang="en-US" sz="2800">
                <a:latin typeface="Tahoma" pitchFamily="34" charset="0"/>
              </a:endParaRPr>
            </a:p>
            <a:p>
              <a:pPr algn="ctr"/>
              <a:r>
                <a:rPr lang="en-US" sz="2800">
                  <a:latin typeface="Tahoma" pitchFamily="34" charset="0"/>
                </a:rPr>
                <a:t>Necessary</a:t>
              </a:r>
            </a:p>
            <a:p>
              <a:pPr algn="ctr"/>
              <a:r>
                <a:rPr lang="en-US" sz="2800">
                  <a:latin typeface="Tahoma" pitchFamily="34" charset="0"/>
                </a:rPr>
                <a:t>Inference</a:t>
              </a:r>
            </a:p>
          </p:txBody>
        </p:sp>
        <p:sp>
          <p:nvSpPr>
            <p:cNvPr id="3077" name="AutoShape 5"/>
            <p:cNvSpPr>
              <a:spLocks noChangeArrowheads="1"/>
            </p:cNvSpPr>
            <p:nvPr/>
          </p:nvSpPr>
          <p:spPr bwMode="auto">
            <a:xfrm>
              <a:off x="3504" y="1872"/>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sp>
          <p:nvSpPr>
            <p:cNvPr id="3078" name="AutoShape 6"/>
            <p:cNvSpPr>
              <a:spLocks noChangeArrowheads="1"/>
            </p:cNvSpPr>
            <p:nvPr/>
          </p:nvSpPr>
          <p:spPr bwMode="auto">
            <a:xfrm>
              <a:off x="3504" y="2832"/>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sp>
          <p:nvSpPr>
            <p:cNvPr id="3079" name="AutoShape 7"/>
            <p:cNvSpPr>
              <a:spLocks noChangeArrowheads="1"/>
            </p:cNvSpPr>
            <p:nvPr/>
          </p:nvSpPr>
          <p:spPr bwMode="auto">
            <a:xfrm>
              <a:off x="3504" y="3600"/>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sp>
          <p:nvSpPr>
            <p:cNvPr id="3080" name="AutoShape 8"/>
            <p:cNvSpPr>
              <a:spLocks noChangeArrowheads="1"/>
            </p:cNvSpPr>
            <p:nvPr/>
          </p:nvSpPr>
          <p:spPr bwMode="auto">
            <a:xfrm flipH="1">
              <a:off x="1968" y="1872"/>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sp>
          <p:nvSpPr>
            <p:cNvPr id="3081" name="AutoShape 9"/>
            <p:cNvSpPr>
              <a:spLocks noChangeArrowheads="1"/>
            </p:cNvSpPr>
            <p:nvPr/>
          </p:nvSpPr>
          <p:spPr bwMode="auto">
            <a:xfrm flipH="1">
              <a:off x="1968" y="2832"/>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sp>
          <p:nvSpPr>
            <p:cNvPr id="3082" name="AutoShape 10"/>
            <p:cNvSpPr>
              <a:spLocks noChangeArrowheads="1"/>
            </p:cNvSpPr>
            <p:nvPr/>
          </p:nvSpPr>
          <p:spPr bwMode="auto">
            <a:xfrm flipH="1">
              <a:off x="1968" y="3600"/>
              <a:ext cx="240" cy="192"/>
            </a:xfrm>
            <a:prstGeom prst="chevron">
              <a:avLst>
                <a:gd name="adj" fmla="val 70313"/>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3083" name="Group 11"/>
          <p:cNvGrpSpPr>
            <a:grpSpLocks/>
          </p:cNvGrpSpPr>
          <p:nvPr/>
        </p:nvGrpSpPr>
        <p:grpSpPr bwMode="auto">
          <a:xfrm>
            <a:off x="228600" y="1665288"/>
            <a:ext cx="2743200" cy="4887912"/>
            <a:chOff x="144" y="1049"/>
            <a:chExt cx="1728" cy="3079"/>
          </a:xfrm>
        </p:grpSpPr>
        <p:sp>
          <p:nvSpPr>
            <p:cNvPr id="3084" name="Rectangle 12"/>
            <p:cNvSpPr>
              <a:spLocks noChangeArrowheads="1"/>
            </p:cNvSpPr>
            <p:nvPr/>
          </p:nvSpPr>
          <p:spPr bwMode="auto">
            <a:xfrm>
              <a:off x="144" y="1632"/>
              <a:ext cx="1728" cy="2496"/>
            </a:xfrm>
            <a:prstGeom prst="rect">
              <a:avLst/>
            </a:prstGeom>
            <a:solidFill>
              <a:srgbClr val="000000"/>
            </a:solidFill>
            <a:ln w="9525">
              <a:noFill/>
              <a:miter lim="800000"/>
              <a:headEnd/>
              <a:tailEnd/>
            </a:ln>
            <a:effectLst/>
          </p:spPr>
          <p:txBody>
            <a:bodyPr wrap="none" anchor="ctr"/>
            <a:lstStyle/>
            <a:p>
              <a:pPr marL="342900" indent="-342900" algn="ctr"/>
              <a:r>
                <a:rPr lang="en-US" sz="2800">
                  <a:solidFill>
                    <a:schemeClr val="bg1"/>
                  </a:solidFill>
                  <a:latin typeface="Tahoma" pitchFamily="34" charset="0"/>
                </a:rPr>
                <a:t>vv. 13-21</a:t>
              </a:r>
            </a:p>
            <a:p>
              <a:pPr marL="342900" indent="-342900" algn="ctr">
                <a:buFontTx/>
                <a:buAutoNum type="arabicPeriod"/>
              </a:pPr>
              <a:endParaRPr lang="en-US" sz="2800">
                <a:solidFill>
                  <a:schemeClr val="bg1"/>
                </a:solidFill>
                <a:latin typeface="Tahoma" pitchFamily="34" charset="0"/>
              </a:endParaRPr>
            </a:p>
            <a:p>
              <a:pPr marL="342900" indent="-342900" algn="ctr">
                <a:buFontTx/>
                <a:buAutoNum type="arabicPeriod"/>
              </a:pPr>
              <a:endParaRPr lang="en-US" sz="2800">
                <a:solidFill>
                  <a:schemeClr val="bg1"/>
                </a:solidFill>
                <a:latin typeface="Tahoma" pitchFamily="34" charset="0"/>
              </a:endParaRPr>
            </a:p>
            <a:p>
              <a:pPr marL="342900" indent="-342900" algn="ctr"/>
              <a:r>
                <a:rPr lang="en-US" sz="2800">
                  <a:solidFill>
                    <a:schemeClr val="bg1"/>
                  </a:solidFill>
                  <a:latin typeface="Tahoma" pitchFamily="34" charset="0"/>
                </a:rPr>
                <a:t>v. 12</a:t>
              </a:r>
            </a:p>
            <a:p>
              <a:pPr marL="342900" indent="-342900" algn="ctr">
                <a:buFontTx/>
                <a:buAutoNum type="arabicPeriod"/>
              </a:pPr>
              <a:endParaRPr lang="en-US" sz="2800">
                <a:solidFill>
                  <a:schemeClr val="bg1"/>
                </a:solidFill>
                <a:latin typeface="Tahoma" pitchFamily="34" charset="0"/>
              </a:endParaRPr>
            </a:p>
            <a:p>
              <a:pPr marL="342900" indent="-342900" algn="ctr">
                <a:buFontTx/>
                <a:buAutoNum type="arabicPeriod"/>
              </a:pPr>
              <a:endParaRPr lang="en-US" sz="2800">
                <a:solidFill>
                  <a:schemeClr val="bg1"/>
                </a:solidFill>
                <a:latin typeface="Tahoma" pitchFamily="34" charset="0"/>
              </a:endParaRPr>
            </a:p>
            <a:p>
              <a:pPr marL="342900" indent="-342900" algn="ctr"/>
              <a:r>
                <a:rPr lang="en-US" sz="2800">
                  <a:solidFill>
                    <a:schemeClr val="bg1"/>
                  </a:solidFill>
                  <a:latin typeface="Tahoma" pitchFamily="34" charset="0"/>
                </a:rPr>
                <a:t>vv. 7-11</a:t>
              </a:r>
            </a:p>
          </p:txBody>
        </p:sp>
        <p:sp>
          <p:nvSpPr>
            <p:cNvPr id="3085" name="Text Box 13"/>
            <p:cNvSpPr txBox="1">
              <a:spLocks noChangeArrowheads="1"/>
            </p:cNvSpPr>
            <p:nvPr/>
          </p:nvSpPr>
          <p:spPr bwMode="auto">
            <a:xfrm>
              <a:off x="288" y="1049"/>
              <a:ext cx="1401" cy="596"/>
            </a:xfrm>
            <a:prstGeom prst="rect">
              <a:avLst/>
            </a:prstGeom>
            <a:noFill/>
            <a:ln w="9525">
              <a:noFill/>
              <a:miter lim="800000"/>
              <a:headEnd/>
              <a:tailEnd/>
            </a:ln>
            <a:effectLst/>
          </p:spPr>
          <p:txBody>
            <a:bodyPr wrap="none">
              <a:spAutoFit/>
            </a:bodyPr>
            <a:lstStyle/>
            <a:p>
              <a:pPr algn="ctr"/>
              <a:r>
                <a:rPr lang="en-US" sz="2800" b="1">
                  <a:latin typeface="Arial" charset="0"/>
                </a:rPr>
                <a:t>Acts 15</a:t>
              </a:r>
            </a:p>
            <a:p>
              <a:pPr algn="ctr"/>
              <a:r>
                <a:rPr lang="en-US" sz="2800" i="1">
                  <a:latin typeface="Arial" charset="0"/>
                </a:rPr>
                <a:t>Circumcision</a:t>
              </a:r>
            </a:p>
          </p:txBody>
        </p:sp>
      </p:grpSp>
      <p:grpSp>
        <p:nvGrpSpPr>
          <p:cNvPr id="3086" name="Group 14"/>
          <p:cNvGrpSpPr>
            <a:grpSpLocks/>
          </p:cNvGrpSpPr>
          <p:nvPr/>
        </p:nvGrpSpPr>
        <p:grpSpPr bwMode="auto">
          <a:xfrm>
            <a:off x="6172200" y="1600200"/>
            <a:ext cx="2743200" cy="4887913"/>
            <a:chOff x="144" y="1049"/>
            <a:chExt cx="1728" cy="3079"/>
          </a:xfrm>
        </p:grpSpPr>
        <p:sp>
          <p:nvSpPr>
            <p:cNvPr id="3087" name="Rectangle 15"/>
            <p:cNvSpPr>
              <a:spLocks noChangeArrowheads="1"/>
            </p:cNvSpPr>
            <p:nvPr/>
          </p:nvSpPr>
          <p:spPr bwMode="auto">
            <a:xfrm>
              <a:off x="144" y="1632"/>
              <a:ext cx="1728" cy="2496"/>
            </a:xfrm>
            <a:prstGeom prst="rect">
              <a:avLst/>
            </a:prstGeom>
            <a:solidFill>
              <a:srgbClr val="000000"/>
            </a:solidFill>
            <a:ln w="9525">
              <a:noFill/>
              <a:miter lim="800000"/>
              <a:headEnd/>
              <a:tailEnd/>
            </a:ln>
            <a:effectLst/>
          </p:spPr>
          <p:txBody>
            <a:bodyPr wrap="none" anchor="ctr"/>
            <a:lstStyle/>
            <a:p>
              <a:pPr marL="342900" indent="-342900" algn="ctr"/>
              <a:r>
                <a:rPr lang="en-US" sz="2800">
                  <a:solidFill>
                    <a:schemeClr val="bg1"/>
                  </a:solidFill>
                  <a:latin typeface="Tahoma" pitchFamily="34" charset="0"/>
                </a:rPr>
                <a:t>Observance</a:t>
              </a:r>
            </a:p>
            <a:p>
              <a:pPr marL="342900" indent="-342900" algn="ctr"/>
              <a:r>
                <a:rPr lang="en-US" i="1">
                  <a:solidFill>
                    <a:schemeClr val="folHlink"/>
                  </a:solidFill>
                  <a:latin typeface="Tahoma" pitchFamily="34" charset="0"/>
                </a:rPr>
                <a:t>1 Cor. 11:23-24</a:t>
              </a:r>
            </a:p>
            <a:p>
              <a:pPr marL="342900" indent="-342900" algn="ctr"/>
              <a:endParaRPr lang="en-US" sz="2800">
                <a:latin typeface="Tahoma" pitchFamily="34" charset="0"/>
              </a:endParaRPr>
            </a:p>
            <a:p>
              <a:pPr marL="342900" indent="-342900" algn="ctr"/>
              <a:r>
                <a:rPr lang="en-US" sz="2800">
                  <a:solidFill>
                    <a:schemeClr val="bg1"/>
                  </a:solidFill>
                  <a:latin typeface="Tahoma" pitchFamily="34" charset="0"/>
                </a:rPr>
                <a:t>Time of Ob.</a:t>
              </a:r>
            </a:p>
            <a:p>
              <a:pPr marL="342900" indent="-342900" algn="ctr"/>
              <a:r>
                <a:rPr lang="en-US" i="1">
                  <a:solidFill>
                    <a:schemeClr val="folHlink"/>
                  </a:solidFill>
                  <a:latin typeface="Tahoma" pitchFamily="34" charset="0"/>
                </a:rPr>
                <a:t>Acts 20:7</a:t>
              </a:r>
            </a:p>
            <a:p>
              <a:pPr marL="342900" indent="-342900" algn="ctr"/>
              <a:endParaRPr lang="en-US" sz="2800">
                <a:latin typeface="Tahoma" pitchFamily="34" charset="0"/>
              </a:endParaRPr>
            </a:p>
            <a:p>
              <a:pPr marL="342900" indent="-342900" algn="ctr"/>
              <a:r>
                <a:rPr lang="en-US" sz="2800">
                  <a:solidFill>
                    <a:schemeClr val="bg1"/>
                  </a:solidFill>
                  <a:latin typeface="Tahoma" pitchFamily="34" charset="0"/>
                </a:rPr>
                <a:t>Frequency</a:t>
              </a:r>
            </a:p>
            <a:p>
              <a:pPr marL="342900" indent="-342900" algn="ctr"/>
              <a:r>
                <a:rPr lang="en-US" i="1">
                  <a:solidFill>
                    <a:schemeClr val="folHlink"/>
                  </a:solidFill>
                  <a:latin typeface="Tahoma" pitchFamily="34" charset="0"/>
                </a:rPr>
                <a:t>Acts 20:7</a:t>
              </a:r>
            </a:p>
          </p:txBody>
        </p:sp>
        <p:sp>
          <p:nvSpPr>
            <p:cNvPr id="3088" name="Text Box 16"/>
            <p:cNvSpPr txBox="1">
              <a:spLocks noChangeArrowheads="1"/>
            </p:cNvSpPr>
            <p:nvPr/>
          </p:nvSpPr>
          <p:spPr bwMode="auto">
            <a:xfrm>
              <a:off x="233" y="1049"/>
              <a:ext cx="1514" cy="596"/>
            </a:xfrm>
            <a:prstGeom prst="rect">
              <a:avLst/>
            </a:prstGeom>
            <a:noFill/>
            <a:ln w="9525">
              <a:noFill/>
              <a:miter lim="800000"/>
              <a:headEnd/>
              <a:tailEnd/>
            </a:ln>
            <a:effectLst/>
          </p:spPr>
          <p:txBody>
            <a:bodyPr wrap="none">
              <a:spAutoFit/>
            </a:bodyPr>
            <a:lstStyle/>
            <a:p>
              <a:pPr algn="ctr"/>
              <a:r>
                <a:rPr lang="en-US" sz="2800" b="1">
                  <a:latin typeface="Arial" charset="0"/>
                </a:rPr>
                <a:t>Illustrated</a:t>
              </a:r>
            </a:p>
            <a:p>
              <a:pPr algn="ctr"/>
              <a:r>
                <a:rPr lang="en-US" sz="2800" i="1">
                  <a:latin typeface="Arial" charset="0"/>
                </a:rPr>
                <a:t>Lord’s Supper</a:t>
              </a:r>
            </a:p>
          </p:txBody>
        </p:sp>
      </p:gr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1000" fill="hold"/>
                                        <p:tgtEl>
                                          <p:spTgt spid="3075"/>
                                        </p:tgtEl>
                                        <p:attrNameLst>
                                          <p:attrName>ppt_x</p:attrName>
                                        </p:attrNameLst>
                                      </p:cBhvr>
                                      <p:tavLst>
                                        <p:tav tm="0">
                                          <p:val>
                                            <p:strVal val="#ppt_x"/>
                                          </p:val>
                                        </p:tav>
                                        <p:tav tm="100000">
                                          <p:val>
                                            <p:strVal val="#ppt_x"/>
                                          </p:val>
                                        </p:tav>
                                      </p:tavLst>
                                    </p:anim>
                                    <p:anim calcmode="lin" valueType="num">
                                      <p:cBhvr additive="base">
                                        <p:cTn id="8" dur="10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83"/>
                                        </p:tgtEl>
                                        <p:attrNameLst>
                                          <p:attrName>style.visibility</p:attrName>
                                        </p:attrNameLst>
                                      </p:cBhvr>
                                      <p:to>
                                        <p:strVal val="visible"/>
                                      </p:to>
                                    </p:set>
                                    <p:anim calcmode="lin" valueType="num">
                                      <p:cBhvr additive="base">
                                        <p:cTn id="13" dur="1000" fill="hold"/>
                                        <p:tgtEl>
                                          <p:spTgt spid="3083"/>
                                        </p:tgtEl>
                                        <p:attrNameLst>
                                          <p:attrName>ppt_x</p:attrName>
                                        </p:attrNameLst>
                                      </p:cBhvr>
                                      <p:tavLst>
                                        <p:tav tm="0">
                                          <p:val>
                                            <p:strVal val="0-#ppt_w/2"/>
                                          </p:val>
                                        </p:tav>
                                        <p:tav tm="100000">
                                          <p:val>
                                            <p:strVal val="#ppt_x"/>
                                          </p:val>
                                        </p:tav>
                                      </p:tavLst>
                                    </p:anim>
                                    <p:anim calcmode="lin" valueType="num">
                                      <p:cBhvr additive="base">
                                        <p:cTn id="14" dur="1000" fill="hold"/>
                                        <p:tgtEl>
                                          <p:spTgt spid="30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086"/>
                                        </p:tgtEl>
                                        <p:attrNameLst>
                                          <p:attrName>style.visibility</p:attrName>
                                        </p:attrNameLst>
                                      </p:cBhvr>
                                      <p:to>
                                        <p:strVal val="visible"/>
                                      </p:to>
                                    </p:set>
                                    <p:anim calcmode="lin" valueType="num">
                                      <p:cBhvr additive="base">
                                        <p:cTn id="19" dur="1000" fill="hold"/>
                                        <p:tgtEl>
                                          <p:spTgt spid="3086"/>
                                        </p:tgtEl>
                                        <p:attrNameLst>
                                          <p:attrName>ppt_x</p:attrName>
                                        </p:attrNameLst>
                                      </p:cBhvr>
                                      <p:tavLst>
                                        <p:tav tm="0">
                                          <p:val>
                                            <p:strVal val="1+#ppt_w/2"/>
                                          </p:val>
                                        </p:tav>
                                        <p:tav tm="100000">
                                          <p:val>
                                            <p:strVal val="#ppt_x"/>
                                          </p:val>
                                        </p:tav>
                                      </p:tavLst>
                                    </p:anim>
                                    <p:anim calcmode="lin" valueType="num">
                                      <p:cBhvr additive="base">
                                        <p:cTn id="20" dur="1000" fill="hold"/>
                                        <p:tgtEl>
                                          <p:spTgt spid="3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itchFamily="34" charset="0"/>
              </a:rPr>
              <a:t>The Lord Has Given Us A Pattern:</a:t>
            </a:r>
            <a:endParaRPr lang="en-US" b="1" dirty="0">
              <a:latin typeface="Arial Narrow" pitchFamily="34" charset="0"/>
            </a:endParaRPr>
          </a:p>
        </p:txBody>
      </p:sp>
      <p:sp>
        <p:nvSpPr>
          <p:cNvPr id="3" name="Content Placeholder 2"/>
          <p:cNvSpPr>
            <a:spLocks noGrp="1"/>
          </p:cNvSpPr>
          <p:nvPr>
            <p:ph idx="1"/>
          </p:nvPr>
        </p:nvSpPr>
        <p:spPr>
          <a:xfrm>
            <a:off x="457200" y="1981200"/>
            <a:ext cx="8305800" cy="4114800"/>
          </a:xfrm>
        </p:spPr>
        <p:txBody>
          <a:bodyPr/>
          <a:lstStyle/>
          <a:p>
            <a:pPr>
              <a:buFont typeface="Wingdings" pitchFamily="2" charset="2"/>
              <a:buChar char="Ø"/>
            </a:pPr>
            <a:r>
              <a:rPr lang="en-US" sz="3600" i="1" dirty="0" smtClean="0">
                <a:latin typeface="Arial Narrow" pitchFamily="34" charset="0"/>
              </a:rPr>
              <a:t>Follow the pattern of the sound words which you have heard from me, in the faith and love which are in Christ Jesus; (2 Timothy 1:13 RSV</a:t>
            </a:r>
            <a:r>
              <a:rPr lang="en-US" sz="3600" i="1" dirty="0" smtClean="0">
                <a:latin typeface="Arial Narrow" pitchFamily="34" charset="0"/>
              </a:rPr>
              <a:t>)</a:t>
            </a:r>
          </a:p>
          <a:p>
            <a:pPr>
              <a:buFont typeface="Wingdings" pitchFamily="2" charset="2"/>
              <a:buChar char="Ø"/>
            </a:pPr>
            <a:r>
              <a:rPr lang="en-US" sz="3600" i="1" dirty="0" smtClean="0">
                <a:latin typeface="Arial Narrow" pitchFamily="34" charset="0"/>
              </a:rPr>
              <a:t>Study to </a:t>
            </a:r>
            <a:r>
              <a:rPr lang="en-US" sz="3600" i="1" dirty="0" err="1" smtClean="0">
                <a:latin typeface="Arial Narrow" pitchFamily="34" charset="0"/>
              </a:rPr>
              <a:t>shew</a:t>
            </a:r>
            <a:r>
              <a:rPr lang="en-US" sz="3600" i="1" dirty="0" smtClean="0">
                <a:latin typeface="Arial Narrow" pitchFamily="34" charset="0"/>
              </a:rPr>
              <a:t> thyself approved unto God, a workman that </a:t>
            </a:r>
            <a:r>
              <a:rPr lang="en-US" sz="3600" i="1" dirty="0" err="1" smtClean="0">
                <a:latin typeface="Arial Narrow" pitchFamily="34" charset="0"/>
              </a:rPr>
              <a:t>needeth</a:t>
            </a:r>
            <a:r>
              <a:rPr lang="en-US" sz="3600" i="1" dirty="0" smtClean="0">
                <a:latin typeface="Arial Narrow" pitchFamily="34" charset="0"/>
              </a:rPr>
              <a:t> not to be ashamed, rightly dividing the word of truth</a:t>
            </a:r>
            <a:r>
              <a:rPr lang="en-US" sz="3600" dirty="0" smtClean="0">
                <a:latin typeface="Arial Narrow" pitchFamily="34" charset="0"/>
              </a:rPr>
              <a:t>. (2 Timothy 2:15 KJV)</a:t>
            </a:r>
            <a:endParaRPr lang="en-US" sz="36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1143000"/>
          </a:xfrm>
        </p:spPr>
        <p:txBody>
          <a:bodyPr/>
          <a:lstStyle/>
          <a:p>
            <a:r>
              <a:rPr lang="en-US" b="1" dirty="0">
                <a:latin typeface="Arial Narrow" pitchFamily="34" charset="0"/>
              </a:rPr>
              <a:t>Warnings Found In The New Testament</a:t>
            </a:r>
          </a:p>
        </p:txBody>
      </p:sp>
      <p:sp>
        <p:nvSpPr>
          <p:cNvPr id="12291" name="Rectangle 3"/>
          <p:cNvSpPr>
            <a:spLocks noGrp="1" noChangeArrowheads="1"/>
          </p:cNvSpPr>
          <p:nvPr>
            <p:ph type="body" idx="1"/>
          </p:nvPr>
        </p:nvSpPr>
        <p:spPr>
          <a:xfrm>
            <a:off x="304800" y="1981200"/>
            <a:ext cx="8458200" cy="4724400"/>
          </a:xfrm>
        </p:spPr>
        <p:txBody>
          <a:bodyPr/>
          <a:lstStyle/>
          <a:p>
            <a:pPr>
              <a:lnSpc>
                <a:spcPct val="80000"/>
              </a:lnSpc>
            </a:pPr>
            <a:r>
              <a:rPr lang="en-US" sz="2800" b="1" u="sng" dirty="0">
                <a:latin typeface="Arial Narrow" pitchFamily="34" charset="0"/>
              </a:rPr>
              <a:t>We must abide in the doctrine of Christ!</a:t>
            </a:r>
          </a:p>
          <a:p>
            <a:pPr lvl="1">
              <a:lnSpc>
                <a:spcPct val="80000"/>
              </a:lnSpc>
            </a:pPr>
            <a:r>
              <a:rPr lang="en-US" sz="2400" dirty="0">
                <a:latin typeface="Arial Narrow" pitchFamily="34" charset="0"/>
              </a:rPr>
              <a:t>(2 John 1:9) </a:t>
            </a:r>
            <a:r>
              <a:rPr lang="en-US" sz="2400" i="1" dirty="0">
                <a:latin typeface="Arial Narrow" pitchFamily="34" charset="0"/>
              </a:rPr>
              <a:t>Whoever transgresses and does not abide in the doctrine of Christ does not have God. He who abides in the doctrine of Christ has both the Father and the Son.</a:t>
            </a:r>
            <a:r>
              <a:rPr lang="en-US" sz="2400" dirty="0">
                <a:latin typeface="Arial Narrow" pitchFamily="34" charset="0"/>
              </a:rPr>
              <a:t>  (NKJV)</a:t>
            </a:r>
          </a:p>
          <a:p>
            <a:pPr>
              <a:lnSpc>
                <a:spcPct val="80000"/>
              </a:lnSpc>
            </a:pPr>
            <a:r>
              <a:rPr lang="en-US" sz="2800" b="1" u="sng" dirty="0">
                <a:latin typeface="Arial Narrow" pitchFamily="34" charset="0"/>
              </a:rPr>
              <a:t>We must not allow “traditions of men” to make the “commands of God” of no effect!</a:t>
            </a:r>
          </a:p>
          <a:p>
            <a:pPr lvl="1">
              <a:lnSpc>
                <a:spcPct val="80000"/>
              </a:lnSpc>
            </a:pPr>
            <a:r>
              <a:rPr lang="en-US" sz="2400" dirty="0">
                <a:latin typeface="Arial Narrow" pitchFamily="34" charset="0"/>
              </a:rPr>
              <a:t>(Mark 7:7-9) </a:t>
            </a:r>
            <a:r>
              <a:rPr lang="en-US" sz="2400" i="1" dirty="0">
                <a:latin typeface="Arial Narrow" pitchFamily="34" charset="0"/>
              </a:rPr>
              <a:t>And in vain they worship Me, Teaching as doctrines the commandments of men.' "For laying aside the commandment of God, you hold the tradition of men--the washing of pitchers and cups, and many other such things you do." He said to them, "All too well you reject the commandment of God, that you may keep your tradition.</a:t>
            </a:r>
            <a:r>
              <a:rPr lang="en-US" sz="2400" dirty="0">
                <a:latin typeface="Arial Narrow" pitchFamily="34" charset="0"/>
              </a:rPr>
              <a:t>  (NKJV)</a:t>
            </a: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291">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p:cTn id="12"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229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229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29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2291">
                                            <p:txEl>
                                              <p:pRg st="2" end="2"/>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 calcmode="lin" valueType="num">
                                      <p:cBhvr>
                                        <p:cTn id="24" dur="5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2291">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uthority-Website.jpg"/>
          <p:cNvPicPr>
            <a:picLocks noChangeAspect="1"/>
          </p:cNvPicPr>
          <p:nvPr/>
        </p:nvPicPr>
        <p:blipFill>
          <a:blip r:embed="rId2"/>
          <a:stretch>
            <a:fillRect/>
          </a:stretch>
        </p:blipFill>
        <p:spPr>
          <a:xfrm>
            <a:off x="0" y="0"/>
            <a:ext cx="9144000" cy="6019800"/>
          </a:xfrm>
          <a:prstGeom prst="rect">
            <a:avLst/>
          </a:prstGeom>
        </p:spPr>
      </p:pic>
      <p:sp>
        <p:nvSpPr>
          <p:cNvPr id="7" name="TextBox 6"/>
          <p:cNvSpPr txBox="1"/>
          <p:nvPr/>
        </p:nvSpPr>
        <p:spPr>
          <a:xfrm>
            <a:off x="0" y="6019800"/>
            <a:ext cx="91440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latin typeface="Arial" pitchFamily="34" charset="0"/>
                <a:cs typeface="Arial" pitchFamily="34" charset="0"/>
              </a:rPr>
              <a:t>He who rejects me and does not receive my sayings has a judge; the word that I have spoken will be his judge on the last day. (John 12:48 RSV)</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p:txBody>
          <a:bodyPr/>
          <a:lstStyle/>
          <a:p>
            <a:r>
              <a:rPr lang="en-US" sz="4000">
                <a:latin typeface="Arial Black" pitchFamily="34" charset="0"/>
              </a:rPr>
              <a:t>“We must speak where the Bible speaks, and be silent where the Bible is silent.”</a:t>
            </a:r>
          </a:p>
        </p:txBody>
      </p:sp>
      <p:sp>
        <p:nvSpPr>
          <p:cNvPr id="15365" name="Rectangle 5"/>
          <p:cNvSpPr>
            <a:spLocks noGrp="1" noChangeArrowheads="1"/>
          </p:cNvSpPr>
          <p:nvPr>
            <p:ph type="subTitle" idx="1"/>
          </p:nvPr>
        </p:nvSpPr>
        <p:spPr>
          <a:xfrm>
            <a:off x="1371600" y="4648200"/>
            <a:ext cx="6400800" cy="1752600"/>
          </a:xfrm>
        </p:spPr>
        <p:txBody>
          <a:bodyPr/>
          <a:lstStyle/>
          <a:p>
            <a:r>
              <a:rPr lang="en-US">
                <a:latin typeface="Arial" charset="0"/>
              </a:rPr>
              <a:t>This is the only way to truly glorify God in all we do!</a:t>
            </a:r>
          </a:p>
        </p:txBody>
      </p:sp>
    </p:spTree>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11865</TotalTime>
  <Words>846</Words>
  <Application>Microsoft PowerPoint</Application>
  <PresentationFormat>On-screen Show (4:3)</PresentationFormat>
  <Paragraphs>140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God And Authority</vt:lpstr>
      <vt:lpstr>Three Possibilities</vt:lpstr>
      <vt:lpstr>Food Illustration</vt:lpstr>
      <vt:lpstr>Acts 15 and Establishing God’s Approval.</vt:lpstr>
      <vt:lpstr>Slide 5</vt:lpstr>
      <vt:lpstr>The Lord Has Given Us A Pattern:</vt:lpstr>
      <vt:lpstr>Warnings Found In The New Testament</vt:lpstr>
      <vt:lpstr>Slide 8</vt:lpstr>
      <vt:lpstr>“We must speak where the Bible speaks, and be silent where the Bible is silent.”</vt:lpstr>
      <vt:lpstr>Resources</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15 and Our Need For Religious Authority</dc:title>
  <dc:creator>Christopher Smith</dc:creator>
  <cp:lastModifiedBy>DELL</cp:lastModifiedBy>
  <cp:revision>26</cp:revision>
  <cp:lastPrinted>2004-02-15T03:13:13Z</cp:lastPrinted>
  <dcterms:created xsi:type="dcterms:W3CDTF">2004-02-15T00:32:18Z</dcterms:created>
  <dcterms:modified xsi:type="dcterms:W3CDTF">2017-06-11T17:22:03Z</dcterms:modified>
</cp:coreProperties>
</file>