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6" r:id="rId2"/>
    <p:sldId id="269" r:id="rId3"/>
    <p:sldId id="263" r:id="rId4"/>
    <p:sldId id="267" r:id="rId5"/>
    <p:sldId id="270" r:id="rId6"/>
    <p:sldId id="265" r:id="rId7"/>
    <p:sldId id="258" r:id="rId8"/>
    <p:sldId id="268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0DC4D-3FDC-45A2-B57E-F7310DBB6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75FCFB2-4E7D-4C63-A4BC-E493048903AF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8C41AC8-06E7-4308-A1D8-038A9BDC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“What Our Giving Says” Article by Greg </a:t>
            </a:r>
            <a:r>
              <a:rPr lang="en-US" dirty="0" err="1" smtClean="0"/>
              <a:t>Gwin</a:t>
            </a:r>
            <a:endParaRPr lang="en-US" dirty="0" smtClean="0"/>
          </a:p>
          <a:p>
            <a:r>
              <a:rPr lang="en-US" dirty="0" smtClean="0"/>
              <a:t>Rust as a Witness – Steve Higginbotham</a:t>
            </a:r>
          </a:p>
          <a:p>
            <a:r>
              <a:rPr lang="en-US" dirty="0" smtClean="0"/>
              <a:t>Material from Shawn Bain</a:t>
            </a:r>
          </a:p>
          <a:p>
            <a:r>
              <a:rPr lang="en-US" dirty="0" smtClean="0"/>
              <a:t>Why The Early Church Gave Liberally by Bobby </a:t>
            </a:r>
            <a:r>
              <a:rPr lang="en-US" dirty="0" smtClean="0"/>
              <a:t>Thompson</a:t>
            </a:r>
          </a:p>
          <a:p>
            <a:r>
              <a:rPr lang="en-US" dirty="0" smtClean="0"/>
              <a:t>Material from Jim </a:t>
            </a:r>
            <a:r>
              <a:rPr lang="en-US" dirty="0" err="1" smtClean="0"/>
              <a:t>Deason</a:t>
            </a:r>
            <a:r>
              <a:rPr lang="en-US" dirty="0" smtClean="0"/>
              <a:t> – God’s Plan for Giving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It 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3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God made the sun – it gives.</a:t>
            </a:r>
          </a:p>
          <a:p>
            <a:pPr algn="ctr">
              <a:buNone/>
            </a:pPr>
            <a:r>
              <a:rPr lang="en-US" dirty="0" smtClean="0"/>
              <a:t>God made the moon – it gives.</a:t>
            </a:r>
          </a:p>
          <a:p>
            <a:pPr algn="ctr">
              <a:buNone/>
            </a:pPr>
            <a:r>
              <a:rPr lang="en-US" dirty="0" smtClean="0"/>
              <a:t>God made the stars – they give.</a:t>
            </a:r>
          </a:p>
          <a:p>
            <a:pPr algn="ctr">
              <a:buNone/>
            </a:pPr>
            <a:r>
              <a:rPr lang="en-US" dirty="0" smtClean="0"/>
              <a:t>God made the air – it gives.</a:t>
            </a:r>
          </a:p>
          <a:p>
            <a:pPr algn="ctr">
              <a:buNone/>
            </a:pPr>
            <a:r>
              <a:rPr lang="en-US" dirty="0" smtClean="0"/>
              <a:t>God made the clouds – they give.</a:t>
            </a:r>
          </a:p>
          <a:p>
            <a:pPr algn="ctr">
              <a:buNone/>
            </a:pPr>
            <a:r>
              <a:rPr lang="en-US" dirty="0" smtClean="0"/>
              <a:t>God made the earth – it gives.</a:t>
            </a:r>
          </a:p>
          <a:p>
            <a:pPr algn="ctr">
              <a:buNone/>
            </a:pPr>
            <a:r>
              <a:rPr lang="en-US" dirty="0" smtClean="0"/>
              <a:t>God made the sea – it gives.</a:t>
            </a:r>
          </a:p>
          <a:p>
            <a:pPr algn="ctr">
              <a:buNone/>
            </a:pPr>
            <a:r>
              <a:rPr lang="en-US" dirty="0" smtClean="0"/>
              <a:t>God made the trees – they give.</a:t>
            </a:r>
          </a:p>
          <a:p>
            <a:pPr algn="ctr">
              <a:buNone/>
            </a:pPr>
            <a:r>
              <a:rPr lang="en-US" dirty="0" smtClean="0"/>
              <a:t>God made the flowers – they give.</a:t>
            </a:r>
          </a:p>
          <a:p>
            <a:pPr algn="ctr">
              <a:buNone/>
            </a:pPr>
            <a:r>
              <a:rPr lang="en-US" dirty="0" smtClean="0"/>
              <a:t>God made the fowls – they give.</a:t>
            </a:r>
          </a:p>
          <a:p>
            <a:pPr algn="ctr">
              <a:buNone/>
            </a:pPr>
            <a:r>
              <a:rPr lang="en-US" dirty="0" smtClean="0"/>
              <a:t>God made the beasts – they give.</a:t>
            </a:r>
          </a:p>
          <a:p>
            <a:pPr algn="ctr">
              <a:buNone/>
            </a:pPr>
            <a:r>
              <a:rPr lang="en-US" dirty="0" smtClean="0"/>
              <a:t>God made the </a:t>
            </a:r>
            <a:r>
              <a:rPr lang="en-US" i="1" dirty="0" smtClean="0"/>
              <a:t>plan</a:t>
            </a:r>
            <a:r>
              <a:rPr lang="en-US" dirty="0" smtClean="0"/>
              <a:t> – He gives.</a:t>
            </a:r>
          </a:p>
          <a:p>
            <a:pPr algn="ctr">
              <a:buNone/>
            </a:pPr>
            <a:r>
              <a:rPr lang="en-US" dirty="0" smtClean="0"/>
              <a:t>God made man – he…???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13775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Subject of </a:t>
            </a:r>
            <a:r>
              <a:rPr lang="en-US" dirty="0" smtClean="0"/>
              <a:t>Giving In The Bible…</a:t>
            </a:r>
            <a:endParaRPr lang="en-US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308475" cy="4648200"/>
          </a:xfrm>
        </p:spPr>
        <p:txBody>
          <a:bodyPr>
            <a:normAutofit/>
          </a:bodyPr>
          <a:lstStyle/>
          <a:p>
            <a:r>
              <a:rPr lang="en-US" sz="2600" dirty="0"/>
              <a:t>Matthew – 33 times</a:t>
            </a:r>
          </a:p>
          <a:p>
            <a:r>
              <a:rPr lang="en-US" sz="2600" dirty="0"/>
              <a:t>Mark – 20 times</a:t>
            </a:r>
          </a:p>
          <a:p>
            <a:r>
              <a:rPr lang="en-US" sz="2600" dirty="0"/>
              <a:t>Luke – 53 times</a:t>
            </a:r>
          </a:p>
          <a:p>
            <a:r>
              <a:rPr lang="en-US" sz="2600" dirty="0"/>
              <a:t>John – 17 times</a:t>
            </a:r>
          </a:p>
          <a:p>
            <a:r>
              <a:rPr lang="en-US" sz="2600" dirty="0"/>
              <a:t>There is not a book in the N.T. where giving is not </a:t>
            </a:r>
            <a:r>
              <a:rPr lang="en-US" sz="2600" dirty="0" smtClean="0"/>
              <a:t>discussed.</a:t>
            </a:r>
            <a:endParaRPr lang="en-US" sz="2600" dirty="0"/>
          </a:p>
          <a:p>
            <a:r>
              <a:rPr lang="en-US" sz="2600" dirty="0"/>
              <a:t>The Bible says more about giving than any other subject!</a:t>
            </a:r>
          </a:p>
        </p:txBody>
      </p:sp>
      <p:pic>
        <p:nvPicPr>
          <p:cNvPr id="47111" name="Picture 7" descr="Bible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5093" y="1905000"/>
            <a:ext cx="4200308" cy="3962400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Widow and Her Two Coins…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2400" y="1646237"/>
            <a:ext cx="5105400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/>
              <a:t>He looked up and saw the rich putting their gifts into the treasury; and he saw a poor widow put in two copper coins. And he said, "Truly I tell you, this poor widow has put in more than all of them; for they all contributed out of their abundance, but she out of her poverty put in all the living that she had." (Luke 21:1-4 RSV)</a:t>
            </a:r>
            <a:endParaRPr lang="en-US" sz="2600" dirty="0"/>
          </a:p>
        </p:txBody>
      </p:sp>
      <p:pic>
        <p:nvPicPr>
          <p:cNvPr id="8" name="Picture 7" descr="WidowMiteColor2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19400"/>
            <a:ext cx="3905250" cy="39052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Widow and Her Two Coins…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86200" y="1645920"/>
            <a:ext cx="5029200" cy="498348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u="sng" dirty="0" smtClean="0"/>
              <a:t>What We Learn: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US" dirty="0" smtClean="0"/>
              <a:t>Jesus sees our giving.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US" dirty="0" smtClean="0"/>
              <a:t>Our giving should be sacrificial.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US" dirty="0" smtClean="0"/>
              <a:t>Each person has a duty to meditate on and give according to how much he has; how much self-denial he practices, and his motive for giving.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US" dirty="0" smtClean="0"/>
              <a:t>It is our duty to devote all to God. We are only stewards.</a:t>
            </a:r>
          </a:p>
        </p:txBody>
      </p:sp>
      <p:pic>
        <p:nvPicPr>
          <p:cNvPr id="8" name="Content Placeholder 7" descr="GIVING-Lord-I-give-you-my-heart-cop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2667000" cy="4010528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Plan For Giving…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752600"/>
            <a:ext cx="5486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Bell MT" pitchFamily="18" charset="0"/>
              </a:rPr>
              <a:t>GIVING SHOULD BE GIVEN PRIORITY IN OUR LIVES... Matt. </a:t>
            </a:r>
            <a:r>
              <a:rPr lang="en-US" b="1" dirty="0" smtClean="0">
                <a:latin typeface="Bell MT" pitchFamily="18" charset="0"/>
              </a:rPr>
              <a:t>6:33</a:t>
            </a:r>
          </a:p>
          <a:p>
            <a:r>
              <a:rPr lang="en-US" b="1" dirty="0" smtClean="0">
                <a:latin typeface="Bell MT" pitchFamily="18" charset="0"/>
              </a:rPr>
              <a:t>GIVING IS A PERSONAL OBLIGATION... 1 Cor. </a:t>
            </a:r>
            <a:r>
              <a:rPr lang="en-US" b="1" dirty="0" smtClean="0">
                <a:latin typeface="Bell MT" pitchFamily="18" charset="0"/>
              </a:rPr>
              <a:t>16:1-2</a:t>
            </a:r>
          </a:p>
          <a:p>
            <a:r>
              <a:rPr lang="en-US" b="1" dirty="0" smtClean="0">
                <a:latin typeface="Bell MT" pitchFamily="18" charset="0"/>
              </a:rPr>
              <a:t>GIVING IS TO BE PERIODIC... 1 Cor. </a:t>
            </a:r>
            <a:r>
              <a:rPr lang="en-US" b="1" dirty="0" smtClean="0">
                <a:latin typeface="Bell MT" pitchFamily="18" charset="0"/>
              </a:rPr>
              <a:t>16:2</a:t>
            </a:r>
          </a:p>
          <a:p>
            <a:r>
              <a:rPr lang="en-US" b="1" dirty="0" smtClean="0">
                <a:latin typeface="Bell MT" pitchFamily="18" charset="0"/>
              </a:rPr>
              <a:t>GIVING IS TO BE PURPOSED (planned)... </a:t>
            </a:r>
            <a:r>
              <a:rPr lang="en-US" b="1" dirty="0" smtClean="0">
                <a:latin typeface="Bell MT" pitchFamily="18" charset="0"/>
              </a:rPr>
              <a:t>2 </a:t>
            </a:r>
            <a:r>
              <a:rPr lang="en-US" b="1" dirty="0" smtClean="0">
                <a:latin typeface="Bell MT" pitchFamily="18" charset="0"/>
              </a:rPr>
              <a:t>Cor. </a:t>
            </a:r>
            <a:r>
              <a:rPr lang="en-US" b="1" dirty="0" smtClean="0">
                <a:latin typeface="Bell MT" pitchFamily="18" charset="0"/>
              </a:rPr>
              <a:t>9:7</a:t>
            </a:r>
          </a:p>
          <a:p>
            <a:r>
              <a:rPr lang="en-US" b="1" dirty="0" smtClean="0">
                <a:latin typeface="Bell MT" pitchFamily="18" charset="0"/>
              </a:rPr>
              <a:t>GIVING IS TO BE DONE CHEERFULLY... 2 Cor. </a:t>
            </a:r>
            <a:r>
              <a:rPr lang="en-US" b="1" dirty="0" smtClean="0">
                <a:latin typeface="Bell MT" pitchFamily="18" charset="0"/>
              </a:rPr>
              <a:t>9:7</a:t>
            </a:r>
          </a:p>
          <a:p>
            <a:r>
              <a:rPr lang="en-US" b="1" dirty="0" smtClean="0">
                <a:latin typeface="Bell MT" pitchFamily="18" charset="0"/>
              </a:rPr>
              <a:t>GIVING IS TO BE PLENTIFUL</a:t>
            </a:r>
            <a:r>
              <a:rPr lang="en-US" b="1" dirty="0" smtClean="0">
                <a:latin typeface="Bell MT" pitchFamily="18" charset="0"/>
              </a:rPr>
              <a:t>... 2 Cor. 9:6</a:t>
            </a:r>
          </a:p>
        </p:txBody>
      </p:sp>
      <p:pic>
        <p:nvPicPr>
          <p:cNvPr id="5" name="Content Placeholder 4" descr="BLOG-bible-hand_w_wallet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2600" y="1828800"/>
            <a:ext cx="3291839" cy="2184231"/>
          </a:xfrm>
        </p:spPr>
      </p:pic>
      <p:sp>
        <p:nvSpPr>
          <p:cNvPr id="6" name="TextBox 5"/>
          <p:cNvSpPr txBox="1"/>
          <p:nvPr/>
        </p:nvSpPr>
        <p:spPr>
          <a:xfrm>
            <a:off x="5638800" y="5410200"/>
            <a:ext cx="3124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Does Your Giving Say To God?</a:t>
            </a:r>
            <a:endParaRPr lang="en-US" sz="2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869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Our Giving Says…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447800"/>
            <a:ext cx="4038600" cy="4623816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Bell MT" pitchFamily="18" charset="0"/>
              </a:rPr>
              <a:t>IF I GIVE NOTHING: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I’m really saying, "Let's close the doors and disband the church".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take a "free ride" based on what others have given. </a:t>
            </a:r>
          </a:p>
          <a:p>
            <a:r>
              <a:rPr lang="en-US" sz="1800" b="1" dirty="0" smtClean="0">
                <a:latin typeface="Bell MT" pitchFamily="18" charset="0"/>
              </a:rPr>
              <a:t>WHEN I GIVE LESS THAN 10% OF MY INCOME: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am doing less than was required of the poorest Jew under the Law of Moses.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show that I do not appreciate the "better" blessings I enjoy in Christ Jesus (Hebrew 8:6). </a:t>
            </a:r>
          </a:p>
          <a:p>
            <a:r>
              <a:rPr lang="en-US" sz="1800" b="1" dirty="0" smtClean="0">
                <a:latin typeface="Bell MT" pitchFamily="18" charset="0"/>
              </a:rPr>
              <a:t>IF I’M NOT GIVING MORE THAN I DID LAST YEAR: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I’m saying that I am not any better off financially than I was 12 months ago - no raise, no bonus, etc. Is this true?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Or is it a problem of priorities?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447800"/>
            <a:ext cx="4800600" cy="48768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Bell MT" pitchFamily="18" charset="0"/>
              </a:rPr>
              <a:t>IF I GIVE, BUT DO SO GRUDGINGLY: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miss out on the joy of giving.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disappoint God, for He "loves a cheerful giver" (2 Cor. 9:7). </a:t>
            </a:r>
          </a:p>
          <a:p>
            <a:r>
              <a:rPr lang="en-US" sz="1800" b="1" dirty="0" smtClean="0">
                <a:latin typeface="Bell MT" pitchFamily="18" charset="0"/>
              </a:rPr>
              <a:t>WHEN I DON'T "PURPOSE" WHAT I GIVE IN ADVANCE: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I’m not following God's plan (2 Cor. 9:7). </a:t>
            </a:r>
            <a:br>
              <a:rPr lang="en-US" sz="1600" dirty="0" smtClean="0">
                <a:latin typeface="Bell MT" pitchFamily="18" charset="0"/>
              </a:rPr>
            </a:br>
            <a:r>
              <a:rPr lang="en-US" sz="1600" dirty="0" smtClean="0">
                <a:latin typeface="Bell MT" pitchFamily="18" charset="0"/>
              </a:rPr>
              <a:t>I’m likely to take on obligations which will prevent me from giving as I should.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make it difficult for the church to have any long range program of work. </a:t>
            </a:r>
          </a:p>
          <a:p>
            <a:r>
              <a:rPr lang="en-US" sz="1800" b="1" dirty="0" smtClean="0">
                <a:latin typeface="Bell MT" pitchFamily="18" charset="0"/>
              </a:rPr>
              <a:t>IF I DON'T GIVE PROPORTIONATELY AS I’VE PROSPERED: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commit sin (1 Cor. 16:2).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hinder the important work of the church. </a:t>
            </a:r>
          </a:p>
          <a:p>
            <a:pPr lvl="1"/>
            <a:r>
              <a:rPr lang="en-US" sz="1600" dirty="0" smtClean="0">
                <a:latin typeface="Bell MT" pitchFamily="18" charset="0"/>
              </a:rPr>
              <a:t>I deprive myself of some of the satisfaction and fulfillment of being a faithful servant. </a:t>
            </a:r>
            <a:r>
              <a:rPr lang="en-US" sz="1600" b="1" i="1" dirty="0" smtClean="0">
                <a:latin typeface="Bell MT" pitchFamily="18" charset="0"/>
              </a:rPr>
              <a:t>-</a:t>
            </a:r>
            <a:endParaRPr lang="en-US" sz="1600" dirty="0" smtClean="0">
              <a:latin typeface="Bell MT" pitchFamily="18" charset="0"/>
            </a:endParaRPr>
          </a:p>
          <a:p>
            <a:endParaRPr lang="en-US" sz="2000" dirty="0">
              <a:latin typeface="Bell M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0784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Adapted from Greg </a:t>
            </a:r>
            <a:r>
              <a:rPr lang="en-US" dirty="0" err="1" smtClean="0"/>
              <a:t>Gwin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Small Challenge To 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267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if each member here increased their giving by only $5.00 above their present giving each week:</a:t>
            </a:r>
          </a:p>
          <a:p>
            <a:pPr lvl="1"/>
            <a:r>
              <a:rPr lang="en-US" dirty="0" smtClean="0"/>
              <a:t>8</a:t>
            </a:r>
            <a:r>
              <a:rPr lang="en-US" dirty="0" smtClean="0"/>
              <a:t>0 members x $5 = $400 per week</a:t>
            </a:r>
          </a:p>
          <a:p>
            <a:pPr lvl="1"/>
            <a:r>
              <a:rPr lang="en-US" dirty="0" smtClean="0"/>
              <a:t>Extra $1,733.33 per month</a:t>
            </a:r>
          </a:p>
          <a:p>
            <a:pPr lvl="1"/>
            <a:r>
              <a:rPr lang="en-US" dirty="0" smtClean="0"/>
              <a:t>Extra $20,800 per year</a:t>
            </a:r>
          </a:p>
          <a:p>
            <a:r>
              <a:rPr lang="en-US" dirty="0" smtClean="0"/>
              <a:t>How much more could we do for the Lord? </a:t>
            </a:r>
          </a:p>
          <a:p>
            <a:pPr lvl="1"/>
            <a:r>
              <a:rPr lang="en-US" dirty="0" smtClean="0"/>
              <a:t>Support more preachers…</a:t>
            </a:r>
          </a:p>
          <a:p>
            <a:pPr lvl="1"/>
            <a:r>
              <a:rPr lang="en-US" dirty="0" smtClean="0"/>
              <a:t>Help more needy saints…</a:t>
            </a:r>
          </a:p>
          <a:p>
            <a:pPr lvl="1"/>
            <a:r>
              <a:rPr lang="en-US" dirty="0" smtClean="0"/>
              <a:t>Edify one another…</a:t>
            </a:r>
          </a:p>
          <a:p>
            <a:pPr lvl="1"/>
            <a:r>
              <a:rPr lang="en-US" dirty="0" smtClean="0"/>
              <a:t>Reach more souls with the Gospel…</a:t>
            </a:r>
            <a:endParaRPr lang="en-US" dirty="0"/>
          </a:p>
        </p:txBody>
      </p:sp>
      <p:pic>
        <p:nvPicPr>
          <p:cNvPr id="5" name="Content Placeholder 4" descr="proverb_love_of_mone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17454" y="1676400"/>
            <a:ext cx="2700092" cy="2730094"/>
          </a:xfrm>
        </p:spPr>
      </p:pic>
      <p:sp>
        <p:nvSpPr>
          <p:cNvPr id="6" name="TextBox 5"/>
          <p:cNvSpPr txBox="1"/>
          <p:nvPr/>
        </p:nvSpPr>
        <p:spPr>
          <a:xfrm>
            <a:off x="4724400" y="4648200"/>
            <a:ext cx="38862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But the king said to </a:t>
            </a:r>
            <a:r>
              <a:rPr lang="en-US" dirty="0" err="1" smtClean="0"/>
              <a:t>Araunah</a:t>
            </a:r>
            <a:r>
              <a:rPr lang="en-US" dirty="0" smtClean="0"/>
              <a:t>, "No, but I will buy it of you for a price; </a:t>
            </a:r>
            <a:r>
              <a:rPr lang="en-US" b="1" u="sng" dirty="0" smtClean="0"/>
              <a:t>I will not offer burnt offerings to the LORD my God which cost me </a:t>
            </a:r>
            <a:r>
              <a:rPr lang="en-US" b="1" u="sng" dirty="0" smtClean="0"/>
              <a:t>nothing….”</a:t>
            </a:r>
            <a:r>
              <a:rPr lang="en-US" dirty="0" smtClean="0"/>
              <a:t> (2 </a:t>
            </a:r>
            <a:r>
              <a:rPr lang="en-US" dirty="0" smtClean="0"/>
              <a:t>Samuel </a:t>
            </a:r>
            <a:r>
              <a:rPr lang="en-US" dirty="0" smtClean="0"/>
              <a:t>24:24a </a:t>
            </a:r>
            <a:r>
              <a:rPr lang="en-US" dirty="0" smtClean="0"/>
              <a:t>RSV)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Have You Given Your Heart To The Lord?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470391"/>
            <a:ext cx="8610600" cy="508280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Bell MT" pitchFamily="18" charset="0"/>
              </a:rPr>
              <a:t>The Bible is clear. Our gift will measure our reward. </a:t>
            </a:r>
          </a:p>
          <a:p>
            <a:pPr lvl="1"/>
            <a:r>
              <a:rPr lang="en-US" sz="2400" i="1" dirty="0" smtClean="0">
                <a:latin typeface="Bell MT" pitchFamily="18" charset="0"/>
              </a:rPr>
              <a:t>But this I say: He who sows sparingly will also reap sparingly, and he who sows bountifully will also reap bountifully. </a:t>
            </a:r>
            <a:r>
              <a:rPr lang="en-US" sz="2400" dirty="0" smtClean="0">
                <a:latin typeface="Bell MT" pitchFamily="18" charset="0"/>
              </a:rPr>
              <a:t>(2 Corinthians 9:6 NKJV)</a:t>
            </a:r>
          </a:p>
          <a:p>
            <a:r>
              <a:rPr lang="en-US" sz="2800" dirty="0" smtClean="0">
                <a:latin typeface="Bell MT" pitchFamily="18" charset="0"/>
              </a:rPr>
              <a:t>In addition, we should decide in our heart what to give, do not give reluctantly, and give cheerfully:</a:t>
            </a:r>
          </a:p>
          <a:p>
            <a:pPr lvl="1"/>
            <a:r>
              <a:rPr lang="en-US" sz="2400" i="1" dirty="0" smtClean="0">
                <a:latin typeface="Bell MT" pitchFamily="18" charset="0"/>
              </a:rPr>
              <a:t>So let each one give as he purposes in his heart, not grudgingly or of necessity; for God loves a cheerful giver</a:t>
            </a:r>
            <a:r>
              <a:rPr lang="en-US" sz="2400" dirty="0" smtClean="0">
                <a:latin typeface="Bell MT" pitchFamily="18" charset="0"/>
              </a:rPr>
              <a:t>. (2 Corinthians 9:7 NKJV)</a:t>
            </a:r>
          </a:p>
          <a:p>
            <a:r>
              <a:rPr lang="en-US" sz="2800" b="1" u="sng" dirty="0" smtClean="0">
                <a:latin typeface="Bell MT" pitchFamily="18" charset="0"/>
              </a:rPr>
              <a:t>WAKE UP</a:t>
            </a:r>
            <a:r>
              <a:rPr lang="en-US" sz="2800" b="1" u="sng" dirty="0" smtClean="0">
                <a:latin typeface="Bell MT" pitchFamily="18" charset="0"/>
              </a:rPr>
              <a:t>: </a:t>
            </a:r>
            <a:r>
              <a:rPr lang="en-US" sz="2800" dirty="0" smtClean="0">
                <a:latin typeface="Bell MT" pitchFamily="18" charset="0"/>
              </a:rPr>
              <a:t>We never read of any people in any age of the world who ever gave less than a tenth of their income to God, and at the same time met the approval of God!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9867</TotalTime>
  <Words>883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Slide 1</vt:lpstr>
      <vt:lpstr>Think It Over…</vt:lpstr>
      <vt:lpstr>The Subject of Giving In The Bible…</vt:lpstr>
      <vt:lpstr>The Widow and Her Two Coins…</vt:lpstr>
      <vt:lpstr>The Widow and Her Two Coins…</vt:lpstr>
      <vt:lpstr>God’s Plan For Giving…</vt:lpstr>
      <vt:lpstr>What Our Giving Says…</vt:lpstr>
      <vt:lpstr>A Small Challenge To All…</vt:lpstr>
      <vt:lpstr>Have You Given Your Heart To The Lord?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Rust As A Witness</dc:title>
  <dc:creator>DELL</dc:creator>
  <cp:lastModifiedBy>DELL</cp:lastModifiedBy>
  <cp:revision>30</cp:revision>
  <dcterms:created xsi:type="dcterms:W3CDTF">2016-04-15T02:40:04Z</dcterms:created>
  <dcterms:modified xsi:type="dcterms:W3CDTF">2017-07-09T11:57:25Z</dcterms:modified>
</cp:coreProperties>
</file>