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72" y="60"/>
      </p:cViewPr>
      <p:guideLst/>
    </p:cSldViewPr>
  </p:slideViewPr>
  <p:notesTextViewPr>
    <p:cViewPr>
      <p:scale>
        <a:sx n="1" d="1"/>
        <a:sy n="1" d="1"/>
      </p:scale>
      <p:origin x="0" y="-5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7CFE5-453E-459A-BB18-E48FD5F96424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316DE-CEFC-416E-A022-819D86A2D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1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Christians are an elect race, chosen by God from every nation under heaven.  As such, we are to behave in certain ways that demonstrate our unique </a:t>
            </a:r>
            <a:r>
              <a:rPr lang="en-US"/>
              <a:t>status with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316DE-CEFC-416E-A022-819D86A2D4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50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566-07C1-4D91-9030-D97D47B978A5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3A2D-DD8E-4139-BB6F-20A3F876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2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566-07C1-4D91-9030-D97D47B978A5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3A2D-DD8E-4139-BB6F-20A3F876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9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566-07C1-4D91-9030-D97D47B978A5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3A2D-DD8E-4139-BB6F-20A3F876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2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566-07C1-4D91-9030-D97D47B978A5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3A2D-DD8E-4139-BB6F-20A3F876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9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566-07C1-4D91-9030-D97D47B978A5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3A2D-DD8E-4139-BB6F-20A3F876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3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566-07C1-4D91-9030-D97D47B978A5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3A2D-DD8E-4139-BB6F-20A3F876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5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566-07C1-4D91-9030-D97D47B978A5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3A2D-DD8E-4139-BB6F-20A3F876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3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566-07C1-4D91-9030-D97D47B978A5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3A2D-DD8E-4139-BB6F-20A3F876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6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566-07C1-4D91-9030-D97D47B978A5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3A2D-DD8E-4139-BB6F-20A3F876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1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566-07C1-4D91-9030-D97D47B978A5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3A2D-DD8E-4139-BB6F-20A3F876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566-07C1-4D91-9030-D97D47B978A5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3A2D-DD8E-4139-BB6F-20A3F876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5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E4566-07C1-4D91-9030-D97D47B978A5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C3A2D-DD8E-4139-BB6F-20A3F876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7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EB1040-AA58-4F4D-BA00-68DFF404B3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</a14:imgLayer>
                </a14:imgProps>
              </a:ext>
            </a:extLst>
          </a:blip>
          <a:srcRect l="16481" r="12729"/>
          <a:stretch/>
        </p:blipFill>
        <p:spPr>
          <a:xfrm>
            <a:off x="4434842" y="10"/>
            <a:ext cx="4709158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cxnSp>
        <p:nvCxnSpPr>
          <p:cNvPr id="17" name="Straight Arrow Connector 16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70332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FEE4569-FA3D-468E-AE35-E9A75BCC4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490" y="2598420"/>
            <a:ext cx="3676852" cy="3977640"/>
          </a:xfrm>
        </p:spPr>
        <p:txBody>
          <a:bodyPr anchor="t">
            <a:normAutofit/>
          </a:bodyPr>
          <a:lstStyle/>
          <a:p>
            <a:r>
              <a:rPr lang="en-US" sz="8000" dirty="0">
                <a:latin typeface="Berlin Sans FB Demi" panose="020E0802020502020306" pitchFamily="34" charset="0"/>
              </a:rPr>
              <a:t>A Chosen   Race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63510-3846-4E1B-B6E8-4A6E9BE3D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490" y="756347"/>
            <a:ext cx="3737610" cy="1499975"/>
          </a:xfrm>
        </p:spPr>
        <p:txBody>
          <a:bodyPr anchor="b">
            <a:normAutofit/>
          </a:bodyPr>
          <a:lstStyle/>
          <a:p>
            <a:r>
              <a:rPr lang="en-US" sz="2800" dirty="0"/>
              <a:t>1 Peter 2:9-10</a:t>
            </a:r>
          </a:p>
        </p:txBody>
      </p:sp>
    </p:spTree>
    <p:extLst>
      <p:ext uri="{BB962C8B-B14F-4D97-AF65-F5344CB8AC3E}">
        <p14:creationId xmlns:p14="http://schemas.microsoft.com/office/powerpoint/2010/main" val="90274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3E3F3-3F0A-4681-89C8-9D1D3427C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erlin Sans FB Demi" panose="020E0802020502020306" pitchFamily="34" charset="0"/>
              </a:rPr>
              <a:t>How People from Every Race Became a Chosen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58921-C2DD-4D88-876F-3CB5765BF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002732" cy="4752975"/>
          </a:xfrm>
        </p:spPr>
        <p:txBody>
          <a:bodyPr>
            <a:normAutofit/>
          </a:bodyPr>
          <a:lstStyle/>
          <a:p>
            <a:r>
              <a:rPr lang="en-US" sz="3200" b="1" dirty="0"/>
              <a:t>They were chosen according to God’s plan   </a:t>
            </a:r>
            <a:r>
              <a:rPr lang="en-US" sz="3200" dirty="0"/>
              <a:t>(1 Peter 1:1-2)</a:t>
            </a:r>
          </a:p>
          <a:p>
            <a:r>
              <a:rPr lang="en-US" sz="3200" b="1" dirty="0"/>
              <a:t>It was prophesied </a:t>
            </a:r>
            <a:r>
              <a:rPr lang="en-US" sz="3200" dirty="0"/>
              <a:t>(Isaiah 2:1-2)</a:t>
            </a:r>
          </a:p>
          <a:p>
            <a:r>
              <a:rPr lang="en-US" sz="3200" b="1" dirty="0"/>
              <a:t>Jesus sent the gospel to all nations                  </a:t>
            </a:r>
            <a:r>
              <a:rPr lang="en-US" sz="3200" dirty="0"/>
              <a:t>(Luke 24:47; Matthew 28:19)</a:t>
            </a:r>
          </a:p>
          <a:p>
            <a:r>
              <a:rPr lang="en-US" sz="3200" b="1" dirty="0"/>
              <a:t>All nations had the opportunity to be obedient to the faith </a:t>
            </a:r>
            <a:r>
              <a:rPr lang="en-US" sz="3200" dirty="0"/>
              <a:t>(Romans 1:5-7)</a:t>
            </a:r>
          </a:p>
          <a:p>
            <a:r>
              <a:rPr lang="en-US" sz="3200" b="1" dirty="0"/>
              <a:t>The blood of Jesus redeemed people out of all nations </a:t>
            </a:r>
            <a:r>
              <a:rPr lang="en-US" sz="3200" dirty="0"/>
              <a:t>(Revelation 5:9; 7:9-10; Eph. 1:4-6)</a:t>
            </a:r>
          </a:p>
        </p:txBody>
      </p:sp>
    </p:spTree>
    <p:extLst>
      <p:ext uri="{BB962C8B-B14F-4D97-AF65-F5344CB8AC3E}">
        <p14:creationId xmlns:p14="http://schemas.microsoft.com/office/powerpoint/2010/main" val="145699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3E3F3-3F0A-4681-89C8-9D1D3427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5126"/>
            <a:ext cx="8547100" cy="1325563"/>
          </a:xfrm>
        </p:spPr>
        <p:txBody>
          <a:bodyPr/>
          <a:lstStyle/>
          <a:p>
            <a:pPr algn="ctr"/>
            <a:r>
              <a:rPr lang="en-US" dirty="0">
                <a:latin typeface="Berlin Sans FB Demi" panose="020E0802020502020306" pitchFamily="34" charset="0"/>
              </a:rPr>
              <a:t>The Behavior of the Chosen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58921-C2DD-4D88-876F-3CB5765BF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4887910"/>
          </a:xfrm>
        </p:spPr>
        <p:txBody>
          <a:bodyPr>
            <a:normAutofit/>
          </a:bodyPr>
          <a:lstStyle/>
          <a:p>
            <a:r>
              <a:rPr lang="en-US" sz="3200" b="1" dirty="0"/>
              <a:t>They are identified as God’s “own special people” </a:t>
            </a:r>
            <a:r>
              <a:rPr lang="en-US" sz="3200" dirty="0"/>
              <a:t>(Titus 2:14-15)</a:t>
            </a:r>
          </a:p>
          <a:p>
            <a:r>
              <a:rPr lang="en-US" sz="3200" dirty="0"/>
              <a:t>As such, they are to behave in certain ways (Titus 3:1-2)</a:t>
            </a:r>
          </a:p>
          <a:p>
            <a:pPr lvl="1"/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 and obey rulers</a:t>
            </a:r>
          </a:p>
          <a:p>
            <a:pPr lvl="1"/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 for every good work (Titus 3:8)</a:t>
            </a:r>
          </a:p>
          <a:p>
            <a:pPr lvl="1"/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evil of no one</a:t>
            </a:r>
          </a:p>
          <a:p>
            <a:pPr lvl="1"/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Peaceable and gentle (Philippians 4:5) </a:t>
            </a:r>
          </a:p>
          <a:p>
            <a:pPr lvl="1"/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humility</a:t>
            </a:r>
          </a:p>
          <a:p>
            <a:pPr lvl="1"/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547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178</Words>
  <Application>Microsoft Office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Berlin Sans FB Demi</vt:lpstr>
      <vt:lpstr>Calibri</vt:lpstr>
      <vt:lpstr>Calibri Light</vt:lpstr>
      <vt:lpstr>Office Theme</vt:lpstr>
      <vt:lpstr>A Chosen   Race </vt:lpstr>
      <vt:lpstr>How People from Every Race Became a Chosen Race</vt:lpstr>
      <vt:lpstr>The Behavior of the Chosen Race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Eastside Enlightener</dc:creator>
  <cp:lastModifiedBy>Steve Klein</cp:lastModifiedBy>
  <cp:revision>8</cp:revision>
  <dcterms:created xsi:type="dcterms:W3CDTF">2017-08-17T15:03:26Z</dcterms:created>
  <dcterms:modified xsi:type="dcterms:W3CDTF">2017-08-20T10:53:24Z</dcterms:modified>
</cp:coreProperties>
</file>