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58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7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4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7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682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90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26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52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40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7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1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9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4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7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5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7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1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B5CC3B2-0687-476A-B5AE-90C30B28A51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63478-9EDA-4970-BE0D-0CD0836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17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9032" y="6148980"/>
            <a:ext cx="6620968" cy="55662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Matthew 2:1-16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82"/>
            <a:ext cx="9144000" cy="5961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419600"/>
            <a:ext cx="9067800" cy="978990"/>
          </a:xfrm>
        </p:spPr>
        <p:txBody>
          <a:bodyPr/>
          <a:lstStyle/>
          <a:p>
            <a:r>
              <a:rPr lang="en-US" sz="6600" dirty="0" smtClean="0"/>
              <a:t>Wise Men Seek Jesus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34"/>
            <a:ext cx="9151829" cy="684406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98220" y="428270"/>
            <a:ext cx="5607580" cy="140053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Wise Men Seek Jesus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1752600"/>
            <a:ext cx="7010400" cy="4876800"/>
          </a:xfrm>
          <a:prstGeom prst="rect">
            <a:avLst/>
          </a:prstGeom>
        </p:spPr>
        <p:txBody>
          <a:bodyPr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dirty="0" smtClean="0"/>
              <a:t>They came a </a:t>
            </a:r>
            <a:r>
              <a:rPr lang="en-US" sz="2800" b="1" u="sng" dirty="0" smtClean="0"/>
              <a:t>great distance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They asked a </a:t>
            </a:r>
            <a:r>
              <a:rPr lang="en-US" sz="2800" b="1" u="sng" dirty="0" smtClean="0"/>
              <a:t>great question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They paid a </a:t>
            </a:r>
            <a:r>
              <a:rPr lang="en-US" sz="2800" b="1" u="sng" dirty="0" smtClean="0"/>
              <a:t>great service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They followed a </a:t>
            </a:r>
            <a:r>
              <a:rPr lang="en-US" sz="2800" b="1" u="sng" dirty="0" smtClean="0"/>
              <a:t>great guide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They experienced a </a:t>
            </a:r>
            <a:r>
              <a:rPr lang="en-US" sz="2800" b="1" u="sng" dirty="0" smtClean="0"/>
              <a:t>great emotion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They offered a </a:t>
            </a:r>
            <a:r>
              <a:rPr lang="en-US" sz="2800" b="1" u="sng" dirty="0" smtClean="0"/>
              <a:t>great gift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They obeyed a </a:t>
            </a:r>
            <a:r>
              <a:rPr lang="en-US" sz="2800" b="1" u="sng" dirty="0" smtClean="0"/>
              <a:t>great voice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They stirred up a </a:t>
            </a:r>
            <a:r>
              <a:rPr lang="en-US" sz="2800" b="1" u="sng" dirty="0" smtClean="0"/>
              <a:t>great opposition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6234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819400" y="381000"/>
            <a:ext cx="6324600" cy="140053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Wise Men Still Seek Jesus…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066800" y="1828800"/>
            <a:ext cx="80772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b="1" dirty="0" smtClean="0"/>
              <a:t>Seek</a:t>
            </a:r>
            <a:r>
              <a:rPr lang="en-US" sz="2800" dirty="0" smtClean="0"/>
              <a:t>. (Mt.7:7-8; Phil.2:21; Col.3:1; Heb.11:6).</a:t>
            </a:r>
          </a:p>
          <a:p>
            <a:r>
              <a:rPr lang="en-US" sz="2800" b="1" dirty="0" smtClean="0"/>
              <a:t>Ask</a:t>
            </a:r>
            <a:r>
              <a:rPr lang="en-US" sz="2800" dirty="0" smtClean="0"/>
              <a:t> (Mt.7:7-8; Ac.8:34).</a:t>
            </a:r>
          </a:p>
          <a:p>
            <a:r>
              <a:rPr lang="en-US" sz="2800" b="1" dirty="0" smtClean="0"/>
              <a:t>Worship</a:t>
            </a:r>
            <a:r>
              <a:rPr lang="en-US" sz="2800" dirty="0" smtClean="0"/>
              <a:t> (Rev.5:9-14).</a:t>
            </a:r>
          </a:p>
          <a:p>
            <a:r>
              <a:rPr lang="en-US" sz="2800" b="1" dirty="0" smtClean="0"/>
              <a:t>Guide</a:t>
            </a:r>
            <a:r>
              <a:rPr lang="en-US" sz="2800" dirty="0" smtClean="0"/>
              <a:t> (Jn.5:39-40).</a:t>
            </a:r>
          </a:p>
          <a:p>
            <a:r>
              <a:rPr lang="en-US" sz="2800" b="1" dirty="0" smtClean="0"/>
              <a:t>Rejoice</a:t>
            </a:r>
            <a:r>
              <a:rPr lang="en-US" sz="2800" dirty="0" smtClean="0"/>
              <a:t> (Lk,1:47,58; Ac.5:41; 8:39; 16:34).</a:t>
            </a:r>
          </a:p>
          <a:p>
            <a:r>
              <a:rPr lang="en-US" sz="2800" b="1" dirty="0" smtClean="0"/>
              <a:t>Gifts</a:t>
            </a:r>
            <a:r>
              <a:rPr lang="en-US" sz="2800" dirty="0" smtClean="0"/>
              <a:t> (Lk.21:1-4; 2 Cor.8:5; 1 Pet.4:10)</a:t>
            </a:r>
          </a:p>
          <a:p>
            <a:r>
              <a:rPr lang="en-US" sz="2800" b="1" dirty="0" smtClean="0"/>
              <a:t>Obey </a:t>
            </a:r>
            <a:r>
              <a:rPr lang="en-US" sz="2800" dirty="0" smtClean="0"/>
              <a:t>(Lk.6:46ff; Prov.12:15; Eccl.4:13).</a:t>
            </a:r>
          </a:p>
          <a:p>
            <a:r>
              <a:rPr lang="en-US" sz="2800" b="1" dirty="0" smtClean="0"/>
              <a:t>Opposition</a:t>
            </a:r>
            <a:r>
              <a:rPr lang="en-US" sz="2800" dirty="0" smtClean="0"/>
              <a:t> (Mt.23:34; 2 Tim.3:12).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3000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31986" cy="67809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Are Wise…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2408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You too will seek Jesus with all of your heart and you will find Him. (Jer. 29:13; John 14:6)</a:t>
            </a:r>
          </a:p>
          <a:p>
            <a:r>
              <a:rPr lang="en-US" sz="2800" dirty="0" smtClean="0"/>
              <a:t>You Too Will Follow Him.</a:t>
            </a:r>
          </a:p>
          <a:p>
            <a:pPr lvl="1"/>
            <a:r>
              <a:rPr lang="en-US" sz="2400" b="1" dirty="0" smtClean="0"/>
              <a:t>Hear</a:t>
            </a:r>
            <a:r>
              <a:rPr lang="en-US" sz="2400" dirty="0" smtClean="0"/>
              <a:t> – Romans 10:17</a:t>
            </a:r>
          </a:p>
          <a:p>
            <a:pPr lvl="1"/>
            <a:r>
              <a:rPr lang="en-US" sz="2400" b="1" dirty="0" smtClean="0"/>
              <a:t>Believe </a:t>
            </a:r>
            <a:r>
              <a:rPr lang="en-US" sz="2400" dirty="0" smtClean="0"/>
              <a:t>– Romans 10:10</a:t>
            </a:r>
          </a:p>
          <a:p>
            <a:pPr lvl="1"/>
            <a:r>
              <a:rPr lang="en-US" sz="2400" b="1" dirty="0" smtClean="0"/>
              <a:t>Repent </a:t>
            </a:r>
            <a:r>
              <a:rPr lang="en-US" sz="2400" dirty="0" smtClean="0"/>
              <a:t>– Acts 2:38</a:t>
            </a:r>
          </a:p>
          <a:p>
            <a:pPr lvl="1"/>
            <a:r>
              <a:rPr lang="en-US" sz="2400" b="1" dirty="0" smtClean="0"/>
              <a:t>Confess</a:t>
            </a:r>
            <a:r>
              <a:rPr lang="en-US" sz="2400" dirty="0" smtClean="0"/>
              <a:t> – Acts 8:37</a:t>
            </a:r>
          </a:p>
          <a:p>
            <a:pPr lvl="1"/>
            <a:r>
              <a:rPr lang="en-US" sz="2400" b="1" dirty="0" smtClean="0"/>
              <a:t>Be Baptized </a:t>
            </a:r>
            <a:r>
              <a:rPr lang="en-US" sz="2400" dirty="0" smtClean="0"/>
              <a:t>– 1 Peter 3:21; Acts 22:16</a:t>
            </a:r>
          </a:p>
          <a:p>
            <a:r>
              <a:rPr lang="en-US" sz="2600" dirty="0" smtClean="0"/>
              <a:t>You Too will do all things by Jesus’ Word. (Col. 3:17)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8782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</TotalTime>
  <Words>193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Wise Men Seek Jesus</vt:lpstr>
      <vt:lpstr>PowerPoint Presentation</vt:lpstr>
      <vt:lpstr>PowerPoint Presentation</vt:lpstr>
      <vt:lpstr>If You Are Wise…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Wise Men Seek Jesus</dc:title>
  <dc:creator>DELL</dc:creator>
  <cp:lastModifiedBy>Smith, Chris</cp:lastModifiedBy>
  <cp:revision>8</cp:revision>
  <dcterms:created xsi:type="dcterms:W3CDTF">2017-12-22T03:45:49Z</dcterms:created>
  <dcterms:modified xsi:type="dcterms:W3CDTF">2017-12-22T19:19:08Z</dcterms:modified>
</cp:coreProperties>
</file>