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8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2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1334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3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8999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78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098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89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6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7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4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7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34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9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9870577" cy="2971801"/>
          </a:xfrm>
        </p:spPr>
        <p:txBody>
          <a:bodyPr>
            <a:normAutofit/>
          </a:bodyPr>
          <a:lstStyle/>
          <a:p>
            <a:r>
              <a:rPr lang="en-US" sz="5400" dirty="0"/>
              <a:t>Making Wise Decisions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</a:t>
            </a:r>
            <a:r>
              <a:rPr lang="en-US" sz="3200" dirty="0"/>
              <a:t>Psalm 25:12 </a:t>
            </a:r>
          </a:p>
        </p:txBody>
      </p:sp>
    </p:spTree>
    <p:extLst>
      <p:ext uri="{BB962C8B-B14F-4D97-AF65-F5344CB8AC3E}">
        <p14:creationId xmlns:p14="http://schemas.microsoft.com/office/powerpoint/2010/main" val="153751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 Plan for Decision-Making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Step One: Clear our heart of any known sin. </a:t>
            </a:r>
            <a:endParaRPr lang="en-US" sz="3200" dirty="0" smtClean="0"/>
          </a:p>
          <a:p>
            <a:r>
              <a:rPr lang="en-US" sz="3200" dirty="0"/>
              <a:t>Step Two: Bring our desires to a position of neutrality. </a:t>
            </a:r>
            <a:endParaRPr lang="en-US" sz="3200" dirty="0" smtClean="0"/>
          </a:p>
          <a:p>
            <a:r>
              <a:rPr lang="en-US" sz="3200" dirty="0"/>
              <a:t>Step Three: Exercise patience. </a:t>
            </a:r>
            <a:endParaRPr lang="en-US" sz="3200" dirty="0" smtClean="0"/>
          </a:p>
          <a:p>
            <a:r>
              <a:rPr lang="en-US" sz="3200" dirty="0"/>
              <a:t>Step Four: Be alert to pressure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Step Five: Persist in prayer. 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make decisions?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How do you usually make decisions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Whom do you consult for wise advice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What role does the Lord play in your decision-making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Have you ever jumped ahead of the Lord and made a decision without Him</a:t>
            </a:r>
            <a:r>
              <a:rPr lang="en-US" sz="2800" dirty="0" smtClean="0"/>
              <a:t>?</a:t>
            </a:r>
          </a:p>
          <a:p>
            <a:r>
              <a:rPr lang="en-US" sz="2800" dirty="0"/>
              <a:t>When you’ve waited for God’s answer, what did you learn during the wait? </a:t>
            </a:r>
          </a:p>
        </p:txBody>
      </p:sp>
    </p:spTree>
    <p:extLst>
      <p:ext uri="{BB962C8B-B14F-4D97-AF65-F5344CB8AC3E}">
        <p14:creationId xmlns:p14="http://schemas.microsoft.com/office/powerpoint/2010/main" val="214897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1250</TotalTime>
  <Words>115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Making Wise Decisions</vt:lpstr>
      <vt:lpstr>A Plan for Decision-Making </vt:lpstr>
      <vt:lpstr>How do you make decisions?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Wise Decisions</dc:title>
  <dc:creator>Keith Baumgardner</dc:creator>
  <cp:lastModifiedBy>Keith Baumgardner</cp:lastModifiedBy>
  <cp:revision>2</cp:revision>
  <dcterms:created xsi:type="dcterms:W3CDTF">2018-07-15T00:14:53Z</dcterms:created>
  <dcterms:modified xsi:type="dcterms:W3CDTF">2018-07-15T21:05:06Z</dcterms:modified>
</cp:coreProperties>
</file>