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7" r:id="rId3"/>
    <p:sldId id="262" r:id="rId4"/>
    <p:sldId id="268" r:id="rId5"/>
    <p:sldId id="270" r:id="rId6"/>
    <p:sldId id="271" r:id="rId7"/>
    <p:sldId id="27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666699"/>
    <a:srgbClr val="6633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9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4447B-DF86-4607-82E1-9F24A343060A}" type="datetimeFigureOut">
              <a:rPr lang="en-US" smtClean="0"/>
              <a:t>7/14/2018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3996-4B48-453A-8F39-45C6634BB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255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4447B-DF86-4607-82E1-9F24A343060A}" type="datetimeFigureOut">
              <a:rPr lang="en-US" smtClean="0"/>
              <a:t>7/14/2018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3996-4B48-453A-8F39-45C6634BB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790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4447B-DF86-4607-82E1-9F24A343060A}" type="datetimeFigureOut">
              <a:rPr lang="en-US" smtClean="0"/>
              <a:t>7/14/2018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3996-4B48-453A-8F39-45C6634BB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842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4447B-DF86-4607-82E1-9F24A343060A}" type="datetimeFigureOut">
              <a:rPr lang="en-US" smtClean="0"/>
              <a:t>7/14/2018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3996-4B48-453A-8F39-45C6634BB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950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4447B-DF86-4607-82E1-9F24A343060A}" type="datetimeFigureOut">
              <a:rPr lang="en-US" smtClean="0"/>
              <a:t>7/14/2018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3996-4B48-453A-8F39-45C6634BB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329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4447B-DF86-4607-82E1-9F24A343060A}" type="datetimeFigureOut">
              <a:rPr lang="en-US" smtClean="0"/>
              <a:t>7/14/2018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3996-4B48-453A-8F39-45C6634BB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174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4447B-DF86-4607-82E1-9F24A343060A}" type="datetimeFigureOut">
              <a:rPr lang="en-US" smtClean="0"/>
              <a:t>7/14/2018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3996-4B48-453A-8F39-45C6634BB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048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4447B-DF86-4607-82E1-9F24A343060A}" type="datetimeFigureOut">
              <a:rPr lang="en-US" smtClean="0"/>
              <a:t>7/14/2018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3996-4B48-453A-8F39-45C6634BB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356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4447B-DF86-4607-82E1-9F24A343060A}" type="datetimeFigureOut">
              <a:rPr lang="en-US" smtClean="0"/>
              <a:t>7/14/2018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3996-4B48-453A-8F39-45C6634BB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989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4447B-DF86-4607-82E1-9F24A343060A}" type="datetimeFigureOut">
              <a:rPr lang="en-US" smtClean="0"/>
              <a:t>7/14/2018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3996-4B48-453A-8F39-45C6634BB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37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4447B-DF86-4607-82E1-9F24A343060A}" type="datetimeFigureOut">
              <a:rPr lang="en-US" smtClean="0"/>
              <a:t>7/14/2018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3996-4B48-453A-8F39-45C6634BB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933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4447B-DF86-4607-82E1-9F24A343060A}" type="datetimeFigureOut">
              <a:rPr lang="en-US" smtClean="0"/>
              <a:t>7/14/2018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63996-4B48-453A-8F39-45C6634BB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82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0319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604A7D3-2F07-44B4-9334-67DC4C1FD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019" y="0"/>
            <a:ext cx="7846982" cy="1537854"/>
          </a:xfrm>
          <a:gradFill flip="none" rotWithShape="1">
            <a:gsLst>
              <a:gs pos="0">
                <a:schemeClr val="tx1"/>
              </a:gs>
              <a:gs pos="98000">
                <a:srgbClr val="666699"/>
              </a:gs>
              <a:gs pos="72000">
                <a:srgbClr val="000066"/>
              </a:gs>
            </a:gsLst>
            <a:path path="rect">
              <a:fillToRect l="100000" t="100000"/>
            </a:path>
            <a:tileRect r="-100000" b="-100000"/>
          </a:gra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Reminders from a Ship Builder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1A0B87-C0B0-4AD9-AD5B-9172190168D6}"/>
              </a:ext>
            </a:extLst>
          </p:cNvPr>
          <p:cNvSpPr txBox="1"/>
          <p:nvPr/>
        </p:nvSpPr>
        <p:spPr>
          <a:xfrm>
            <a:off x="0" y="6581000"/>
            <a:ext cx="6968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*Pictures from the Visualized Old Testament.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9DC424-17E7-480C-9B3A-338C5059F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97019" cy="15378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A221E61-7C3A-4969-AD2A-9F7AAAEDB8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491" y="1884219"/>
            <a:ext cx="3505201" cy="415606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7934037-BDE3-4547-9CB3-F1D90A918FE3}"/>
              </a:ext>
            </a:extLst>
          </p:cNvPr>
          <p:cNvSpPr txBox="1"/>
          <p:nvPr/>
        </p:nvSpPr>
        <p:spPr>
          <a:xfrm>
            <a:off x="4804874" y="5903892"/>
            <a:ext cx="43279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Church of Christ at Medina</a:t>
            </a:r>
          </a:p>
          <a:p>
            <a:pPr algn="ctr"/>
            <a:r>
              <a:rPr lang="en-US" sz="2800" b="1" dirty="0"/>
              <a:t>July 15</a:t>
            </a:r>
            <a:r>
              <a:rPr lang="en-US" sz="2800" b="1" baseline="30000" dirty="0"/>
              <a:t>th</a:t>
            </a:r>
            <a:r>
              <a:rPr lang="en-US" sz="2800" b="1" dirty="0"/>
              <a:t>, 2018</a:t>
            </a:r>
          </a:p>
        </p:txBody>
      </p:sp>
    </p:spTree>
    <p:extLst>
      <p:ext uri="{BB962C8B-B14F-4D97-AF65-F5344CB8AC3E}">
        <p14:creationId xmlns:p14="http://schemas.microsoft.com/office/powerpoint/2010/main" val="1127952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F7AA13-3FE2-4EFA-974B-2DBC116D0E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745673"/>
            <a:ext cx="6553200" cy="511232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b="1" dirty="0"/>
              <a:t>Yes, sin is that bad! (Genesis 6:7)</a:t>
            </a:r>
          </a:p>
          <a:p>
            <a:pPr lvl="1"/>
            <a:r>
              <a:rPr lang="en-US" b="1" dirty="0"/>
              <a:t>Men have a tendency to downplay the ugliness of sin.</a:t>
            </a:r>
          </a:p>
          <a:p>
            <a:pPr lvl="1"/>
            <a:r>
              <a:rPr lang="en-US" b="1" dirty="0"/>
              <a:t>Sin is very ugly!  It is horrid in God’s sight!</a:t>
            </a:r>
          </a:p>
          <a:p>
            <a:pPr lvl="1"/>
            <a:r>
              <a:rPr lang="en-US" b="1" dirty="0"/>
              <a:t>It is like an incurable disease that eats at the soul of man.</a:t>
            </a:r>
          </a:p>
          <a:p>
            <a:pPr lvl="1"/>
            <a:r>
              <a:rPr lang="en-US" b="1" dirty="0"/>
              <a:t>Because it is so terrible, Jesus warned that we should do whatever is necessary to avoid it.</a:t>
            </a:r>
          </a:p>
          <a:p>
            <a:pPr lvl="1"/>
            <a:r>
              <a:rPr lang="en-US" b="1" dirty="0"/>
              <a:t>The depth of sin’s ugliness is best shown in what it took to erase it.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174C91-14D8-4BE6-AA37-3223401B20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76851" y="1638794"/>
            <a:ext cx="2367143" cy="5219205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000" b="1" dirty="0">
                <a:solidFill>
                  <a:srgbClr val="000066"/>
                </a:solidFill>
              </a:rPr>
              <a:t>Isaiah 1:4-6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b="1" dirty="0">
                <a:solidFill>
                  <a:srgbClr val="000066"/>
                </a:solidFill>
              </a:rPr>
              <a:t>Matthew 5:29-30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b="1" dirty="0">
                <a:solidFill>
                  <a:srgbClr val="000066"/>
                </a:solidFill>
              </a:rPr>
              <a:t>Isaiah 53</a:t>
            </a:r>
            <a:endParaRPr lang="en-US" b="1" dirty="0">
              <a:solidFill>
                <a:srgbClr val="000066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F00D3E2-CE0B-4DC1-8649-0BF3328FA0BA}"/>
              </a:ext>
            </a:extLst>
          </p:cNvPr>
          <p:cNvCxnSpPr/>
          <p:nvPr/>
        </p:nvCxnSpPr>
        <p:spPr>
          <a:xfrm>
            <a:off x="6776851" y="1541803"/>
            <a:ext cx="0" cy="5486400"/>
          </a:xfrm>
          <a:prstGeom prst="line">
            <a:avLst/>
          </a:prstGeom>
          <a:ln w="3810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3">
            <a:extLst>
              <a:ext uri="{FF2B5EF4-FFF2-40B4-BE49-F238E27FC236}">
                <a16:creationId xmlns:a16="http://schemas.microsoft.com/office/drawing/2014/main" id="{63B4CC44-0A64-4405-A3BC-7040534AE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019" y="0"/>
            <a:ext cx="7846982" cy="1537854"/>
          </a:xfrm>
          <a:gradFill flip="none" rotWithShape="1">
            <a:gsLst>
              <a:gs pos="0">
                <a:schemeClr val="tx1"/>
              </a:gs>
              <a:gs pos="98000">
                <a:srgbClr val="666699"/>
              </a:gs>
              <a:gs pos="72000">
                <a:srgbClr val="000066"/>
              </a:gs>
            </a:gsLst>
            <a:path path="rect">
              <a:fillToRect l="100000" t="100000"/>
            </a:path>
            <a:tileRect r="-100000" b="-100000"/>
          </a:gra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Reminders from a Ship Builder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1A3E0DE-092D-4009-B653-2716A5C983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97019" cy="153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65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F7AA13-3FE2-4EFA-974B-2DBC116D0E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745673"/>
            <a:ext cx="6553200" cy="511232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Yes, sin is that bad!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1" dirty="0"/>
              <a:t>Our thoughts do matter! (Genesis 6:5)</a:t>
            </a:r>
          </a:p>
          <a:p>
            <a:pPr lvl="1"/>
            <a:r>
              <a:rPr lang="en-US" b="1" dirty="0"/>
              <a:t>The mind is very difficult to control.</a:t>
            </a:r>
          </a:p>
          <a:p>
            <a:pPr lvl="1"/>
            <a:r>
              <a:rPr lang="en-US" b="1" dirty="0"/>
              <a:t>God knows our thoughts, plans and intentions.</a:t>
            </a:r>
          </a:p>
          <a:p>
            <a:pPr lvl="1"/>
            <a:r>
              <a:rPr lang="en-US" b="1" dirty="0"/>
              <a:t>Man can sometimes be deceived by his own thoughts, but God is able to righteously judge man on man’s heart and deeds.</a:t>
            </a:r>
          </a:p>
          <a:p>
            <a:pPr lvl="1"/>
            <a:r>
              <a:rPr lang="en-US" b="1" dirty="0"/>
              <a:t>Thoughts lead to action.</a:t>
            </a:r>
          </a:p>
          <a:p>
            <a:pPr lvl="1"/>
            <a:r>
              <a:rPr lang="en-US" b="1" dirty="0"/>
              <a:t>We must work hard to keep our minds in check by constant evaluation with God’s Word and meditating on the pure things revealed therein.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174C91-14D8-4BE6-AA37-3223401B20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76851" y="1638794"/>
            <a:ext cx="2367143" cy="521920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Isaiah 1:4-6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Matthew 5:29-30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Isaiah 53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b="1" dirty="0">
                <a:solidFill>
                  <a:srgbClr val="000066"/>
                </a:solidFill>
              </a:rPr>
              <a:t>1 Chronicles 28:9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b="1" dirty="0">
                <a:solidFill>
                  <a:srgbClr val="000066"/>
                </a:solidFill>
              </a:rPr>
              <a:t>1 Kings 11:4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b="1" dirty="0">
                <a:solidFill>
                  <a:srgbClr val="000066"/>
                </a:solidFill>
              </a:rPr>
              <a:t>Psalm 94:9-11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b="1" dirty="0">
                <a:solidFill>
                  <a:srgbClr val="000066"/>
                </a:solidFill>
              </a:rPr>
              <a:t>1 Corinthians 3:20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b="1" dirty="0">
                <a:solidFill>
                  <a:srgbClr val="000066"/>
                </a:solidFill>
              </a:rPr>
              <a:t>Jeremiah 17:9-10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b="1" dirty="0">
                <a:solidFill>
                  <a:srgbClr val="000066"/>
                </a:solidFill>
              </a:rPr>
              <a:t>Jeremiah 11:20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b="1" dirty="0">
                <a:solidFill>
                  <a:srgbClr val="000066"/>
                </a:solidFill>
              </a:rPr>
              <a:t>Matthew 15:18-20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b="1" dirty="0">
                <a:solidFill>
                  <a:srgbClr val="000066"/>
                </a:solidFill>
              </a:rPr>
              <a:t>2 Corinthians 10:5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b="1" dirty="0">
                <a:solidFill>
                  <a:srgbClr val="000066"/>
                </a:solidFill>
              </a:rPr>
              <a:t>Hebrews 4:12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b="1" dirty="0">
                <a:solidFill>
                  <a:srgbClr val="000066"/>
                </a:solidFill>
              </a:rPr>
              <a:t>Philippians 4:8</a:t>
            </a:r>
            <a:endParaRPr lang="en-US" b="1" dirty="0">
              <a:solidFill>
                <a:srgbClr val="000066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F00D3E2-CE0B-4DC1-8649-0BF3328FA0BA}"/>
              </a:ext>
            </a:extLst>
          </p:cNvPr>
          <p:cNvCxnSpPr/>
          <p:nvPr/>
        </p:nvCxnSpPr>
        <p:spPr>
          <a:xfrm>
            <a:off x="6776851" y="1541803"/>
            <a:ext cx="0" cy="5486400"/>
          </a:xfrm>
          <a:prstGeom prst="line">
            <a:avLst/>
          </a:prstGeom>
          <a:ln w="3810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3">
            <a:extLst>
              <a:ext uri="{FF2B5EF4-FFF2-40B4-BE49-F238E27FC236}">
                <a16:creationId xmlns:a16="http://schemas.microsoft.com/office/drawing/2014/main" id="{63B4CC44-0A64-4405-A3BC-7040534AE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019" y="0"/>
            <a:ext cx="7846982" cy="1537854"/>
          </a:xfrm>
          <a:gradFill flip="none" rotWithShape="1">
            <a:gsLst>
              <a:gs pos="0">
                <a:schemeClr val="tx1"/>
              </a:gs>
              <a:gs pos="98000">
                <a:srgbClr val="666699"/>
              </a:gs>
              <a:gs pos="72000">
                <a:srgbClr val="000066"/>
              </a:gs>
            </a:gsLst>
            <a:path path="rect">
              <a:fillToRect l="100000" t="100000"/>
            </a:path>
            <a:tileRect r="-100000" b="-100000"/>
          </a:gra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Reminders from a Ship Builder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1A3E0DE-092D-4009-B653-2716A5C983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97019" cy="153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28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F7AA13-3FE2-4EFA-974B-2DBC116D0E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745673"/>
            <a:ext cx="6553200" cy="511232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Yes, sin is that bad!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Our thoughts do matter!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1" dirty="0"/>
              <a:t>When God says something, just do it! (Genesis 6:22)</a:t>
            </a:r>
          </a:p>
          <a:p>
            <a:pPr lvl="1"/>
            <a:r>
              <a:rPr lang="en-US" b="1" dirty="0"/>
              <a:t>To say that Noah did all that God commanded was a mouthful!</a:t>
            </a:r>
          </a:p>
          <a:p>
            <a:pPr lvl="1"/>
            <a:r>
              <a:rPr lang="en-US" b="1" dirty="0"/>
              <a:t>Why would Noah perform such a task?  Simply answered – Because God said so.</a:t>
            </a:r>
          </a:p>
          <a:p>
            <a:pPr lvl="1"/>
            <a:r>
              <a:rPr lang="en-US" b="1" dirty="0"/>
              <a:t>This is the kind of faith we need.  A faith to do what God says no matter our ability to understand the full picture or not.</a:t>
            </a:r>
          </a:p>
          <a:p>
            <a:pPr lvl="1"/>
            <a:r>
              <a:rPr lang="en-US" b="1" dirty="0"/>
              <a:t>We must walk by faith, not by sight.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174C91-14D8-4BE6-AA37-3223401B20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76851" y="1638794"/>
            <a:ext cx="2367143" cy="521920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Isaiah 1:4-6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Matthew 5:29-30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Isaiah 53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1 Chronicles 28:9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1 Kings 11:4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Psalm 94:9-11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1 Corinthians 3:20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Jeremiah 17:9-10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Jeremiah 11:20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Matthew 15:18-20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2 Corinthians 10:5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Hebrews 4:12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Philippians 4:8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b="1" dirty="0">
                <a:solidFill>
                  <a:srgbClr val="000066"/>
                </a:solidFill>
              </a:rPr>
              <a:t>Hebrews 11:7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b="1" dirty="0">
                <a:solidFill>
                  <a:srgbClr val="000066"/>
                </a:solidFill>
              </a:rPr>
              <a:t>2 Corinthians 5:7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F00D3E2-CE0B-4DC1-8649-0BF3328FA0BA}"/>
              </a:ext>
            </a:extLst>
          </p:cNvPr>
          <p:cNvCxnSpPr/>
          <p:nvPr/>
        </p:nvCxnSpPr>
        <p:spPr>
          <a:xfrm>
            <a:off x="6776851" y="1541803"/>
            <a:ext cx="0" cy="5486400"/>
          </a:xfrm>
          <a:prstGeom prst="line">
            <a:avLst/>
          </a:prstGeom>
          <a:ln w="3810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3">
            <a:extLst>
              <a:ext uri="{FF2B5EF4-FFF2-40B4-BE49-F238E27FC236}">
                <a16:creationId xmlns:a16="http://schemas.microsoft.com/office/drawing/2014/main" id="{63B4CC44-0A64-4405-A3BC-7040534AE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019" y="0"/>
            <a:ext cx="7846982" cy="1537854"/>
          </a:xfrm>
          <a:gradFill flip="none" rotWithShape="1">
            <a:gsLst>
              <a:gs pos="0">
                <a:schemeClr val="tx1"/>
              </a:gs>
              <a:gs pos="98000">
                <a:srgbClr val="666699"/>
              </a:gs>
              <a:gs pos="72000">
                <a:srgbClr val="000066"/>
              </a:gs>
            </a:gsLst>
            <a:path path="rect">
              <a:fillToRect l="100000" t="100000"/>
            </a:path>
            <a:tileRect r="-100000" b="-100000"/>
          </a:gra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Reminders from a Ship Builder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1A3E0DE-092D-4009-B653-2716A5C983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97019" cy="153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895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F7AA13-3FE2-4EFA-974B-2DBC116D0E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745673"/>
            <a:ext cx="6553200" cy="5112326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Yes, sin is that bad!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Our thoughts do matter!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When God says something, just do it!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1" dirty="0"/>
              <a:t>God does see you – yes, you! (Genesis 6:8-9)</a:t>
            </a:r>
          </a:p>
          <a:p>
            <a:pPr lvl="1"/>
            <a:r>
              <a:rPr lang="en-US" b="1" dirty="0"/>
              <a:t>No matter how “big” the world becomes, God will still know each of us.</a:t>
            </a:r>
          </a:p>
          <a:p>
            <a:pPr lvl="1"/>
            <a:r>
              <a:rPr lang="en-US" b="1" dirty="0"/>
              <a:t>His ability to know us compares to knowing the number of hairs on our head!</a:t>
            </a:r>
          </a:p>
          <a:p>
            <a:pPr lvl="1"/>
            <a:r>
              <a:rPr lang="en-US" b="1" dirty="0"/>
              <a:t>God is always looking around the world to find those who revere Him and are seeking to serve Him!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174C91-14D8-4BE6-AA37-3223401B20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76851" y="1638794"/>
            <a:ext cx="2367143" cy="5219205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Isaiah 1:4-6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Matthew 5:29-30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Isaiah 53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1 Chronicles 28:9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1 Kings 11:4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Psalm 94:9-11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1 Corinthians 3:20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Jeremiah 17:9-10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Jeremiah 11:20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Matthew 15:18-20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2 Corinthians 10:5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Hebrews 4:12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Philippians 4:8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Hebrews 11:7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2 Corinthians 5:7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b="1" dirty="0">
                <a:solidFill>
                  <a:srgbClr val="000066"/>
                </a:solidFill>
              </a:rPr>
              <a:t>Matthew 10:28-33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b="1" dirty="0">
                <a:solidFill>
                  <a:srgbClr val="000066"/>
                </a:solidFill>
              </a:rPr>
              <a:t>Job 1:8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b="1" dirty="0">
                <a:solidFill>
                  <a:srgbClr val="000066"/>
                </a:solidFill>
              </a:rPr>
              <a:t>Proverbs 15:3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b="1" dirty="0">
                <a:solidFill>
                  <a:srgbClr val="000066"/>
                </a:solidFill>
              </a:rPr>
              <a:t>2 Chronicles 16:9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F00D3E2-CE0B-4DC1-8649-0BF3328FA0BA}"/>
              </a:ext>
            </a:extLst>
          </p:cNvPr>
          <p:cNvCxnSpPr/>
          <p:nvPr/>
        </p:nvCxnSpPr>
        <p:spPr>
          <a:xfrm>
            <a:off x="6776851" y="1541803"/>
            <a:ext cx="0" cy="5486400"/>
          </a:xfrm>
          <a:prstGeom prst="line">
            <a:avLst/>
          </a:prstGeom>
          <a:ln w="3810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3">
            <a:extLst>
              <a:ext uri="{FF2B5EF4-FFF2-40B4-BE49-F238E27FC236}">
                <a16:creationId xmlns:a16="http://schemas.microsoft.com/office/drawing/2014/main" id="{63B4CC44-0A64-4405-A3BC-7040534AE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019" y="0"/>
            <a:ext cx="7846982" cy="1537854"/>
          </a:xfrm>
          <a:gradFill flip="none" rotWithShape="1">
            <a:gsLst>
              <a:gs pos="0">
                <a:schemeClr val="tx1"/>
              </a:gs>
              <a:gs pos="98000">
                <a:srgbClr val="666699"/>
              </a:gs>
              <a:gs pos="72000">
                <a:srgbClr val="000066"/>
              </a:gs>
            </a:gsLst>
            <a:path path="rect">
              <a:fillToRect l="100000" t="100000"/>
            </a:path>
            <a:tileRect r="-100000" b="-100000"/>
          </a:gra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Reminders from a Ship Builder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1A3E0DE-092D-4009-B653-2716A5C983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97019" cy="153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45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F7AA13-3FE2-4EFA-974B-2DBC116D0E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1" y="1745673"/>
            <a:ext cx="7079671" cy="5112326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3200" b="1" dirty="0"/>
              <a:t>Yes, sin is that bad!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3200" b="1" dirty="0"/>
              <a:t>Our thoughts do matter!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3200" b="1" dirty="0"/>
              <a:t>When God says something, just do it!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3200" b="1" dirty="0"/>
              <a:t>God does see you – yes, you!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174C91-14D8-4BE6-AA37-3223401B20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40096" y="1638794"/>
            <a:ext cx="2367143" cy="5219205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Isaiah 1:4-6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Matthew 5:29-30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Isaiah 53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1 Chronicles 28:9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1 Kings 11:4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Psalm 94:9-11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1 Corinthians 3:20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Jeremiah 17:9-10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Jeremiah 11:20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Matthew 15:18-20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2 Corinthians 10:5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Hebrews 4:12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Philippians 4:8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Hebrews 11:7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2 Corinthians 5:7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Matthew 10:28-33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Job 1:8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Proverbs 15:3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2 Chronicles 16:9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F00D3E2-CE0B-4DC1-8649-0BF3328FA0BA}"/>
              </a:ext>
            </a:extLst>
          </p:cNvPr>
          <p:cNvCxnSpPr/>
          <p:nvPr/>
        </p:nvCxnSpPr>
        <p:spPr>
          <a:xfrm>
            <a:off x="6776851" y="1541803"/>
            <a:ext cx="0" cy="5486400"/>
          </a:xfrm>
          <a:prstGeom prst="line">
            <a:avLst/>
          </a:prstGeom>
          <a:ln w="3810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3">
            <a:extLst>
              <a:ext uri="{FF2B5EF4-FFF2-40B4-BE49-F238E27FC236}">
                <a16:creationId xmlns:a16="http://schemas.microsoft.com/office/drawing/2014/main" id="{63B4CC44-0A64-4405-A3BC-7040534AE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019" y="0"/>
            <a:ext cx="7846982" cy="1537854"/>
          </a:xfrm>
          <a:gradFill flip="none" rotWithShape="1">
            <a:gsLst>
              <a:gs pos="0">
                <a:schemeClr val="tx1"/>
              </a:gs>
              <a:gs pos="98000">
                <a:srgbClr val="666699"/>
              </a:gs>
              <a:gs pos="72000">
                <a:srgbClr val="000066"/>
              </a:gs>
            </a:gsLst>
            <a:path path="rect">
              <a:fillToRect l="100000" t="100000"/>
            </a:path>
            <a:tileRect r="-100000" b="-100000"/>
          </a:gra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Reminders from a Ship Builder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1A3E0DE-092D-4009-B653-2716A5C983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97019" cy="153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56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1589</TotalTime>
  <Words>586</Words>
  <Application>Microsoft Office PowerPoint</Application>
  <PresentationFormat>On-screen Show (4:3)</PresentationFormat>
  <Paragraphs>109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Reminders from a Ship Builder</vt:lpstr>
      <vt:lpstr>Reminders from a Ship Builder</vt:lpstr>
      <vt:lpstr>Reminders from a Ship Builder</vt:lpstr>
      <vt:lpstr>Reminders from a Ship Builder</vt:lpstr>
      <vt:lpstr>Reminders from a Ship Builder</vt:lpstr>
      <vt:lpstr>Reminders from a Ship Builder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Holt</dc:creator>
  <cp:lastModifiedBy>Jeb Holt</cp:lastModifiedBy>
  <cp:revision>32</cp:revision>
  <dcterms:created xsi:type="dcterms:W3CDTF">2018-07-04T13:57:47Z</dcterms:created>
  <dcterms:modified xsi:type="dcterms:W3CDTF">2018-07-15T04:01:33Z</dcterms:modified>
</cp:coreProperties>
</file>