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60"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4952BE-3154-4AD6-B104-2B2226D9716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4129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4952BE-3154-4AD6-B104-2B2226D9716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303205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0D4952BE-3154-4AD6-B104-2B2226D97164}" type="datetimeFigureOut">
              <a:rPr lang="en-US" smtClean="0"/>
              <a:t>8/26/2018</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343363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4952BE-3154-4AD6-B104-2B2226D9716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376554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D4952BE-3154-4AD6-B104-2B2226D97164}" type="datetimeFigureOut">
              <a:rPr lang="en-US" smtClean="0"/>
              <a:t>8/26/2018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1747947-32FB-4CC1-BACE-EC26E03D8A06}" type="slidenum">
              <a:rPr lang="en-US" smtClean="0"/>
              <a:t>‹#›</a:t>
            </a:fld>
            <a:endParaRPr lang="en-US"/>
          </a:p>
        </p:txBody>
      </p:sp>
    </p:spTree>
    <p:extLst>
      <p:ext uri="{BB962C8B-B14F-4D97-AF65-F5344CB8AC3E}">
        <p14:creationId xmlns:p14="http://schemas.microsoft.com/office/powerpoint/2010/main" val="32366932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4952BE-3154-4AD6-B104-2B2226D9716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10308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4952BE-3154-4AD6-B104-2B2226D97164}"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119744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4952BE-3154-4AD6-B104-2B2226D97164}"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380992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952BE-3154-4AD6-B104-2B2226D97164}"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144165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952BE-3154-4AD6-B104-2B2226D9716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266569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952BE-3154-4AD6-B104-2B2226D9716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47947-32FB-4CC1-BACE-EC26E03D8A06}" type="slidenum">
              <a:rPr lang="en-US" smtClean="0"/>
              <a:t>‹#›</a:t>
            </a:fld>
            <a:endParaRPr lang="en-US"/>
          </a:p>
        </p:txBody>
      </p:sp>
    </p:spTree>
    <p:extLst>
      <p:ext uri="{BB962C8B-B14F-4D97-AF65-F5344CB8AC3E}">
        <p14:creationId xmlns:p14="http://schemas.microsoft.com/office/powerpoint/2010/main" val="181042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0D4952BE-3154-4AD6-B104-2B2226D97164}" type="datetimeFigureOut">
              <a:rPr lang="en-US" smtClean="0"/>
              <a:t>8/26/2018</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51747947-32FB-4CC1-BACE-EC26E03D8A06}" type="slidenum">
              <a:rPr lang="en-US" smtClean="0"/>
              <a:t>‹#›</a:t>
            </a:fld>
            <a:endParaRPr lang="en-US"/>
          </a:p>
        </p:txBody>
      </p:sp>
    </p:spTree>
    <p:extLst>
      <p:ext uri="{BB962C8B-B14F-4D97-AF65-F5344CB8AC3E}">
        <p14:creationId xmlns:p14="http://schemas.microsoft.com/office/powerpoint/2010/main" val="276479032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Expectations have Much To Do With Contentment…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Kind Of Expectations Do You Have?</a:t>
            </a:r>
            <a:endParaRPr lang="en-US" dirty="0"/>
          </a:p>
        </p:txBody>
      </p:sp>
      <p:sp>
        <p:nvSpPr>
          <p:cNvPr id="3" name="Content Placeholder 2"/>
          <p:cNvSpPr>
            <a:spLocks noGrp="1"/>
          </p:cNvSpPr>
          <p:nvPr>
            <p:ph sz="half" idx="1"/>
          </p:nvPr>
        </p:nvSpPr>
        <p:spPr>
          <a:xfrm>
            <a:off x="162992" y="1905000"/>
            <a:ext cx="4942408" cy="4953000"/>
          </a:xfrm>
        </p:spPr>
        <p:txBody>
          <a:bodyPr>
            <a:noAutofit/>
          </a:bodyPr>
          <a:lstStyle/>
          <a:p>
            <a:r>
              <a:rPr lang="en-US" sz="2800" dirty="0" smtClean="0"/>
              <a:t>Convert everyone?</a:t>
            </a:r>
          </a:p>
          <a:p>
            <a:r>
              <a:rPr lang="en-US" sz="2800" dirty="0" smtClean="0"/>
              <a:t>Always be happy?</a:t>
            </a:r>
          </a:p>
          <a:p>
            <a:r>
              <a:rPr lang="en-US" sz="2800" dirty="0" smtClean="0"/>
              <a:t>No sickness?</a:t>
            </a:r>
          </a:p>
          <a:p>
            <a:r>
              <a:rPr lang="en-US" sz="2800" dirty="0" smtClean="0"/>
              <a:t>Work </a:t>
            </a:r>
            <a:r>
              <a:rPr lang="en-US" sz="2800" dirty="0" smtClean="0"/>
              <a:t>tirelessly for the Lord?</a:t>
            </a:r>
          </a:p>
          <a:p>
            <a:r>
              <a:rPr lang="en-US" sz="2800" dirty="0" smtClean="0"/>
              <a:t>Have everyone that you know love you?</a:t>
            </a:r>
          </a:p>
          <a:p>
            <a:r>
              <a:rPr lang="en-US" sz="2800" dirty="0" smtClean="0"/>
              <a:t>Cause everyone that you talk to repent?</a:t>
            </a:r>
          </a:p>
          <a:p>
            <a:r>
              <a:rPr lang="en-US" sz="2800" dirty="0" smtClean="0"/>
              <a:t>Forgive all who sin against us?</a:t>
            </a:r>
          </a:p>
          <a:p>
            <a:endParaRPr lang="en-US" sz="2800" dirty="0"/>
          </a:p>
        </p:txBody>
      </p:sp>
      <p:pic>
        <p:nvPicPr>
          <p:cNvPr id="5" name="Content Placeholder 4" descr="400367_368019836613040_1392081655_n.jpg"/>
          <p:cNvPicPr>
            <a:picLocks noGrp="1" noChangeAspect="1"/>
          </p:cNvPicPr>
          <p:nvPr>
            <p:ph sz="half" idx="2"/>
          </p:nvPr>
        </p:nvPicPr>
        <p:blipFill>
          <a:blip r:embed="rId2"/>
          <a:stretch>
            <a:fillRect/>
          </a:stretch>
        </p:blipFill>
        <p:spPr>
          <a:xfrm>
            <a:off x="5257800" y="2286000"/>
            <a:ext cx="3657600" cy="3657600"/>
          </a:xfrm>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Wants His People To Rejoice…</a:t>
            </a:r>
            <a:endParaRPr lang="en-US" dirty="0"/>
          </a:p>
        </p:txBody>
      </p:sp>
      <p:sp>
        <p:nvSpPr>
          <p:cNvPr id="3" name="Content Placeholder 2"/>
          <p:cNvSpPr>
            <a:spLocks noGrp="1"/>
          </p:cNvSpPr>
          <p:nvPr>
            <p:ph sz="half" idx="1"/>
          </p:nvPr>
        </p:nvSpPr>
        <p:spPr>
          <a:xfrm>
            <a:off x="0" y="2057400"/>
            <a:ext cx="3657600" cy="4648200"/>
          </a:xfrm>
        </p:spPr>
        <p:txBody>
          <a:bodyPr>
            <a:noAutofit/>
          </a:bodyPr>
          <a:lstStyle/>
          <a:p>
            <a:r>
              <a:rPr lang="en-US" sz="2800" dirty="0" smtClean="0"/>
              <a:t>Finally, my brethren, </a:t>
            </a:r>
            <a:r>
              <a:rPr lang="en-US" sz="2800" b="1" dirty="0" smtClean="0"/>
              <a:t>rejoice in the Lord. </a:t>
            </a:r>
            <a:r>
              <a:rPr lang="en-US" sz="2800" dirty="0" smtClean="0"/>
              <a:t>For me to write the same things to you is not tedious, but for you it is safe. (Philippians 3:1 NKJV)</a:t>
            </a:r>
          </a:p>
          <a:p>
            <a:r>
              <a:rPr lang="en-US" sz="2800" b="1" dirty="0" smtClean="0"/>
              <a:t>Rejoice always</a:t>
            </a:r>
            <a:r>
              <a:rPr lang="en-US" sz="2800" dirty="0" smtClean="0"/>
              <a:t>, pray constantly, (1 Thessalonians 5:16-17 RSV)</a:t>
            </a:r>
          </a:p>
          <a:p>
            <a:endParaRPr lang="en-US" sz="2800" dirty="0"/>
          </a:p>
        </p:txBody>
      </p:sp>
      <p:sp>
        <p:nvSpPr>
          <p:cNvPr id="4" name="Content Placeholder 3"/>
          <p:cNvSpPr>
            <a:spLocks noGrp="1"/>
          </p:cNvSpPr>
          <p:nvPr>
            <p:ph sz="half" idx="2"/>
          </p:nvPr>
        </p:nvSpPr>
        <p:spPr>
          <a:xfrm>
            <a:off x="3886200" y="2057400"/>
            <a:ext cx="5257800" cy="3657600"/>
          </a:xfrm>
        </p:spPr>
        <p:txBody>
          <a:bodyPr>
            <a:noAutofit/>
          </a:bodyPr>
          <a:lstStyle/>
          <a:p>
            <a:r>
              <a:rPr lang="en-US" sz="2800" b="1" dirty="0" smtClean="0"/>
              <a:t>Rejoice </a:t>
            </a:r>
            <a:r>
              <a:rPr lang="en-US" sz="2800" b="1" dirty="0"/>
              <a:t>in the Lord always; again I will say, Rejoice. </a:t>
            </a:r>
            <a:r>
              <a:rPr lang="en-US" sz="2800" dirty="0"/>
              <a:t>Let all men know your forbearance. The Lord is at hand. Have no anxiety about anything, but in everything by prayer and supplication with thanksgiving let your requests be made known to God. And the peace of God, which passes all understanding, will keep your hearts and your minds in Christ Jesus. (Philippians 4:4-7 RSV)</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Says We Are Victorious In Jesus!</a:t>
            </a:r>
            <a:endParaRPr lang="en-US" dirty="0"/>
          </a:p>
        </p:txBody>
      </p:sp>
      <p:sp>
        <p:nvSpPr>
          <p:cNvPr id="4" name="Content Placeholder 3"/>
          <p:cNvSpPr>
            <a:spLocks noGrp="1"/>
          </p:cNvSpPr>
          <p:nvPr>
            <p:ph sz="half" idx="1"/>
          </p:nvPr>
        </p:nvSpPr>
        <p:spPr>
          <a:xfrm>
            <a:off x="152400" y="1981200"/>
            <a:ext cx="5334000" cy="4800600"/>
          </a:xfrm>
        </p:spPr>
        <p:txBody>
          <a:bodyPr>
            <a:normAutofit fontScale="92500" lnSpcReduction="20000"/>
          </a:bodyPr>
          <a:lstStyle/>
          <a:p>
            <a:r>
              <a:rPr lang="en-US" sz="3600" dirty="0" smtClean="0"/>
              <a:t>Romans 8:31-39</a:t>
            </a:r>
          </a:p>
          <a:p>
            <a:pPr lvl="1"/>
            <a:r>
              <a:rPr lang="en-US" sz="3200" i="1" dirty="0" smtClean="0"/>
              <a:t>Who shall separate us from the love of Christ? Shall tribulation, or distress, or persecution, or famine, or nakedness, or peril, or sword? As it is written, "For thy sake we are being killed all the day long; </a:t>
            </a:r>
            <a:r>
              <a:rPr lang="en-US" sz="3200" b="1" i="1" dirty="0" smtClean="0"/>
              <a:t>we are regarded as sheep to be slaughtered</a:t>
            </a:r>
            <a:r>
              <a:rPr lang="en-US" sz="3200" i="1" dirty="0" smtClean="0"/>
              <a:t>." No, in all these things </a:t>
            </a:r>
            <a:r>
              <a:rPr lang="en-US" sz="3200" b="1" i="1" dirty="0" smtClean="0"/>
              <a:t>we are more than conquerors through him who loved us</a:t>
            </a:r>
            <a:r>
              <a:rPr lang="en-US" sz="3200" i="1" dirty="0" smtClean="0"/>
              <a:t>. (Romans 8:35-37 RSV)</a:t>
            </a:r>
            <a:endParaRPr lang="en-US" sz="3200" dirty="0"/>
          </a:p>
        </p:txBody>
      </p:sp>
      <p:pic>
        <p:nvPicPr>
          <p:cNvPr id="6" name="Content Placeholder 5" descr="119844350.png"/>
          <p:cNvPicPr>
            <a:picLocks noGrp="1" noChangeAspect="1"/>
          </p:cNvPicPr>
          <p:nvPr>
            <p:ph sz="half" idx="2"/>
          </p:nvPr>
        </p:nvPicPr>
        <p:blipFill>
          <a:blip r:embed="rId2" cstate="print"/>
          <a:stretch>
            <a:fillRect/>
          </a:stretch>
        </p:blipFill>
        <p:spPr>
          <a:xfrm>
            <a:off x="5595408" y="2209800"/>
            <a:ext cx="3472392" cy="2604294"/>
          </a:xfrm>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Become Discouraged…</a:t>
            </a:r>
            <a:endParaRPr lang="en-US" dirty="0"/>
          </a:p>
        </p:txBody>
      </p:sp>
      <p:sp>
        <p:nvSpPr>
          <p:cNvPr id="4" name="Content Placeholder 3"/>
          <p:cNvSpPr>
            <a:spLocks noGrp="1"/>
          </p:cNvSpPr>
          <p:nvPr>
            <p:ph idx="1"/>
          </p:nvPr>
        </p:nvSpPr>
        <p:spPr>
          <a:xfrm>
            <a:off x="0" y="1905000"/>
            <a:ext cx="9144000" cy="4800600"/>
          </a:xfrm>
        </p:spPr>
        <p:txBody>
          <a:bodyPr>
            <a:noAutofit/>
          </a:bodyPr>
          <a:lstStyle/>
          <a:p>
            <a:pPr>
              <a:buNone/>
            </a:pPr>
            <a:r>
              <a:rPr lang="en-US" sz="3100" dirty="0" smtClean="0"/>
              <a:t>Therefore we also, since we are surrounded by so great a cloud of witnesses, let us lay aside every weight, and the sin which so easily ensnares us, and let us run with endurance the race that is set before us</a:t>
            </a:r>
            <a:r>
              <a:rPr lang="en-US" sz="3100" b="1" dirty="0" smtClean="0"/>
              <a:t>, looking unto Jesus</a:t>
            </a:r>
            <a:r>
              <a:rPr lang="en-US" sz="3100" dirty="0" smtClean="0"/>
              <a:t>, the author and finisher of our faith, who for the joy that was set before Him endured the cross, despising the shame, and has sat down at the right hand of the throne of God. For consider Him who endured such hostility from sinners against Himself, </a:t>
            </a:r>
            <a:r>
              <a:rPr lang="en-US" sz="3100" b="1" dirty="0" smtClean="0"/>
              <a:t>lest you become weary and discouraged in your souls. </a:t>
            </a:r>
            <a:r>
              <a:rPr lang="en-US" sz="3100" dirty="0" smtClean="0"/>
              <a:t>(Hebrews 12:1-3 NKJV)</a:t>
            </a:r>
            <a:endParaRPr lang="en-US" sz="31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11111" b="31111"/>
          <a:stretch/>
        </p:blipFill>
        <p:spPr>
          <a:xfrm>
            <a:off x="6007202" y="0"/>
            <a:ext cx="3165231" cy="18288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Things That Even Jesus Could Not Do…</a:t>
            </a:r>
            <a:endParaRPr lang="en-US" dirty="0"/>
          </a:p>
        </p:txBody>
      </p:sp>
      <p:sp>
        <p:nvSpPr>
          <p:cNvPr id="3" name="Content Placeholder 2"/>
          <p:cNvSpPr>
            <a:spLocks noGrp="1"/>
          </p:cNvSpPr>
          <p:nvPr>
            <p:ph sz="half" idx="1"/>
          </p:nvPr>
        </p:nvSpPr>
        <p:spPr>
          <a:xfrm>
            <a:off x="0" y="1828800"/>
            <a:ext cx="6324600" cy="4419600"/>
          </a:xfrm>
        </p:spPr>
        <p:txBody>
          <a:bodyPr>
            <a:noAutofit/>
          </a:bodyPr>
          <a:lstStyle/>
          <a:p>
            <a:pPr marL="514350" indent="-514350">
              <a:buFont typeface="+mj-lt"/>
              <a:buAutoNum type="arabicPeriod"/>
            </a:pPr>
            <a:r>
              <a:rPr lang="en-US" sz="2500" dirty="0" smtClean="0"/>
              <a:t>Jesus couldn’t avoid sadness and sorrow. (Isa. 53:3-5)</a:t>
            </a:r>
          </a:p>
          <a:p>
            <a:pPr marL="514350" indent="-514350">
              <a:buFont typeface="+mj-lt"/>
              <a:buAutoNum type="arabicPeriod"/>
            </a:pPr>
            <a:r>
              <a:rPr lang="en-US" sz="2500" dirty="0" smtClean="0"/>
              <a:t>Jesus couldn’t go without rest. (Mk. 6:31)</a:t>
            </a:r>
          </a:p>
          <a:p>
            <a:pPr marL="514350" indent="-514350">
              <a:buFont typeface="+mj-lt"/>
              <a:buAutoNum type="arabicPeriod"/>
            </a:pPr>
            <a:r>
              <a:rPr lang="en-US" sz="2500" dirty="0" smtClean="0"/>
              <a:t>Jesus couldn’t avoid making enemies. (John 15:18-20)</a:t>
            </a:r>
          </a:p>
          <a:p>
            <a:pPr marL="514350" indent="-514350">
              <a:buFont typeface="+mj-lt"/>
              <a:buAutoNum type="arabicPeriod"/>
            </a:pPr>
            <a:r>
              <a:rPr lang="en-US" sz="2500" dirty="0" smtClean="0"/>
              <a:t>Jesus couldn’t make his own family believe that He was the Son of God. (John 7:1-6)</a:t>
            </a:r>
          </a:p>
          <a:p>
            <a:pPr marL="514350" indent="-514350">
              <a:buFont typeface="+mj-lt"/>
              <a:buAutoNum type="arabicPeriod"/>
            </a:pPr>
            <a:r>
              <a:rPr lang="en-US" sz="2500" dirty="0" smtClean="0"/>
              <a:t>Jesus couldn’t cause all men to repent. (Matt. 23:37)</a:t>
            </a:r>
          </a:p>
          <a:p>
            <a:pPr marL="514350" indent="-514350">
              <a:buFont typeface="+mj-lt"/>
              <a:buAutoNum type="arabicPeriod"/>
            </a:pPr>
            <a:r>
              <a:rPr lang="en-US" sz="2500" dirty="0" smtClean="0"/>
              <a:t>Jesus couldn’t forgive all men their sins though he was willing. (John 8:24; Luke 17:3)</a:t>
            </a:r>
            <a:endParaRPr lang="en-US" sz="25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9260" y="2209800"/>
            <a:ext cx="2972470" cy="1979603"/>
          </a:xfrm>
        </p:spPr>
      </p:pic>
      <p:sp>
        <p:nvSpPr>
          <p:cNvPr id="6" name="TextBox 5"/>
          <p:cNvSpPr txBox="1"/>
          <p:nvPr/>
        </p:nvSpPr>
        <p:spPr>
          <a:xfrm>
            <a:off x="6324600" y="5534561"/>
            <a:ext cx="2819400" cy="132343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000" i="1" dirty="0" smtClean="0"/>
              <a:t>He who says he abides in Him ought himself also to walk just as He walked. </a:t>
            </a:r>
            <a:r>
              <a:rPr lang="en-US" sz="2000" dirty="0" smtClean="0"/>
              <a:t>(1 John 2:6 NKJV)</a:t>
            </a:r>
            <a:endParaRPr lang="en-US" sz="2000"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Skeleton Outline from Steve Higginbotham</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7994</TotalTime>
  <Words>518</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vt:lpstr>
      <vt:lpstr>Banded</vt:lpstr>
      <vt:lpstr>Expectations have Much To Do With Contentment…</vt:lpstr>
      <vt:lpstr>What Kind Of Expectations Do You Have?</vt:lpstr>
      <vt:lpstr>God Wants His People To Rejoice…</vt:lpstr>
      <vt:lpstr>God Says We Are Victorious In Jesus!</vt:lpstr>
      <vt:lpstr>Do Not Become Discouraged…</vt:lpstr>
      <vt:lpstr>Things That Even Jesus Could Not Do…</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Jesus Couldn’t….</dc:title>
  <dc:creator>DELL</dc:creator>
  <cp:lastModifiedBy>Smith, Chris</cp:lastModifiedBy>
  <cp:revision>12</cp:revision>
  <dcterms:created xsi:type="dcterms:W3CDTF">2018-08-20T23:18:24Z</dcterms:created>
  <dcterms:modified xsi:type="dcterms:W3CDTF">2018-08-26T19:35:37Z</dcterms:modified>
</cp:coreProperties>
</file>