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9" r:id="rId5"/>
    <p:sldId id="270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C50A-2EAB-4230-AF27-750AAEFB641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6BFB-68E6-40E0-9897-AED8E7093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7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C50A-2EAB-4230-AF27-750AAEFB641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6BFB-68E6-40E0-9897-AED8E7093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6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C50A-2EAB-4230-AF27-750AAEFB641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6BFB-68E6-40E0-9897-AED8E7093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24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C50A-2EAB-4230-AF27-750AAEFB641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6BFB-68E6-40E0-9897-AED8E7093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1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C50A-2EAB-4230-AF27-750AAEFB641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6BFB-68E6-40E0-9897-AED8E7093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9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C50A-2EAB-4230-AF27-750AAEFB641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6BFB-68E6-40E0-9897-AED8E7093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C50A-2EAB-4230-AF27-750AAEFB641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6BFB-68E6-40E0-9897-AED8E7093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1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C50A-2EAB-4230-AF27-750AAEFB641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6BFB-68E6-40E0-9897-AED8E7093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5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C50A-2EAB-4230-AF27-750AAEFB641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6BFB-68E6-40E0-9897-AED8E7093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1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C50A-2EAB-4230-AF27-750AAEFB641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6BFB-68E6-40E0-9897-AED8E7093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8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C50A-2EAB-4230-AF27-750AAEFB641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6BFB-68E6-40E0-9897-AED8E7093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9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74000">
              <a:schemeClr val="tx1">
                <a:lumMod val="95000"/>
                <a:lumOff val="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CC50A-2EAB-4230-AF27-750AAEFB641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16BFB-68E6-40E0-9897-AED8E7093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2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599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6503B-3D70-4266-8BB2-C7B648494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464" y="763228"/>
            <a:ext cx="4597898" cy="748145"/>
          </a:xfrm>
          <a:noFill/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Calibri "/>
              </a:rPr>
              <a:t>The Book of Jude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A0FC96-002F-4162-AC90-806C7DC16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014" y="5874327"/>
            <a:ext cx="3263993" cy="748145"/>
          </a:xfrm>
          <a:noFill/>
        </p:spPr>
        <p:txBody>
          <a:bodyPr>
            <a:normAutofit lnSpcReduction="10000"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Church of Christ at Medina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September 16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,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A2DC10-FD36-47F6-B7FC-55CC132C0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11687"/>
            <a:ext cx="82296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08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070BE-E8AB-48A7-8AAA-00CE6698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5743815" cy="817418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Background of the Letter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A54B3-634B-487A-8306-42C8F6C8D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3785"/>
            <a:ext cx="9144000" cy="489957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u="sng" dirty="0">
                <a:solidFill>
                  <a:schemeClr val="bg1"/>
                </a:solidFill>
              </a:rPr>
              <a:t>Author</a:t>
            </a:r>
          </a:p>
          <a:p>
            <a:r>
              <a:rPr lang="en-US" dirty="0">
                <a:solidFill>
                  <a:schemeClr val="bg1"/>
                </a:solidFill>
              </a:rPr>
              <a:t>Jude is the brother of James, who is seemingly the James that was the brother of Jesus.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u="sng" dirty="0">
                <a:solidFill>
                  <a:schemeClr val="bg1"/>
                </a:solidFill>
              </a:rPr>
              <a:t>Audience</a:t>
            </a:r>
          </a:p>
          <a:p>
            <a:r>
              <a:rPr lang="en-US" dirty="0">
                <a:solidFill>
                  <a:schemeClr val="bg1"/>
                </a:solidFill>
              </a:rPr>
              <a:t>Called:  Invited or summoned by God through the gospel.</a:t>
            </a:r>
          </a:p>
          <a:p>
            <a:r>
              <a:rPr lang="en-US" dirty="0">
                <a:solidFill>
                  <a:schemeClr val="bg1"/>
                </a:solidFill>
              </a:rPr>
              <a:t>Beloved:  Loved by God</a:t>
            </a:r>
          </a:p>
          <a:p>
            <a:r>
              <a:rPr lang="en-US" dirty="0">
                <a:solidFill>
                  <a:schemeClr val="bg1"/>
                </a:solidFill>
              </a:rPr>
              <a:t>Kept:  Preserved by and for Christ.</a:t>
            </a:r>
          </a:p>
          <a:p>
            <a:pPr marL="0" indent="0">
              <a:buNone/>
            </a:pPr>
            <a:r>
              <a:rPr lang="en-US" b="1" u="sng" dirty="0">
                <a:solidFill>
                  <a:schemeClr val="bg1"/>
                </a:solidFill>
              </a:rPr>
              <a:t>Purpose</a:t>
            </a:r>
          </a:p>
          <a:p>
            <a:r>
              <a:rPr lang="en-US" dirty="0">
                <a:solidFill>
                  <a:schemeClr val="bg1"/>
                </a:solidFill>
              </a:rPr>
              <a:t>Original:  To write about their common salvation.</a:t>
            </a:r>
          </a:p>
          <a:p>
            <a:r>
              <a:rPr lang="en-US" dirty="0">
                <a:solidFill>
                  <a:schemeClr val="bg1"/>
                </a:solidFill>
              </a:rPr>
              <a:t>Actual:  To contend for the faith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52EF59-2575-4210-836F-A410AE6406E0}"/>
              </a:ext>
            </a:extLst>
          </p:cNvPr>
          <p:cNvCxnSpPr/>
          <p:nvPr/>
        </p:nvCxnSpPr>
        <p:spPr>
          <a:xfrm>
            <a:off x="0" y="5823375"/>
            <a:ext cx="588000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6512156-89A8-48E0-91F0-4FBC6CE4152D}"/>
              </a:ext>
            </a:extLst>
          </p:cNvPr>
          <p:cNvSpPr txBox="1"/>
          <p:nvPr/>
        </p:nvSpPr>
        <p:spPr>
          <a:xfrm>
            <a:off x="-1" y="582336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FF00"/>
                </a:solidFill>
              </a:rPr>
              <a:t>Key Verses</a:t>
            </a:r>
          </a:p>
          <a:p>
            <a:r>
              <a:rPr lang="en-US" dirty="0">
                <a:solidFill>
                  <a:schemeClr val="bg1"/>
                </a:solidFill>
              </a:rPr>
              <a:t>Matthew 13:55, 2 Thessalonians 2:14, Romans 5:8, 1 Peter 1:5, 2 Timothy 4:1-4, Romans 6:17, Acts 6:7, Galatians 1:23, Romans 1:16-17, James 1:25, 1 Corinthians 13:8-10</a:t>
            </a:r>
          </a:p>
        </p:txBody>
      </p:sp>
    </p:spTree>
    <p:extLst>
      <p:ext uri="{BB962C8B-B14F-4D97-AF65-F5344CB8AC3E}">
        <p14:creationId xmlns:p14="http://schemas.microsoft.com/office/powerpoint/2010/main" val="47362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070BE-E8AB-48A7-8AAA-00CE6698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17418"/>
          </a:xfrm>
        </p:spPr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Know the Danger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A54B3-634B-487A-8306-42C8F6C8D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23785"/>
            <a:ext cx="8645236" cy="528788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Jude recognized that there was a danger of false teaching even among the saints.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These teachers had crept in unnoticed or unaware. 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character of these men was such that they were ungodly, which is the reason why they would hide their intentions.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The false teachers pervert the grace of God.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perversions include a falling into ‘sensuality’. 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They reject authority and blaspheme – speak evil of – those in authority.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Although they come in unnoticed, they are not unexpected.  Jude says that the apostles warned that they would come and they would bring divisions.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52EF59-2575-4210-836F-A410AE6406E0}"/>
              </a:ext>
            </a:extLst>
          </p:cNvPr>
          <p:cNvCxnSpPr/>
          <p:nvPr/>
        </p:nvCxnSpPr>
        <p:spPr>
          <a:xfrm>
            <a:off x="0" y="6114683"/>
            <a:ext cx="588000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6512156-89A8-48E0-91F0-4FBC6CE4152D}"/>
              </a:ext>
            </a:extLst>
          </p:cNvPr>
          <p:cNvSpPr txBox="1"/>
          <p:nvPr/>
        </p:nvSpPr>
        <p:spPr>
          <a:xfrm>
            <a:off x="304800" y="6142393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FFFF00"/>
                </a:solidFill>
              </a:rPr>
              <a:t>Key Verses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1 John 2:4, Romans 6:1ff, </a:t>
            </a:r>
          </a:p>
        </p:txBody>
      </p:sp>
    </p:spTree>
    <p:extLst>
      <p:ext uri="{BB962C8B-B14F-4D97-AF65-F5344CB8AC3E}">
        <p14:creationId xmlns:p14="http://schemas.microsoft.com/office/powerpoint/2010/main" val="384222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070BE-E8AB-48A7-8AAA-00CE6698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17418"/>
          </a:xfrm>
        </p:spPr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Know the Danger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A54B3-634B-487A-8306-42C8F6C8D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23785"/>
            <a:ext cx="8645236" cy="528788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>
                <a:solidFill>
                  <a:schemeClr val="bg1"/>
                </a:solidFill>
              </a:rPr>
              <a:t>Jude states that the destiny for these false teachers is sure – they will receive the punishment from God.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>
                <a:solidFill>
                  <a:schemeClr val="bg1"/>
                </a:solidFill>
              </a:rPr>
              <a:t>As a means of showing God’s consistent dealings with evil or wickedness, Jude provides three examples.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Children of Israel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God proclaimed to Pharaoh that the Israelites were His people.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Yet, despite delivering them from the bondage of Egypt, providing them a holy law, and showing them His great power, He also destroyed that generation because “He was not pleased with them.”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Why?  Because of their sin and wickedness.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Angels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Angels – spiritual beings that serve as ministers of God – are not exempt from God’s justice.  They serve as an example for the punishment reserved for those who reject God’s authority.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Sodom and Gomorrah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These cities represent those who totally reject God’s law and live according to their own lusts.  They received God’s wrath.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52EF59-2575-4210-836F-A410AE6406E0}"/>
              </a:ext>
            </a:extLst>
          </p:cNvPr>
          <p:cNvCxnSpPr/>
          <p:nvPr/>
        </p:nvCxnSpPr>
        <p:spPr>
          <a:xfrm>
            <a:off x="0" y="6114683"/>
            <a:ext cx="588000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6512156-89A8-48E0-91F0-4FBC6CE4152D}"/>
              </a:ext>
            </a:extLst>
          </p:cNvPr>
          <p:cNvSpPr txBox="1"/>
          <p:nvPr/>
        </p:nvSpPr>
        <p:spPr>
          <a:xfrm>
            <a:off x="304800" y="6142393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FFFF00"/>
                </a:solidFill>
              </a:rPr>
              <a:t>Key Verses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1 Corinthians 10:1-11, Exodus 5, Genesis 18-20, 2 Peter 2:6, 2 Thessalonians 1:5-10 </a:t>
            </a:r>
          </a:p>
        </p:txBody>
      </p:sp>
    </p:spTree>
    <p:extLst>
      <p:ext uri="{BB962C8B-B14F-4D97-AF65-F5344CB8AC3E}">
        <p14:creationId xmlns:p14="http://schemas.microsoft.com/office/powerpoint/2010/main" val="64971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070BE-E8AB-48A7-8AAA-00CE6698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17418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Look After Your Own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A54B3-634B-487A-8306-42C8F6C8D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23785"/>
            <a:ext cx="8645236" cy="528788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Praying in the Holy Spirit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It is a benefit of being a child of God and is a means of communicating and feeling close to God.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Keep Yourselves in the Love of God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We are loved by God, but we have the responsibility to stay or keep ourselves in God’s love. 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This can only be accomplished by keeping ourselves in the light of God and abiding in Him.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Waiting for the Mercy of Our Lord Jesus Christ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His mercy is seen on earth through the forgiveness of sins.  Yet, the ultimate fulfillment of His mercy will be experienced on the day of judgment.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52EF59-2575-4210-836F-A410AE6406E0}"/>
              </a:ext>
            </a:extLst>
          </p:cNvPr>
          <p:cNvCxnSpPr/>
          <p:nvPr/>
        </p:nvCxnSpPr>
        <p:spPr>
          <a:xfrm>
            <a:off x="0" y="6114683"/>
            <a:ext cx="588000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6512156-89A8-48E0-91F0-4FBC6CE4152D}"/>
              </a:ext>
            </a:extLst>
          </p:cNvPr>
          <p:cNvSpPr txBox="1"/>
          <p:nvPr/>
        </p:nvSpPr>
        <p:spPr>
          <a:xfrm>
            <a:off x="304800" y="6142393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FFFF00"/>
                </a:solidFill>
              </a:rPr>
              <a:t>Key Verses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Ephesians 6:18, 1 Thessalonians 5:17, 1 John 2:3-6, John 15:9-10, 2 Peter 3:10-12</a:t>
            </a:r>
          </a:p>
        </p:txBody>
      </p:sp>
    </p:spTree>
    <p:extLst>
      <p:ext uri="{BB962C8B-B14F-4D97-AF65-F5344CB8AC3E}">
        <p14:creationId xmlns:p14="http://schemas.microsoft.com/office/powerpoint/2010/main" val="281029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070BE-E8AB-48A7-8AAA-00CE6698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17418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Save Those You Can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A54B3-634B-487A-8306-42C8F6C8D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23785"/>
            <a:ext cx="8645236" cy="52878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We are to look out for the dangers and keep a watch for our own faith, but we are to look out for others as well.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Have mercy on those who doubt…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These seem to be those who are wavering – confused or unsure – with regard to the false teachers. 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To these we need to be very tender and patient.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Save others by snatching them out of the fire…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These seem to be further away and need to be approached with the immediate urgency as those in danger of fire.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Others show mercy with fear, hating even the garment stained by the flesh…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This last group needs to be approached with caution, taking special care that we are not defiled.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52EF59-2575-4210-836F-A410AE6406E0}"/>
              </a:ext>
            </a:extLst>
          </p:cNvPr>
          <p:cNvCxnSpPr/>
          <p:nvPr/>
        </p:nvCxnSpPr>
        <p:spPr>
          <a:xfrm>
            <a:off x="0" y="6114683"/>
            <a:ext cx="588000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6512156-89A8-48E0-91F0-4FBC6CE4152D}"/>
              </a:ext>
            </a:extLst>
          </p:cNvPr>
          <p:cNvSpPr txBox="1"/>
          <p:nvPr/>
        </p:nvSpPr>
        <p:spPr>
          <a:xfrm>
            <a:off x="304800" y="6142393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FFFF00"/>
                </a:solidFill>
              </a:rPr>
              <a:t>Key Verses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Jude 22-23</a:t>
            </a:r>
          </a:p>
        </p:txBody>
      </p:sp>
    </p:spTree>
    <p:extLst>
      <p:ext uri="{BB962C8B-B14F-4D97-AF65-F5344CB8AC3E}">
        <p14:creationId xmlns:p14="http://schemas.microsoft.com/office/powerpoint/2010/main" val="319387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070BE-E8AB-48A7-8AAA-00CE6698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17418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A54B3-634B-487A-8306-42C8F6C8D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5" y="951495"/>
            <a:ext cx="4544291" cy="283079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Know the Danger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Look After Your Own Faith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Save Those You Can</a:t>
            </a:r>
          </a:p>
          <a:p>
            <a:pPr lvl="1"/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56999A-514C-481F-9985-A2B4048F0539}"/>
              </a:ext>
            </a:extLst>
          </p:cNvPr>
          <p:cNvCxnSpPr/>
          <p:nvPr/>
        </p:nvCxnSpPr>
        <p:spPr>
          <a:xfrm>
            <a:off x="207818" y="3754582"/>
            <a:ext cx="588000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D5FBD22-198E-4184-87F4-7634538EFBBA}"/>
              </a:ext>
            </a:extLst>
          </p:cNvPr>
          <p:cNvSpPr txBox="1"/>
          <p:nvPr/>
        </p:nvSpPr>
        <p:spPr>
          <a:xfrm>
            <a:off x="512618" y="3782292"/>
            <a:ext cx="83404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FFFF00"/>
                </a:solidFill>
              </a:rPr>
              <a:t>References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Preaching on the Books of the New Testament by Dwight Stevenson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Commentary on Jude by Guy N. Woods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The New Testament Book by Book by Roy E. </a:t>
            </a:r>
            <a:r>
              <a:rPr lang="en-US" sz="2000" dirty="0" err="1">
                <a:solidFill>
                  <a:schemeClr val="bg1"/>
                </a:solidFill>
              </a:rPr>
              <a:t>Cogdill</a:t>
            </a: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Halley’s Bible Handbook by Henry Halley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E435BE-61D8-4AE5-9F5F-87C377755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115" y="1144088"/>
            <a:ext cx="3989364" cy="163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5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740</Words>
  <Application>Microsoft Office PowerPoint</Application>
  <PresentationFormat>On-screen Show (4:3)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</vt:lpstr>
      <vt:lpstr>Calibri Light</vt:lpstr>
      <vt:lpstr>Office Theme</vt:lpstr>
      <vt:lpstr>PowerPoint Presentation</vt:lpstr>
      <vt:lpstr>The Book of Jude</vt:lpstr>
      <vt:lpstr>Background of the Letter</vt:lpstr>
      <vt:lpstr>Know the Danger</vt:lpstr>
      <vt:lpstr>Know the Danger</vt:lpstr>
      <vt:lpstr>Look After Your Own Faith</vt:lpstr>
      <vt:lpstr>Save Those You Can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Christian Graces</dc:title>
  <dc:creator>Jeb Holt</dc:creator>
  <cp:lastModifiedBy>Jeb Holt</cp:lastModifiedBy>
  <cp:revision>23</cp:revision>
  <dcterms:created xsi:type="dcterms:W3CDTF">2018-08-26T01:04:22Z</dcterms:created>
  <dcterms:modified xsi:type="dcterms:W3CDTF">2018-09-16T13:43:43Z</dcterms:modified>
</cp:coreProperties>
</file>