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6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228-984B-4D5F-81BD-2CE06B91E09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B4A-A52C-4591-8434-2F425685B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228-984B-4D5F-81BD-2CE06B91E09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B4A-A52C-4591-8434-2F425685B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5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228-984B-4D5F-81BD-2CE06B91E09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B4A-A52C-4591-8434-2F425685B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7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228-984B-4D5F-81BD-2CE06B91E09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B4A-A52C-4591-8434-2F425685B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1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228-984B-4D5F-81BD-2CE06B91E09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B4A-A52C-4591-8434-2F425685B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228-984B-4D5F-81BD-2CE06B91E09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B4A-A52C-4591-8434-2F425685B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9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228-984B-4D5F-81BD-2CE06B91E09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B4A-A52C-4591-8434-2F425685B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6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228-984B-4D5F-81BD-2CE06B91E09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B4A-A52C-4591-8434-2F425685B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3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228-984B-4D5F-81BD-2CE06B91E09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B4A-A52C-4591-8434-2F425685B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228-984B-4D5F-81BD-2CE06B91E09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B4A-A52C-4591-8434-2F425685B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4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228-984B-4D5F-81BD-2CE06B91E09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B4A-A52C-4591-8434-2F425685B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4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AA228-984B-4D5F-81BD-2CE06B91E09D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0FB4A-A52C-4591-8434-2F425685B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4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65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F896-C073-4542-BF99-9FACBEDD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5223932" cy="671858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badi" panose="020B0604020104020204" pitchFamily="34" charset="0"/>
              </a:rPr>
              <a:t>The Captivity &amp; Exile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168A641-4B19-43BD-9BEE-070E6108FD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94983"/>
              </p:ext>
            </p:extLst>
          </p:nvPr>
        </p:nvGraphicFramePr>
        <p:xfrm>
          <a:off x="124223" y="776609"/>
          <a:ext cx="8935371" cy="5994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734">
                  <a:extLst>
                    <a:ext uri="{9D8B030D-6E8A-4147-A177-3AD203B41FA5}">
                      <a16:colId xmlns:a16="http://schemas.microsoft.com/office/drawing/2014/main" val="1001397988"/>
                    </a:ext>
                  </a:extLst>
                </a:gridCol>
                <a:gridCol w="1842868">
                  <a:extLst>
                    <a:ext uri="{9D8B030D-6E8A-4147-A177-3AD203B41FA5}">
                      <a16:colId xmlns:a16="http://schemas.microsoft.com/office/drawing/2014/main" val="2651559568"/>
                    </a:ext>
                  </a:extLst>
                </a:gridCol>
                <a:gridCol w="2405575">
                  <a:extLst>
                    <a:ext uri="{9D8B030D-6E8A-4147-A177-3AD203B41FA5}">
                      <a16:colId xmlns:a16="http://schemas.microsoft.com/office/drawing/2014/main" val="757417952"/>
                    </a:ext>
                  </a:extLst>
                </a:gridCol>
                <a:gridCol w="3573194">
                  <a:extLst>
                    <a:ext uri="{9D8B030D-6E8A-4147-A177-3AD203B41FA5}">
                      <a16:colId xmlns:a16="http://schemas.microsoft.com/office/drawing/2014/main" val="3328038611"/>
                    </a:ext>
                  </a:extLst>
                </a:gridCol>
              </a:tblGrid>
              <a:tr h="4895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Books of Bible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574705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 dirty="0"/>
                        <a:t>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Nebuchadnezzar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First Captives taken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50445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 dirty="0"/>
                        <a:t>597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Nebuchadnezzar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Captives taken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02469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 dirty="0"/>
                        <a:t>586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Nebuchadnezzar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Jerusalem Destroyed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88405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 dirty="0"/>
                        <a:t>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Cyrus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Persia defeats Babylon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956750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 dirty="0"/>
                        <a:t>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Cyrus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Ezra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Zerubbabel leads a return of exiles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442644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 dirty="0"/>
                        <a:t>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Cyrus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Ezra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Altar built, sacrifices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814759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 dirty="0"/>
                        <a:t>521 – 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Darius the Great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Ezra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689175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 dirty="0"/>
                        <a:t>516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Darius the Great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Ezra, Haggai, Zechariah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Temple is finished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48115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 dirty="0"/>
                        <a:t>486-465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Xerxes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Also known as </a:t>
                      </a:r>
                      <a:r>
                        <a:rPr lang="en-US" dirty="0" err="1"/>
                        <a:t>Ahaseurus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037024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 dirty="0"/>
                        <a:t>≈ 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Xerxes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Esther becomes Queen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835948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≈ 473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Xerxes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Jews delivered from Haman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082428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465 – 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Artaxerxes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Ezra, Nehemiah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080181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Artaxerxes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Ezra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Ezra leads back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675321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Artaxerxes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Nehemiah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Nehemiah returns to rebuild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00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96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F7C30-CAF9-45BF-B043-9D66B5665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5120640"/>
            <a:ext cx="6290127" cy="1690159"/>
          </a:xfrm>
        </p:spPr>
        <p:txBody>
          <a:bodyPr anchor="b">
            <a:noAutofit/>
          </a:bodyPr>
          <a:lstStyle/>
          <a:p>
            <a:pPr algn="l"/>
            <a:r>
              <a:rPr lang="en-US" sz="4400" dirty="0"/>
              <a:t>Lessons from the Captivity and Return of Israel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023A7-6280-4FD0-8F87-68DAE58B5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0132" y="5264107"/>
            <a:ext cx="2750951" cy="914400"/>
          </a:xfrm>
        </p:spPr>
        <p:txBody>
          <a:bodyPr anchor="t">
            <a:normAutofit/>
          </a:bodyPr>
          <a:lstStyle/>
          <a:p>
            <a:pPr algn="r"/>
            <a:r>
              <a:rPr lang="en-US" sz="1700" dirty="0"/>
              <a:t>Church of Christ at Medina</a:t>
            </a:r>
          </a:p>
          <a:p>
            <a:pPr algn="r"/>
            <a:r>
              <a:rPr lang="en-US" sz="1700" dirty="0"/>
              <a:t>December 23</a:t>
            </a:r>
            <a:r>
              <a:rPr lang="en-US" sz="1700" baseline="30000" dirty="0"/>
              <a:t>rd</a:t>
            </a:r>
            <a:r>
              <a:rPr lang="en-US" sz="1700" dirty="0"/>
              <a:t>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27190D-19D5-408C-BCDE-4A52B4EAB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0" r="3321" b="1"/>
          <a:stretch/>
        </p:blipFill>
        <p:spPr>
          <a:xfrm>
            <a:off x="-2987" y="10"/>
            <a:ext cx="9143999" cy="52640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817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F896-C073-4542-BF99-9FACBEDD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5223932" cy="1226721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badi" panose="020B0604020104020204" pitchFamily="34" charset="0"/>
              </a:rPr>
              <a:t>Serving God in Difficult Circumstances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E5299-897E-448A-98DB-4699308F9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37957"/>
            <a:ext cx="5430129" cy="562004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They were willing servants.</a:t>
            </a:r>
          </a:p>
          <a:p>
            <a:pPr marL="228600" lvl="1"/>
            <a:r>
              <a:rPr lang="en-US" dirty="0"/>
              <a:t>The people who returned under the leadership of Zerubbabel were volunteers.</a:t>
            </a:r>
          </a:p>
          <a:p>
            <a:pPr marL="228600" lvl="1"/>
            <a:r>
              <a:rPr lang="en-US" dirty="0"/>
              <a:t>Nehemiah was not forced to go by the King, but made a request that was a risk to his position.</a:t>
            </a:r>
          </a:p>
          <a:p>
            <a:pPr marL="228600" lvl="1"/>
            <a:r>
              <a:rPr lang="en-US" dirty="0"/>
              <a:t>Esther made a willing choice to go before the King even when facing death.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They were prepared servants.</a:t>
            </a:r>
          </a:p>
          <a:p>
            <a:r>
              <a:rPr lang="en-US" sz="2400" dirty="0"/>
              <a:t>Ezra prepared himself to teach Israel by studying God’s law.</a:t>
            </a:r>
          </a:p>
          <a:p>
            <a:r>
              <a:rPr lang="en-US" sz="2400" dirty="0"/>
              <a:t>Nehemiah prepared by asking for God’s help.</a:t>
            </a:r>
          </a:p>
          <a:p>
            <a:r>
              <a:rPr lang="en-US" sz="2400" dirty="0"/>
              <a:t>Esther and Mordecai prepared by fasting.</a:t>
            </a:r>
          </a:p>
          <a:p>
            <a:r>
              <a:rPr lang="en-US" sz="2400" dirty="0"/>
              <a:t>How do we prepare to serve God?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74B6EB-473E-4C25-B1BD-2B8683B29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864" y="-28136"/>
            <a:ext cx="3920068" cy="5718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25C596-047F-4D49-A7E8-EA5E0F4BC88C}"/>
              </a:ext>
            </a:extLst>
          </p:cNvPr>
          <p:cNvSpPr txBox="1"/>
          <p:nvPr/>
        </p:nvSpPr>
        <p:spPr>
          <a:xfrm>
            <a:off x="5444197" y="5613061"/>
            <a:ext cx="3699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rgbClr val="000099"/>
                </a:solidFill>
              </a:rPr>
              <a:t>Ezra</a:t>
            </a:r>
            <a:r>
              <a:rPr lang="en-US" sz="1600" dirty="0"/>
              <a:t> 1:3-5, 7:10, 8:21-23, 3:2-3, 9-10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rgbClr val="000099"/>
                </a:solidFill>
              </a:rPr>
              <a:t>Nehemiah</a:t>
            </a:r>
            <a:r>
              <a:rPr lang="en-US" sz="1600" dirty="0"/>
              <a:t> 2:5, 1:11, 2:4, 2:15-16, 4:6, 9:1-3, 8:13-18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rgbClr val="000099"/>
                </a:solidFill>
              </a:rPr>
              <a:t>Esther</a:t>
            </a:r>
            <a:r>
              <a:rPr lang="en-US" sz="1600" dirty="0"/>
              <a:t> 4:6, 4:16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rgbClr val="000099"/>
                </a:solidFill>
              </a:rPr>
              <a:t>Colossians</a:t>
            </a:r>
            <a:r>
              <a:rPr lang="en-US" sz="1600" dirty="0"/>
              <a:t> 3:17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EC682E-5EA2-4DF0-A15A-5DACB25342E6}"/>
              </a:ext>
            </a:extLst>
          </p:cNvPr>
          <p:cNvSpPr txBox="1"/>
          <p:nvPr/>
        </p:nvSpPr>
        <p:spPr>
          <a:xfrm>
            <a:off x="5444197" y="5336981"/>
            <a:ext cx="369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Key Passages</a:t>
            </a:r>
          </a:p>
        </p:txBody>
      </p:sp>
    </p:spTree>
    <p:extLst>
      <p:ext uri="{BB962C8B-B14F-4D97-AF65-F5344CB8AC3E}">
        <p14:creationId xmlns:p14="http://schemas.microsoft.com/office/powerpoint/2010/main" val="369238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F896-C073-4542-BF99-9FACBEDD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5223932" cy="1226721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badi" panose="020B0604020104020204" pitchFamily="34" charset="0"/>
              </a:rPr>
              <a:t>Serving God in Difficult Circumstances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E5299-897E-448A-98DB-4699308F9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37957"/>
            <a:ext cx="5430129" cy="56200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They were willing servants.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They were prepared servants.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They were willing to work!</a:t>
            </a:r>
          </a:p>
          <a:p>
            <a:pPr marL="228600" lvl="1"/>
            <a:r>
              <a:rPr lang="en-US" dirty="0"/>
              <a:t>Once they returned to the work from the encouragement of Haggai and Zechariah, the people built the temple and “prospered.”</a:t>
            </a:r>
          </a:p>
          <a:p>
            <a:pPr marL="228600" lvl="1"/>
            <a:r>
              <a:rPr lang="en-US" dirty="0"/>
              <a:t>Nehemiah and the people had “a mind to work” in building the walls of Jerusalem.  It was a work of both individuals and a group.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They were willing to worship Him as He directs!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74B6EB-473E-4C25-B1BD-2B8683B29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864" y="-28136"/>
            <a:ext cx="3920068" cy="5718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25C596-047F-4D49-A7E8-EA5E0F4BC88C}"/>
              </a:ext>
            </a:extLst>
          </p:cNvPr>
          <p:cNvSpPr txBox="1"/>
          <p:nvPr/>
        </p:nvSpPr>
        <p:spPr>
          <a:xfrm>
            <a:off x="5444197" y="5613061"/>
            <a:ext cx="3699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rgbClr val="000099"/>
                </a:solidFill>
              </a:rPr>
              <a:t>Ezra</a:t>
            </a:r>
            <a:r>
              <a:rPr lang="en-US" sz="1600" dirty="0"/>
              <a:t> 1:3-5, 7:10, 8:21-23, 3:2-3, 9-10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rgbClr val="000099"/>
                </a:solidFill>
              </a:rPr>
              <a:t>Nehemiah</a:t>
            </a:r>
            <a:r>
              <a:rPr lang="en-US" sz="1600" dirty="0"/>
              <a:t> 2:5, 1:11, 2:4, 2:15-16, 4:6, 9:1-3, 8:13-18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rgbClr val="000099"/>
                </a:solidFill>
              </a:rPr>
              <a:t>Esther</a:t>
            </a:r>
            <a:r>
              <a:rPr lang="en-US" sz="1600" dirty="0"/>
              <a:t> 4:6, 4:16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rgbClr val="000099"/>
                </a:solidFill>
              </a:rPr>
              <a:t>Colossians</a:t>
            </a:r>
            <a:r>
              <a:rPr lang="en-US" sz="1600" dirty="0"/>
              <a:t> 3:17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EC682E-5EA2-4DF0-A15A-5DACB25342E6}"/>
              </a:ext>
            </a:extLst>
          </p:cNvPr>
          <p:cNvSpPr txBox="1"/>
          <p:nvPr/>
        </p:nvSpPr>
        <p:spPr>
          <a:xfrm>
            <a:off x="5444197" y="5336981"/>
            <a:ext cx="369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Key Passages</a:t>
            </a:r>
          </a:p>
        </p:txBody>
      </p:sp>
    </p:spTree>
    <p:extLst>
      <p:ext uri="{BB962C8B-B14F-4D97-AF65-F5344CB8AC3E}">
        <p14:creationId xmlns:p14="http://schemas.microsoft.com/office/powerpoint/2010/main" val="147771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375</Words>
  <Application>Microsoft Office PowerPoint</Application>
  <PresentationFormat>On-screen Show (4:3)</PresentationFormat>
  <Paragraphs>89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Abadi</vt:lpstr>
      <vt:lpstr>Arial</vt:lpstr>
      <vt:lpstr>Calibri</vt:lpstr>
      <vt:lpstr>Calibri Light</vt:lpstr>
      <vt:lpstr>Office Theme</vt:lpstr>
      <vt:lpstr>PowerPoint Presentation</vt:lpstr>
      <vt:lpstr>The Captivity &amp; Exile</vt:lpstr>
      <vt:lpstr>Lessons from the Captivity and Return of Israel</vt:lpstr>
      <vt:lpstr>Serving God in Difficult Circumstances</vt:lpstr>
      <vt:lpstr>Serving God in Difficult Circumstances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from the Captivity and Return of Israel</dc:title>
  <dc:creator>Jeb Holt</dc:creator>
  <cp:lastModifiedBy>Jeb Holt</cp:lastModifiedBy>
  <cp:revision>10</cp:revision>
  <dcterms:created xsi:type="dcterms:W3CDTF">2018-12-23T03:26:07Z</dcterms:created>
  <dcterms:modified xsi:type="dcterms:W3CDTF">2018-12-23T14:40:51Z</dcterms:modified>
</cp:coreProperties>
</file>