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0"/>
  </p:notesMasterIdLst>
  <p:handoutMasterIdLst>
    <p:handoutMasterId r:id="rId11"/>
  </p:handoutMasterIdLst>
  <p:sldIdLst>
    <p:sldId id="294" r:id="rId2"/>
    <p:sldId id="308" r:id="rId3"/>
    <p:sldId id="304" r:id="rId4"/>
    <p:sldId id="306" r:id="rId5"/>
    <p:sldId id="305" r:id="rId6"/>
    <p:sldId id="293" r:id="rId7"/>
    <p:sldId id="262" r:id="rId8"/>
    <p:sldId id="307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00"/>
    <a:srgbClr val="006666"/>
    <a:srgbClr val="FFFF66"/>
    <a:srgbClr val="000066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0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0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767DF0E7-36EE-4B16-8F9E-7B1048E98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AECDCD0-E914-4200-8567-856AA945F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EFD372-A292-4C53-AA03-24AF5C2B9998}" type="slidenum">
              <a:rPr lang="en-US"/>
              <a:pPr/>
              <a:t>1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38286-964C-4E4C-8DC6-476451E68BAF}" type="slidenum">
              <a:rPr lang="en-US"/>
              <a:pPr/>
              <a:t>6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EDBE8D-A7E8-4805-A21D-578B24F3799E}" type="slidenum">
              <a:rPr lang="en-US"/>
              <a:pPr/>
              <a:t>7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17475" y="431800"/>
            <a:ext cx="8939213" cy="6065838"/>
            <a:chOff x="74" y="272"/>
            <a:chExt cx="5631" cy="3821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74" y="3380"/>
              <a:ext cx="3430" cy="713"/>
            </a:xfrm>
            <a:custGeom>
              <a:avLst/>
              <a:gdLst/>
              <a:ahLst/>
              <a:cxnLst>
                <a:cxn ang="0">
                  <a:pos x="86" y="57"/>
                </a:cxn>
                <a:cxn ang="0">
                  <a:pos x="52" y="35"/>
                </a:cxn>
                <a:cxn ang="0">
                  <a:pos x="14" y="111"/>
                </a:cxn>
                <a:cxn ang="0">
                  <a:pos x="0" y="179"/>
                </a:cxn>
                <a:cxn ang="0">
                  <a:pos x="0" y="262"/>
                </a:cxn>
                <a:cxn ang="0">
                  <a:pos x="24" y="384"/>
                </a:cxn>
                <a:cxn ang="0">
                  <a:pos x="115" y="489"/>
                </a:cxn>
                <a:cxn ang="0">
                  <a:pos x="211" y="528"/>
                </a:cxn>
                <a:cxn ang="0">
                  <a:pos x="307" y="557"/>
                </a:cxn>
                <a:cxn ang="0">
                  <a:pos x="394" y="582"/>
                </a:cxn>
                <a:cxn ang="0">
                  <a:pos x="553" y="607"/>
                </a:cxn>
                <a:cxn ang="0">
                  <a:pos x="716" y="636"/>
                </a:cxn>
                <a:cxn ang="0">
                  <a:pos x="880" y="650"/>
                </a:cxn>
                <a:cxn ang="0">
                  <a:pos x="1072" y="676"/>
                </a:cxn>
                <a:cxn ang="0">
                  <a:pos x="1245" y="686"/>
                </a:cxn>
                <a:cxn ang="0">
                  <a:pos x="1418" y="697"/>
                </a:cxn>
                <a:cxn ang="0">
                  <a:pos x="1620" y="708"/>
                </a:cxn>
                <a:cxn ang="0">
                  <a:pos x="1817" y="712"/>
                </a:cxn>
                <a:cxn ang="0">
                  <a:pos x="2034" y="712"/>
                </a:cxn>
                <a:cxn ang="0">
                  <a:pos x="2269" y="697"/>
                </a:cxn>
                <a:cxn ang="0">
                  <a:pos x="2452" y="676"/>
                </a:cxn>
                <a:cxn ang="0">
                  <a:pos x="2630" y="650"/>
                </a:cxn>
                <a:cxn ang="0">
                  <a:pos x="2880" y="607"/>
                </a:cxn>
                <a:cxn ang="0">
                  <a:pos x="3169" y="535"/>
                </a:cxn>
                <a:cxn ang="0">
                  <a:pos x="3299" y="485"/>
                </a:cxn>
                <a:cxn ang="0">
                  <a:pos x="3376" y="424"/>
                </a:cxn>
                <a:cxn ang="0">
                  <a:pos x="3419" y="323"/>
                </a:cxn>
                <a:cxn ang="0">
                  <a:pos x="3429" y="240"/>
                </a:cxn>
                <a:cxn ang="0">
                  <a:pos x="3419" y="165"/>
                </a:cxn>
                <a:cxn ang="0">
                  <a:pos x="3400" y="89"/>
                </a:cxn>
                <a:cxn ang="0">
                  <a:pos x="3361" y="17"/>
                </a:cxn>
                <a:cxn ang="0">
                  <a:pos x="3323" y="0"/>
                </a:cxn>
                <a:cxn ang="0">
                  <a:pos x="3332" y="89"/>
                </a:cxn>
                <a:cxn ang="0">
                  <a:pos x="3222" y="118"/>
                </a:cxn>
                <a:cxn ang="0">
                  <a:pos x="3010" y="172"/>
                </a:cxn>
                <a:cxn ang="0">
                  <a:pos x="2803" y="208"/>
                </a:cxn>
                <a:cxn ang="0">
                  <a:pos x="2553" y="240"/>
                </a:cxn>
                <a:cxn ang="0">
                  <a:pos x="2236" y="255"/>
                </a:cxn>
                <a:cxn ang="0">
                  <a:pos x="1947" y="266"/>
                </a:cxn>
                <a:cxn ang="0">
                  <a:pos x="1649" y="273"/>
                </a:cxn>
                <a:cxn ang="0">
                  <a:pos x="1293" y="262"/>
                </a:cxn>
                <a:cxn ang="0">
                  <a:pos x="894" y="240"/>
                </a:cxn>
                <a:cxn ang="0">
                  <a:pos x="567" y="201"/>
                </a:cxn>
                <a:cxn ang="0">
                  <a:pos x="360" y="165"/>
                </a:cxn>
                <a:cxn ang="0">
                  <a:pos x="182" y="118"/>
                </a:cxn>
                <a:cxn ang="0">
                  <a:pos x="76" y="7"/>
                </a:cxn>
              </a:cxnLst>
              <a:rect l="0" t="0" r="r" b="b"/>
              <a:pathLst>
                <a:path w="3430" h="713">
                  <a:moveTo>
                    <a:pt x="86" y="57"/>
                  </a:moveTo>
                  <a:lnTo>
                    <a:pt x="52" y="35"/>
                  </a:lnTo>
                  <a:lnTo>
                    <a:pt x="14" y="111"/>
                  </a:lnTo>
                  <a:lnTo>
                    <a:pt x="0" y="179"/>
                  </a:lnTo>
                  <a:lnTo>
                    <a:pt x="0" y="262"/>
                  </a:lnTo>
                  <a:lnTo>
                    <a:pt x="24" y="384"/>
                  </a:lnTo>
                  <a:lnTo>
                    <a:pt x="115" y="489"/>
                  </a:lnTo>
                  <a:lnTo>
                    <a:pt x="211" y="528"/>
                  </a:lnTo>
                  <a:lnTo>
                    <a:pt x="307" y="557"/>
                  </a:lnTo>
                  <a:lnTo>
                    <a:pt x="394" y="582"/>
                  </a:lnTo>
                  <a:lnTo>
                    <a:pt x="553" y="607"/>
                  </a:lnTo>
                  <a:lnTo>
                    <a:pt x="716" y="636"/>
                  </a:lnTo>
                  <a:lnTo>
                    <a:pt x="880" y="650"/>
                  </a:lnTo>
                  <a:lnTo>
                    <a:pt x="1072" y="676"/>
                  </a:lnTo>
                  <a:lnTo>
                    <a:pt x="1245" y="686"/>
                  </a:lnTo>
                  <a:lnTo>
                    <a:pt x="1418" y="697"/>
                  </a:lnTo>
                  <a:lnTo>
                    <a:pt x="1620" y="708"/>
                  </a:lnTo>
                  <a:lnTo>
                    <a:pt x="1817" y="712"/>
                  </a:lnTo>
                  <a:lnTo>
                    <a:pt x="2034" y="712"/>
                  </a:lnTo>
                  <a:lnTo>
                    <a:pt x="2269" y="697"/>
                  </a:lnTo>
                  <a:lnTo>
                    <a:pt x="2452" y="676"/>
                  </a:lnTo>
                  <a:lnTo>
                    <a:pt x="2630" y="650"/>
                  </a:lnTo>
                  <a:lnTo>
                    <a:pt x="2880" y="607"/>
                  </a:lnTo>
                  <a:lnTo>
                    <a:pt x="3169" y="535"/>
                  </a:lnTo>
                  <a:lnTo>
                    <a:pt x="3299" y="485"/>
                  </a:lnTo>
                  <a:lnTo>
                    <a:pt x="3376" y="424"/>
                  </a:lnTo>
                  <a:lnTo>
                    <a:pt x="3419" y="323"/>
                  </a:lnTo>
                  <a:lnTo>
                    <a:pt x="3429" y="240"/>
                  </a:lnTo>
                  <a:lnTo>
                    <a:pt x="3419" y="165"/>
                  </a:lnTo>
                  <a:lnTo>
                    <a:pt x="3400" y="89"/>
                  </a:lnTo>
                  <a:lnTo>
                    <a:pt x="3361" y="17"/>
                  </a:lnTo>
                  <a:lnTo>
                    <a:pt x="3323" y="0"/>
                  </a:lnTo>
                  <a:lnTo>
                    <a:pt x="3332" y="89"/>
                  </a:lnTo>
                  <a:lnTo>
                    <a:pt x="3222" y="118"/>
                  </a:lnTo>
                  <a:lnTo>
                    <a:pt x="3010" y="172"/>
                  </a:lnTo>
                  <a:lnTo>
                    <a:pt x="2803" y="208"/>
                  </a:lnTo>
                  <a:lnTo>
                    <a:pt x="2553" y="240"/>
                  </a:lnTo>
                  <a:lnTo>
                    <a:pt x="2236" y="255"/>
                  </a:lnTo>
                  <a:lnTo>
                    <a:pt x="1947" y="266"/>
                  </a:lnTo>
                  <a:lnTo>
                    <a:pt x="1649" y="273"/>
                  </a:lnTo>
                  <a:lnTo>
                    <a:pt x="1293" y="262"/>
                  </a:lnTo>
                  <a:lnTo>
                    <a:pt x="894" y="240"/>
                  </a:lnTo>
                  <a:lnTo>
                    <a:pt x="567" y="201"/>
                  </a:lnTo>
                  <a:lnTo>
                    <a:pt x="360" y="165"/>
                  </a:lnTo>
                  <a:lnTo>
                    <a:pt x="182" y="118"/>
                  </a:lnTo>
                  <a:lnTo>
                    <a:pt x="76" y="7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46" y="3161"/>
              <a:ext cx="3277" cy="513"/>
            </a:xfrm>
            <a:prstGeom prst="ellipse">
              <a:avLst/>
            </a:prstGeom>
            <a:gradFill rotWithShape="0">
              <a:gsLst>
                <a:gs pos="0">
                  <a:srgbClr val="996633"/>
                </a:gs>
                <a:gs pos="100000">
                  <a:srgbClr val="B89470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3876" y="1133"/>
              <a:ext cx="1811" cy="692"/>
            </a:xfrm>
            <a:custGeom>
              <a:avLst/>
              <a:gdLst/>
              <a:ahLst/>
              <a:cxnLst>
                <a:cxn ang="0">
                  <a:pos x="100" y="686"/>
                </a:cxn>
                <a:cxn ang="0">
                  <a:pos x="239" y="673"/>
                </a:cxn>
                <a:cxn ang="0">
                  <a:pos x="423" y="656"/>
                </a:cxn>
                <a:cxn ang="0">
                  <a:pos x="649" y="631"/>
                </a:cxn>
                <a:cxn ang="0">
                  <a:pos x="833" y="606"/>
                </a:cxn>
                <a:cxn ang="0">
                  <a:pos x="1050" y="571"/>
                </a:cxn>
                <a:cxn ang="0">
                  <a:pos x="1252" y="531"/>
                </a:cxn>
                <a:cxn ang="0">
                  <a:pos x="1375" y="508"/>
                </a:cxn>
                <a:cxn ang="0">
                  <a:pos x="1483" y="483"/>
                </a:cxn>
                <a:cxn ang="0">
                  <a:pos x="1577" y="463"/>
                </a:cxn>
                <a:cxn ang="0">
                  <a:pos x="1630" y="426"/>
                </a:cxn>
                <a:cxn ang="0">
                  <a:pos x="1706" y="379"/>
                </a:cxn>
                <a:cxn ang="0">
                  <a:pos x="1755" y="331"/>
                </a:cxn>
                <a:cxn ang="0">
                  <a:pos x="1790" y="279"/>
                </a:cxn>
                <a:cxn ang="0">
                  <a:pos x="1805" y="222"/>
                </a:cxn>
                <a:cxn ang="0">
                  <a:pos x="1810" y="169"/>
                </a:cxn>
                <a:cxn ang="0">
                  <a:pos x="1803" y="122"/>
                </a:cxn>
                <a:cxn ang="0">
                  <a:pos x="1779" y="79"/>
                </a:cxn>
                <a:cxn ang="0">
                  <a:pos x="1724" y="52"/>
                </a:cxn>
                <a:cxn ang="0">
                  <a:pos x="1680" y="27"/>
                </a:cxn>
                <a:cxn ang="0">
                  <a:pos x="1625" y="12"/>
                </a:cxn>
                <a:cxn ang="0">
                  <a:pos x="1553" y="0"/>
                </a:cxn>
                <a:cxn ang="0">
                  <a:pos x="1458" y="0"/>
                </a:cxn>
                <a:cxn ang="0">
                  <a:pos x="1206" y="22"/>
                </a:cxn>
                <a:cxn ang="0">
                  <a:pos x="965" y="44"/>
                </a:cxn>
                <a:cxn ang="0">
                  <a:pos x="726" y="72"/>
                </a:cxn>
                <a:cxn ang="0">
                  <a:pos x="454" y="112"/>
                </a:cxn>
                <a:cxn ang="0">
                  <a:pos x="243" y="152"/>
                </a:cxn>
                <a:cxn ang="0">
                  <a:pos x="136" y="172"/>
                </a:cxn>
                <a:cxn ang="0">
                  <a:pos x="0" y="199"/>
                </a:cxn>
                <a:cxn ang="0">
                  <a:pos x="59" y="691"/>
                </a:cxn>
                <a:cxn ang="0">
                  <a:pos x="100" y="686"/>
                </a:cxn>
              </a:cxnLst>
              <a:rect l="0" t="0" r="r" b="b"/>
              <a:pathLst>
                <a:path w="1811" h="692">
                  <a:moveTo>
                    <a:pt x="100" y="686"/>
                  </a:moveTo>
                  <a:lnTo>
                    <a:pt x="239" y="673"/>
                  </a:lnTo>
                  <a:lnTo>
                    <a:pt x="423" y="656"/>
                  </a:lnTo>
                  <a:lnTo>
                    <a:pt x="649" y="631"/>
                  </a:lnTo>
                  <a:lnTo>
                    <a:pt x="833" y="606"/>
                  </a:lnTo>
                  <a:lnTo>
                    <a:pt x="1050" y="571"/>
                  </a:lnTo>
                  <a:lnTo>
                    <a:pt x="1252" y="531"/>
                  </a:lnTo>
                  <a:lnTo>
                    <a:pt x="1375" y="508"/>
                  </a:lnTo>
                  <a:lnTo>
                    <a:pt x="1483" y="483"/>
                  </a:lnTo>
                  <a:lnTo>
                    <a:pt x="1577" y="463"/>
                  </a:lnTo>
                  <a:lnTo>
                    <a:pt x="1630" y="426"/>
                  </a:lnTo>
                  <a:lnTo>
                    <a:pt x="1706" y="379"/>
                  </a:lnTo>
                  <a:lnTo>
                    <a:pt x="1755" y="331"/>
                  </a:lnTo>
                  <a:lnTo>
                    <a:pt x="1790" y="279"/>
                  </a:lnTo>
                  <a:lnTo>
                    <a:pt x="1805" y="222"/>
                  </a:lnTo>
                  <a:lnTo>
                    <a:pt x="1810" y="169"/>
                  </a:lnTo>
                  <a:lnTo>
                    <a:pt x="1803" y="122"/>
                  </a:lnTo>
                  <a:lnTo>
                    <a:pt x="1779" y="79"/>
                  </a:lnTo>
                  <a:lnTo>
                    <a:pt x="1724" y="52"/>
                  </a:lnTo>
                  <a:lnTo>
                    <a:pt x="1680" y="27"/>
                  </a:lnTo>
                  <a:lnTo>
                    <a:pt x="1625" y="12"/>
                  </a:lnTo>
                  <a:lnTo>
                    <a:pt x="1553" y="0"/>
                  </a:lnTo>
                  <a:lnTo>
                    <a:pt x="1458" y="0"/>
                  </a:lnTo>
                  <a:lnTo>
                    <a:pt x="1206" y="22"/>
                  </a:lnTo>
                  <a:lnTo>
                    <a:pt x="965" y="44"/>
                  </a:lnTo>
                  <a:lnTo>
                    <a:pt x="726" y="72"/>
                  </a:lnTo>
                  <a:lnTo>
                    <a:pt x="454" y="112"/>
                  </a:lnTo>
                  <a:lnTo>
                    <a:pt x="243" y="152"/>
                  </a:lnTo>
                  <a:lnTo>
                    <a:pt x="136" y="172"/>
                  </a:lnTo>
                  <a:lnTo>
                    <a:pt x="0" y="199"/>
                  </a:lnTo>
                  <a:lnTo>
                    <a:pt x="59" y="691"/>
                  </a:lnTo>
                  <a:lnTo>
                    <a:pt x="100" y="686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5371" y="1092"/>
              <a:ext cx="334" cy="527"/>
            </a:xfrm>
            <a:custGeom>
              <a:avLst/>
              <a:gdLst/>
              <a:ahLst/>
              <a:cxnLst>
                <a:cxn ang="0">
                  <a:pos x="72" y="515"/>
                </a:cxn>
                <a:cxn ang="0">
                  <a:pos x="76" y="518"/>
                </a:cxn>
                <a:cxn ang="0">
                  <a:pos x="105" y="526"/>
                </a:cxn>
                <a:cxn ang="0">
                  <a:pos x="144" y="526"/>
                </a:cxn>
                <a:cxn ang="0">
                  <a:pos x="203" y="510"/>
                </a:cxn>
                <a:cxn ang="0">
                  <a:pos x="245" y="488"/>
                </a:cxn>
                <a:cxn ang="0">
                  <a:pos x="273" y="455"/>
                </a:cxn>
                <a:cxn ang="0">
                  <a:pos x="304" y="409"/>
                </a:cxn>
                <a:cxn ang="0">
                  <a:pos x="322" y="361"/>
                </a:cxn>
                <a:cxn ang="0">
                  <a:pos x="333" y="303"/>
                </a:cxn>
                <a:cxn ang="0">
                  <a:pos x="330" y="242"/>
                </a:cxn>
                <a:cxn ang="0">
                  <a:pos x="324" y="182"/>
                </a:cxn>
                <a:cxn ang="0">
                  <a:pos x="304" y="118"/>
                </a:cxn>
                <a:cxn ang="0">
                  <a:pos x="267" y="68"/>
                </a:cxn>
                <a:cxn ang="0">
                  <a:pos x="223" y="25"/>
                </a:cxn>
                <a:cxn ang="0">
                  <a:pos x="190" y="10"/>
                </a:cxn>
                <a:cxn ang="0">
                  <a:pos x="164" y="5"/>
                </a:cxn>
                <a:cxn ang="0">
                  <a:pos x="124" y="0"/>
                </a:cxn>
                <a:cxn ang="0">
                  <a:pos x="83" y="5"/>
                </a:cxn>
                <a:cxn ang="0">
                  <a:pos x="48" y="12"/>
                </a:cxn>
                <a:cxn ang="0">
                  <a:pos x="21" y="20"/>
                </a:cxn>
                <a:cxn ang="0">
                  <a:pos x="0" y="32"/>
                </a:cxn>
                <a:cxn ang="0">
                  <a:pos x="10" y="30"/>
                </a:cxn>
                <a:cxn ang="0">
                  <a:pos x="30" y="32"/>
                </a:cxn>
                <a:cxn ang="0">
                  <a:pos x="59" y="42"/>
                </a:cxn>
                <a:cxn ang="0">
                  <a:pos x="100" y="60"/>
                </a:cxn>
                <a:cxn ang="0">
                  <a:pos x="131" y="91"/>
                </a:cxn>
                <a:cxn ang="0">
                  <a:pos x="146" y="126"/>
                </a:cxn>
                <a:cxn ang="0">
                  <a:pos x="170" y="174"/>
                </a:cxn>
                <a:cxn ang="0">
                  <a:pos x="175" y="220"/>
                </a:cxn>
                <a:cxn ang="0">
                  <a:pos x="177" y="273"/>
                </a:cxn>
                <a:cxn ang="0">
                  <a:pos x="177" y="321"/>
                </a:cxn>
                <a:cxn ang="0">
                  <a:pos x="168" y="374"/>
                </a:cxn>
                <a:cxn ang="0">
                  <a:pos x="153" y="424"/>
                </a:cxn>
                <a:cxn ang="0">
                  <a:pos x="120" y="470"/>
                </a:cxn>
                <a:cxn ang="0">
                  <a:pos x="94" y="505"/>
                </a:cxn>
                <a:cxn ang="0">
                  <a:pos x="59" y="513"/>
                </a:cxn>
              </a:cxnLst>
              <a:rect l="0" t="0" r="r" b="b"/>
              <a:pathLst>
                <a:path w="334" h="527">
                  <a:moveTo>
                    <a:pt x="72" y="515"/>
                  </a:moveTo>
                  <a:lnTo>
                    <a:pt x="76" y="518"/>
                  </a:lnTo>
                  <a:lnTo>
                    <a:pt x="105" y="526"/>
                  </a:lnTo>
                  <a:lnTo>
                    <a:pt x="144" y="526"/>
                  </a:lnTo>
                  <a:lnTo>
                    <a:pt x="203" y="510"/>
                  </a:lnTo>
                  <a:lnTo>
                    <a:pt x="245" y="488"/>
                  </a:lnTo>
                  <a:lnTo>
                    <a:pt x="273" y="455"/>
                  </a:lnTo>
                  <a:lnTo>
                    <a:pt x="304" y="409"/>
                  </a:lnTo>
                  <a:lnTo>
                    <a:pt x="322" y="361"/>
                  </a:lnTo>
                  <a:lnTo>
                    <a:pt x="333" y="303"/>
                  </a:lnTo>
                  <a:lnTo>
                    <a:pt x="330" y="242"/>
                  </a:lnTo>
                  <a:lnTo>
                    <a:pt x="324" y="182"/>
                  </a:lnTo>
                  <a:lnTo>
                    <a:pt x="304" y="118"/>
                  </a:lnTo>
                  <a:lnTo>
                    <a:pt x="267" y="68"/>
                  </a:lnTo>
                  <a:lnTo>
                    <a:pt x="223" y="25"/>
                  </a:lnTo>
                  <a:lnTo>
                    <a:pt x="190" y="10"/>
                  </a:lnTo>
                  <a:lnTo>
                    <a:pt x="164" y="5"/>
                  </a:lnTo>
                  <a:lnTo>
                    <a:pt x="124" y="0"/>
                  </a:lnTo>
                  <a:lnTo>
                    <a:pt x="83" y="5"/>
                  </a:lnTo>
                  <a:lnTo>
                    <a:pt x="48" y="12"/>
                  </a:lnTo>
                  <a:lnTo>
                    <a:pt x="21" y="20"/>
                  </a:lnTo>
                  <a:lnTo>
                    <a:pt x="0" y="32"/>
                  </a:lnTo>
                  <a:lnTo>
                    <a:pt x="10" y="30"/>
                  </a:lnTo>
                  <a:lnTo>
                    <a:pt x="30" y="32"/>
                  </a:lnTo>
                  <a:lnTo>
                    <a:pt x="59" y="42"/>
                  </a:lnTo>
                  <a:lnTo>
                    <a:pt x="100" y="60"/>
                  </a:lnTo>
                  <a:lnTo>
                    <a:pt x="131" y="91"/>
                  </a:lnTo>
                  <a:lnTo>
                    <a:pt x="146" y="126"/>
                  </a:lnTo>
                  <a:lnTo>
                    <a:pt x="170" y="174"/>
                  </a:lnTo>
                  <a:lnTo>
                    <a:pt x="175" y="220"/>
                  </a:lnTo>
                  <a:lnTo>
                    <a:pt x="177" y="273"/>
                  </a:lnTo>
                  <a:lnTo>
                    <a:pt x="177" y="321"/>
                  </a:lnTo>
                  <a:lnTo>
                    <a:pt x="168" y="374"/>
                  </a:lnTo>
                  <a:lnTo>
                    <a:pt x="153" y="424"/>
                  </a:lnTo>
                  <a:lnTo>
                    <a:pt x="120" y="470"/>
                  </a:lnTo>
                  <a:lnTo>
                    <a:pt x="94" y="505"/>
                  </a:lnTo>
                  <a:lnTo>
                    <a:pt x="59" y="513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2362" y="1460"/>
              <a:ext cx="769" cy="580"/>
            </a:xfrm>
            <a:custGeom>
              <a:avLst/>
              <a:gdLst/>
              <a:ahLst/>
              <a:cxnLst>
                <a:cxn ang="0">
                  <a:pos x="74" y="576"/>
                </a:cxn>
                <a:cxn ang="0">
                  <a:pos x="133" y="576"/>
                </a:cxn>
                <a:cxn ang="0">
                  <a:pos x="215" y="573"/>
                </a:cxn>
                <a:cxn ang="0">
                  <a:pos x="313" y="563"/>
                </a:cxn>
                <a:cxn ang="0">
                  <a:pos x="392" y="553"/>
                </a:cxn>
                <a:cxn ang="0">
                  <a:pos x="487" y="536"/>
                </a:cxn>
                <a:cxn ang="0">
                  <a:pos x="574" y="513"/>
                </a:cxn>
                <a:cxn ang="0">
                  <a:pos x="627" y="500"/>
                </a:cxn>
                <a:cxn ang="0">
                  <a:pos x="675" y="483"/>
                </a:cxn>
                <a:cxn ang="0">
                  <a:pos x="715" y="470"/>
                </a:cxn>
                <a:cxn ang="0">
                  <a:pos x="732" y="432"/>
                </a:cxn>
                <a:cxn ang="0">
                  <a:pos x="752" y="382"/>
                </a:cxn>
                <a:cxn ang="0">
                  <a:pos x="761" y="339"/>
                </a:cxn>
                <a:cxn ang="0">
                  <a:pos x="768" y="304"/>
                </a:cxn>
                <a:cxn ang="0">
                  <a:pos x="765" y="259"/>
                </a:cxn>
                <a:cxn ang="0">
                  <a:pos x="763" y="198"/>
                </a:cxn>
                <a:cxn ang="0">
                  <a:pos x="754" y="140"/>
                </a:cxn>
                <a:cxn ang="0">
                  <a:pos x="739" y="100"/>
                </a:cxn>
                <a:cxn ang="0">
                  <a:pos x="717" y="67"/>
                </a:cxn>
                <a:cxn ang="0">
                  <a:pos x="697" y="27"/>
                </a:cxn>
                <a:cxn ang="0">
                  <a:pos x="671" y="10"/>
                </a:cxn>
                <a:cxn ang="0">
                  <a:pos x="636" y="2"/>
                </a:cxn>
                <a:cxn ang="0">
                  <a:pos x="524" y="0"/>
                </a:cxn>
                <a:cxn ang="0">
                  <a:pos x="419" y="2"/>
                </a:cxn>
                <a:cxn ang="0">
                  <a:pos x="313" y="12"/>
                </a:cxn>
                <a:cxn ang="0">
                  <a:pos x="197" y="30"/>
                </a:cxn>
                <a:cxn ang="0">
                  <a:pos x="105" y="52"/>
                </a:cxn>
                <a:cxn ang="0">
                  <a:pos x="59" y="65"/>
                </a:cxn>
                <a:cxn ang="0">
                  <a:pos x="0" y="83"/>
                </a:cxn>
                <a:cxn ang="0">
                  <a:pos x="57" y="579"/>
                </a:cxn>
                <a:cxn ang="0">
                  <a:pos x="74" y="576"/>
                </a:cxn>
              </a:cxnLst>
              <a:rect l="0" t="0" r="r" b="b"/>
              <a:pathLst>
                <a:path w="769" h="580">
                  <a:moveTo>
                    <a:pt x="74" y="576"/>
                  </a:moveTo>
                  <a:lnTo>
                    <a:pt x="133" y="576"/>
                  </a:lnTo>
                  <a:lnTo>
                    <a:pt x="215" y="573"/>
                  </a:lnTo>
                  <a:lnTo>
                    <a:pt x="313" y="563"/>
                  </a:lnTo>
                  <a:lnTo>
                    <a:pt x="392" y="553"/>
                  </a:lnTo>
                  <a:lnTo>
                    <a:pt x="487" y="536"/>
                  </a:lnTo>
                  <a:lnTo>
                    <a:pt x="574" y="513"/>
                  </a:lnTo>
                  <a:lnTo>
                    <a:pt x="627" y="500"/>
                  </a:lnTo>
                  <a:lnTo>
                    <a:pt x="675" y="483"/>
                  </a:lnTo>
                  <a:lnTo>
                    <a:pt x="715" y="470"/>
                  </a:lnTo>
                  <a:lnTo>
                    <a:pt x="732" y="432"/>
                  </a:lnTo>
                  <a:lnTo>
                    <a:pt x="752" y="382"/>
                  </a:lnTo>
                  <a:lnTo>
                    <a:pt x="761" y="339"/>
                  </a:lnTo>
                  <a:lnTo>
                    <a:pt x="768" y="304"/>
                  </a:lnTo>
                  <a:lnTo>
                    <a:pt x="765" y="259"/>
                  </a:lnTo>
                  <a:lnTo>
                    <a:pt x="763" y="198"/>
                  </a:lnTo>
                  <a:lnTo>
                    <a:pt x="754" y="140"/>
                  </a:lnTo>
                  <a:lnTo>
                    <a:pt x="739" y="100"/>
                  </a:lnTo>
                  <a:lnTo>
                    <a:pt x="717" y="67"/>
                  </a:lnTo>
                  <a:lnTo>
                    <a:pt x="697" y="27"/>
                  </a:lnTo>
                  <a:lnTo>
                    <a:pt x="671" y="10"/>
                  </a:lnTo>
                  <a:lnTo>
                    <a:pt x="636" y="2"/>
                  </a:lnTo>
                  <a:lnTo>
                    <a:pt x="524" y="0"/>
                  </a:lnTo>
                  <a:lnTo>
                    <a:pt x="419" y="2"/>
                  </a:lnTo>
                  <a:lnTo>
                    <a:pt x="313" y="12"/>
                  </a:lnTo>
                  <a:lnTo>
                    <a:pt x="197" y="30"/>
                  </a:lnTo>
                  <a:lnTo>
                    <a:pt x="105" y="52"/>
                  </a:lnTo>
                  <a:lnTo>
                    <a:pt x="59" y="65"/>
                  </a:lnTo>
                  <a:lnTo>
                    <a:pt x="0" y="83"/>
                  </a:lnTo>
                  <a:lnTo>
                    <a:pt x="57" y="579"/>
                  </a:lnTo>
                  <a:lnTo>
                    <a:pt x="74" y="576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 rot="21180000">
              <a:off x="2138" y="1559"/>
              <a:ext cx="213" cy="493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196" y="1538"/>
              <a:ext cx="319" cy="527"/>
            </a:xfrm>
            <a:custGeom>
              <a:avLst/>
              <a:gdLst/>
              <a:ahLst/>
              <a:cxnLst>
                <a:cxn ang="0">
                  <a:pos x="63" y="513"/>
                </a:cxn>
                <a:cxn ang="0">
                  <a:pos x="83" y="520"/>
                </a:cxn>
                <a:cxn ang="0">
                  <a:pos x="114" y="526"/>
                </a:cxn>
                <a:cxn ang="0">
                  <a:pos x="151" y="526"/>
                </a:cxn>
                <a:cxn ang="0">
                  <a:pos x="210" y="513"/>
                </a:cxn>
                <a:cxn ang="0">
                  <a:pos x="252" y="487"/>
                </a:cxn>
                <a:cxn ang="0">
                  <a:pos x="271" y="454"/>
                </a:cxn>
                <a:cxn ang="0">
                  <a:pos x="291" y="416"/>
                </a:cxn>
                <a:cxn ang="0">
                  <a:pos x="304" y="365"/>
                </a:cxn>
                <a:cxn ang="0">
                  <a:pos x="313" y="310"/>
                </a:cxn>
                <a:cxn ang="0">
                  <a:pos x="318" y="254"/>
                </a:cxn>
                <a:cxn ang="0">
                  <a:pos x="304" y="193"/>
                </a:cxn>
                <a:cxn ang="0">
                  <a:pos x="287" y="132"/>
                </a:cxn>
                <a:cxn ang="0">
                  <a:pos x="256" y="71"/>
                </a:cxn>
                <a:cxn ang="0">
                  <a:pos x="221" y="33"/>
                </a:cxn>
                <a:cxn ang="0">
                  <a:pos x="171" y="7"/>
                </a:cxn>
                <a:cxn ang="0">
                  <a:pos x="131" y="0"/>
                </a:cxn>
                <a:cxn ang="0">
                  <a:pos x="89" y="5"/>
                </a:cxn>
                <a:cxn ang="0">
                  <a:pos x="54" y="15"/>
                </a:cxn>
                <a:cxn ang="0">
                  <a:pos x="28" y="20"/>
                </a:cxn>
                <a:cxn ang="0">
                  <a:pos x="6" y="35"/>
                </a:cxn>
                <a:cxn ang="0">
                  <a:pos x="0" y="45"/>
                </a:cxn>
                <a:cxn ang="0">
                  <a:pos x="37" y="35"/>
                </a:cxn>
                <a:cxn ang="0">
                  <a:pos x="65" y="45"/>
                </a:cxn>
                <a:cxn ang="0">
                  <a:pos x="98" y="78"/>
                </a:cxn>
                <a:cxn ang="0">
                  <a:pos x="114" y="109"/>
                </a:cxn>
                <a:cxn ang="0">
                  <a:pos x="133" y="149"/>
                </a:cxn>
                <a:cxn ang="0">
                  <a:pos x="146" y="193"/>
                </a:cxn>
                <a:cxn ang="0">
                  <a:pos x="153" y="236"/>
                </a:cxn>
                <a:cxn ang="0">
                  <a:pos x="157" y="282"/>
                </a:cxn>
                <a:cxn ang="0">
                  <a:pos x="160" y="330"/>
                </a:cxn>
                <a:cxn ang="0">
                  <a:pos x="153" y="383"/>
                </a:cxn>
                <a:cxn ang="0">
                  <a:pos x="144" y="434"/>
                </a:cxn>
                <a:cxn ang="0">
                  <a:pos x="122" y="472"/>
                </a:cxn>
                <a:cxn ang="0">
                  <a:pos x="103" y="500"/>
                </a:cxn>
                <a:cxn ang="0">
                  <a:pos x="67" y="515"/>
                </a:cxn>
              </a:cxnLst>
              <a:rect l="0" t="0" r="r" b="b"/>
              <a:pathLst>
                <a:path w="319" h="527">
                  <a:moveTo>
                    <a:pt x="63" y="513"/>
                  </a:moveTo>
                  <a:lnTo>
                    <a:pt x="83" y="520"/>
                  </a:lnTo>
                  <a:lnTo>
                    <a:pt x="114" y="526"/>
                  </a:lnTo>
                  <a:lnTo>
                    <a:pt x="151" y="526"/>
                  </a:lnTo>
                  <a:lnTo>
                    <a:pt x="210" y="513"/>
                  </a:lnTo>
                  <a:lnTo>
                    <a:pt x="252" y="487"/>
                  </a:lnTo>
                  <a:lnTo>
                    <a:pt x="271" y="454"/>
                  </a:lnTo>
                  <a:lnTo>
                    <a:pt x="291" y="416"/>
                  </a:lnTo>
                  <a:lnTo>
                    <a:pt x="304" y="365"/>
                  </a:lnTo>
                  <a:lnTo>
                    <a:pt x="313" y="310"/>
                  </a:lnTo>
                  <a:lnTo>
                    <a:pt x="318" y="254"/>
                  </a:lnTo>
                  <a:lnTo>
                    <a:pt x="304" y="193"/>
                  </a:lnTo>
                  <a:lnTo>
                    <a:pt x="287" y="132"/>
                  </a:lnTo>
                  <a:lnTo>
                    <a:pt x="256" y="71"/>
                  </a:lnTo>
                  <a:lnTo>
                    <a:pt x="221" y="33"/>
                  </a:lnTo>
                  <a:lnTo>
                    <a:pt x="171" y="7"/>
                  </a:lnTo>
                  <a:lnTo>
                    <a:pt x="131" y="0"/>
                  </a:lnTo>
                  <a:lnTo>
                    <a:pt x="89" y="5"/>
                  </a:lnTo>
                  <a:lnTo>
                    <a:pt x="54" y="15"/>
                  </a:lnTo>
                  <a:lnTo>
                    <a:pt x="28" y="20"/>
                  </a:lnTo>
                  <a:lnTo>
                    <a:pt x="6" y="35"/>
                  </a:lnTo>
                  <a:lnTo>
                    <a:pt x="0" y="45"/>
                  </a:lnTo>
                  <a:lnTo>
                    <a:pt x="37" y="35"/>
                  </a:lnTo>
                  <a:lnTo>
                    <a:pt x="65" y="45"/>
                  </a:lnTo>
                  <a:lnTo>
                    <a:pt x="98" y="78"/>
                  </a:lnTo>
                  <a:lnTo>
                    <a:pt x="114" y="109"/>
                  </a:lnTo>
                  <a:lnTo>
                    <a:pt x="133" y="149"/>
                  </a:lnTo>
                  <a:lnTo>
                    <a:pt x="146" y="193"/>
                  </a:lnTo>
                  <a:lnTo>
                    <a:pt x="153" y="236"/>
                  </a:lnTo>
                  <a:lnTo>
                    <a:pt x="157" y="282"/>
                  </a:lnTo>
                  <a:lnTo>
                    <a:pt x="160" y="330"/>
                  </a:lnTo>
                  <a:lnTo>
                    <a:pt x="153" y="383"/>
                  </a:lnTo>
                  <a:lnTo>
                    <a:pt x="144" y="434"/>
                  </a:lnTo>
                  <a:lnTo>
                    <a:pt x="122" y="472"/>
                  </a:lnTo>
                  <a:lnTo>
                    <a:pt x="103" y="500"/>
                  </a:lnTo>
                  <a:lnTo>
                    <a:pt x="67" y="515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3115" y="1352"/>
              <a:ext cx="801" cy="581"/>
            </a:xfrm>
            <a:custGeom>
              <a:avLst/>
              <a:gdLst/>
              <a:ahLst/>
              <a:cxnLst>
                <a:cxn ang="0">
                  <a:pos x="72" y="580"/>
                </a:cxn>
                <a:cxn ang="0">
                  <a:pos x="134" y="577"/>
                </a:cxn>
                <a:cxn ang="0">
                  <a:pos x="215" y="574"/>
                </a:cxn>
                <a:cxn ang="0">
                  <a:pos x="312" y="567"/>
                </a:cxn>
                <a:cxn ang="0">
                  <a:pos x="393" y="557"/>
                </a:cxn>
                <a:cxn ang="0">
                  <a:pos x="487" y="539"/>
                </a:cxn>
                <a:cxn ang="0">
                  <a:pos x="575" y="517"/>
                </a:cxn>
                <a:cxn ang="0">
                  <a:pos x="628" y="504"/>
                </a:cxn>
                <a:cxn ang="0">
                  <a:pos x="674" y="487"/>
                </a:cxn>
                <a:cxn ang="0">
                  <a:pos x="714" y="474"/>
                </a:cxn>
                <a:cxn ang="0">
                  <a:pos x="736" y="441"/>
                </a:cxn>
                <a:cxn ang="0">
                  <a:pos x="767" y="399"/>
                </a:cxn>
                <a:cxn ang="0">
                  <a:pos x="784" y="356"/>
                </a:cxn>
                <a:cxn ang="0">
                  <a:pos x="797" y="306"/>
                </a:cxn>
                <a:cxn ang="0">
                  <a:pos x="800" y="251"/>
                </a:cxn>
                <a:cxn ang="0">
                  <a:pos x="800" y="198"/>
                </a:cxn>
                <a:cxn ang="0">
                  <a:pos x="795" y="150"/>
                </a:cxn>
                <a:cxn ang="0">
                  <a:pos x="780" y="107"/>
                </a:cxn>
                <a:cxn ang="0">
                  <a:pos x="753" y="75"/>
                </a:cxn>
                <a:cxn ang="0">
                  <a:pos x="734" y="47"/>
                </a:cxn>
                <a:cxn ang="0">
                  <a:pos x="709" y="27"/>
                </a:cxn>
                <a:cxn ang="0">
                  <a:pos x="674" y="7"/>
                </a:cxn>
                <a:cxn ang="0">
                  <a:pos x="635" y="0"/>
                </a:cxn>
                <a:cxn ang="0">
                  <a:pos x="523" y="5"/>
                </a:cxn>
                <a:cxn ang="0">
                  <a:pos x="417" y="7"/>
                </a:cxn>
                <a:cxn ang="0">
                  <a:pos x="314" y="15"/>
                </a:cxn>
                <a:cxn ang="0">
                  <a:pos x="195" y="35"/>
                </a:cxn>
                <a:cxn ang="0">
                  <a:pos x="105" y="57"/>
                </a:cxn>
                <a:cxn ang="0">
                  <a:pos x="57" y="70"/>
                </a:cxn>
                <a:cxn ang="0">
                  <a:pos x="0" y="87"/>
                </a:cxn>
                <a:cxn ang="0">
                  <a:pos x="54" y="580"/>
                </a:cxn>
                <a:cxn ang="0">
                  <a:pos x="72" y="580"/>
                </a:cxn>
              </a:cxnLst>
              <a:rect l="0" t="0" r="r" b="b"/>
              <a:pathLst>
                <a:path w="801" h="581">
                  <a:moveTo>
                    <a:pt x="72" y="580"/>
                  </a:moveTo>
                  <a:lnTo>
                    <a:pt x="134" y="577"/>
                  </a:lnTo>
                  <a:lnTo>
                    <a:pt x="215" y="574"/>
                  </a:lnTo>
                  <a:lnTo>
                    <a:pt x="312" y="567"/>
                  </a:lnTo>
                  <a:lnTo>
                    <a:pt x="393" y="557"/>
                  </a:lnTo>
                  <a:lnTo>
                    <a:pt x="487" y="539"/>
                  </a:lnTo>
                  <a:lnTo>
                    <a:pt x="575" y="517"/>
                  </a:lnTo>
                  <a:lnTo>
                    <a:pt x="628" y="504"/>
                  </a:lnTo>
                  <a:lnTo>
                    <a:pt x="674" y="487"/>
                  </a:lnTo>
                  <a:lnTo>
                    <a:pt x="714" y="474"/>
                  </a:lnTo>
                  <a:lnTo>
                    <a:pt x="736" y="441"/>
                  </a:lnTo>
                  <a:lnTo>
                    <a:pt x="767" y="399"/>
                  </a:lnTo>
                  <a:lnTo>
                    <a:pt x="784" y="356"/>
                  </a:lnTo>
                  <a:lnTo>
                    <a:pt x="797" y="306"/>
                  </a:lnTo>
                  <a:lnTo>
                    <a:pt x="800" y="251"/>
                  </a:lnTo>
                  <a:lnTo>
                    <a:pt x="800" y="198"/>
                  </a:lnTo>
                  <a:lnTo>
                    <a:pt x="795" y="150"/>
                  </a:lnTo>
                  <a:lnTo>
                    <a:pt x="780" y="107"/>
                  </a:lnTo>
                  <a:lnTo>
                    <a:pt x="753" y="75"/>
                  </a:lnTo>
                  <a:lnTo>
                    <a:pt x="734" y="47"/>
                  </a:lnTo>
                  <a:lnTo>
                    <a:pt x="709" y="27"/>
                  </a:lnTo>
                  <a:lnTo>
                    <a:pt x="674" y="7"/>
                  </a:lnTo>
                  <a:lnTo>
                    <a:pt x="635" y="0"/>
                  </a:lnTo>
                  <a:lnTo>
                    <a:pt x="523" y="5"/>
                  </a:lnTo>
                  <a:lnTo>
                    <a:pt x="417" y="7"/>
                  </a:lnTo>
                  <a:lnTo>
                    <a:pt x="314" y="15"/>
                  </a:lnTo>
                  <a:lnTo>
                    <a:pt x="195" y="35"/>
                  </a:lnTo>
                  <a:lnTo>
                    <a:pt x="105" y="57"/>
                  </a:lnTo>
                  <a:lnTo>
                    <a:pt x="57" y="70"/>
                  </a:lnTo>
                  <a:lnTo>
                    <a:pt x="0" y="87"/>
                  </a:lnTo>
                  <a:lnTo>
                    <a:pt x="54" y="580"/>
                  </a:lnTo>
                  <a:lnTo>
                    <a:pt x="72" y="580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3724" y="1324"/>
              <a:ext cx="337" cy="526"/>
            </a:xfrm>
            <a:custGeom>
              <a:avLst/>
              <a:gdLst/>
              <a:ahLst/>
              <a:cxnLst>
                <a:cxn ang="0">
                  <a:pos x="72" y="517"/>
                </a:cxn>
                <a:cxn ang="0">
                  <a:pos x="77" y="519"/>
                </a:cxn>
                <a:cxn ang="0">
                  <a:pos x="106" y="525"/>
                </a:cxn>
                <a:cxn ang="0">
                  <a:pos x="145" y="525"/>
                </a:cxn>
                <a:cxn ang="0">
                  <a:pos x="205" y="512"/>
                </a:cxn>
                <a:cxn ang="0">
                  <a:pos x="247" y="489"/>
                </a:cxn>
                <a:cxn ang="0">
                  <a:pos x="276" y="453"/>
                </a:cxn>
                <a:cxn ang="0">
                  <a:pos x="307" y="410"/>
                </a:cxn>
                <a:cxn ang="0">
                  <a:pos x="324" y="360"/>
                </a:cxn>
                <a:cxn ang="0">
                  <a:pos x="336" y="301"/>
                </a:cxn>
                <a:cxn ang="0">
                  <a:pos x="333" y="240"/>
                </a:cxn>
                <a:cxn ang="0">
                  <a:pos x="327" y="182"/>
                </a:cxn>
                <a:cxn ang="0">
                  <a:pos x="307" y="119"/>
                </a:cxn>
                <a:cxn ang="0">
                  <a:pos x="269" y="68"/>
                </a:cxn>
                <a:cxn ang="0">
                  <a:pos x="225" y="25"/>
                </a:cxn>
                <a:cxn ang="0">
                  <a:pos x="192" y="10"/>
                </a:cxn>
                <a:cxn ang="0">
                  <a:pos x="165" y="5"/>
                </a:cxn>
                <a:cxn ang="0">
                  <a:pos x="126" y="0"/>
                </a:cxn>
                <a:cxn ang="0">
                  <a:pos x="84" y="2"/>
                </a:cxn>
                <a:cxn ang="0">
                  <a:pos x="48" y="12"/>
                </a:cxn>
                <a:cxn ang="0">
                  <a:pos x="22" y="20"/>
                </a:cxn>
                <a:cxn ang="0">
                  <a:pos x="0" y="32"/>
                </a:cxn>
                <a:cxn ang="0">
                  <a:pos x="11" y="30"/>
                </a:cxn>
                <a:cxn ang="0">
                  <a:pos x="30" y="32"/>
                </a:cxn>
                <a:cxn ang="0">
                  <a:pos x="59" y="43"/>
                </a:cxn>
                <a:cxn ang="0">
                  <a:pos x="101" y="60"/>
                </a:cxn>
                <a:cxn ang="0">
                  <a:pos x="132" y="88"/>
                </a:cxn>
                <a:cxn ang="0">
                  <a:pos x="150" y="126"/>
                </a:cxn>
                <a:cxn ang="0">
                  <a:pos x="172" y="172"/>
                </a:cxn>
                <a:cxn ang="0">
                  <a:pos x="176" y="220"/>
                </a:cxn>
                <a:cxn ang="0">
                  <a:pos x="179" y="271"/>
                </a:cxn>
                <a:cxn ang="0">
                  <a:pos x="179" y="319"/>
                </a:cxn>
                <a:cxn ang="0">
                  <a:pos x="170" y="372"/>
                </a:cxn>
                <a:cxn ang="0">
                  <a:pos x="154" y="426"/>
                </a:cxn>
                <a:cxn ang="0">
                  <a:pos x="121" y="471"/>
                </a:cxn>
                <a:cxn ang="0">
                  <a:pos x="95" y="504"/>
                </a:cxn>
                <a:cxn ang="0">
                  <a:pos x="59" y="514"/>
                </a:cxn>
              </a:cxnLst>
              <a:rect l="0" t="0" r="r" b="b"/>
              <a:pathLst>
                <a:path w="337" h="526">
                  <a:moveTo>
                    <a:pt x="72" y="517"/>
                  </a:moveTo>
                  <a:lnTo>
                    <a:pt x="77" y="519"/>
                  </a:lnTo>
                  <a:lnTo>
                    <a:pt x="106" y="525"/>
                  </a:lnTo>
                  <a:lnTo>
                    <a:pt x="145" y="525"/>
                  </a:lnTo>
                  <a:lnTo>
                    <a:pt x="205" y="512"/>
                  </a:lnTo>
                  <a:lnTo>
                    <a:pt x="247" y="489"/>
                  </a:lnTo>
                  <a:lnTo>
                    <a:pt x="276" y="453"/>
                  </a:lnTo>
                  <a:lnTo>
                    <a:pt x="307" y="410"/>
                  </a:lnTo>
                  <a:lnTo>
                    <a:pt x="324" y="360"/>
                  </a:lnTo>
                  <a:lnTo>
                    <a:pt x="336" y="301"/>
                  </a:lnTo>
                  <a:lnTo>
                    <a:pt x="333" y="240"/>
                  </a:lnTo>
                  <a:lnTo>
                    <a:pt x="327" y="182"/>
                  </a:lnTo>
                  <a:lnTo>
                    <a:pt x="307" y="119"/>
                  </a:lnTo>
                  <a:lnTo>
                    <a:pt x="269" y="68"/>
                  </a:lnTo>
                  <a:lnTo>
                    <a:pt x="225" y="25"/>
                  </a:lnTo>
                  <a:lnTo>
                    <a:pt x="192" y="10"/>
                  </a:lnTo>
                  <a:lnTo>
                    <a:pt x="165" y="5"/>
                  </a:lnTo>
                  <a:lnTo>
                    <a:pt x="126" y="0"/>
                  </a:lnTo>
                  <a:lnTo>
                    <a:pt x="84" y="2"/>
                  </a:lnTo>
                  <a:lnTo>
                    <a:pt x="48" y="12"/>
                  </a:lnTo>
                  <a:lnTo>
                    <a:pt x="22" y="20"/>
                  </a:lnTo>
                  <a:lnTo>
                    <a:pt x="0" y="32"/>
                  </a:lnTo>
                  <a:lnTo>
                    <a:pt x="11" y="30"/>
                  </a:lnTo>
                  <a:lnTo>
                    <a:pt x="30" y="32"/>
                  </a:lnTo>
                  <a:lnTo>
                    <a:pt x="59" y="43"/>
                  </a:lnTo>
                  <a:lnTo>
                    <a:pt x="101" y="60"/>
                  </a:lnTo>
                  <a:lnTo>
                    <a:pt x="132" y="88"/>
                  </a:lnTo>
                  <a:lnTo>
                    <a:pt x="150" y="126"/>
                  </a:lnTo>
                  <a:lnTo>
                    <a:pt x="172" y="172"/>
                  </a:lnTo>
                  <a:lnTo>
                    <a:pt x="176" y="220"/>
                  </a:lnTo>
                  <a:lnTo>
                    <a:pt x="179" y="271"/>
                  </a:lnTo>
                  <a:lnTo>
                    <a:pt x="179" y="319"/>
                  </a:lnTo>
                  <a:lnTo>
                    <a:pt x="170" y="372"/>
                  </a:lnTo>
                  <a:lnTo>
                    <a:pt x="154" y="426"/>
                  </a:lnTo>
                  <a:lnTo>
                    <a:pt x="121" y="471"/>
                  </a:lnTo>
                  <a:lnTo>
                    <a:pt x="95" y="504"/>
                  </a:lnTo>
                  <a:lnTo>
                    <a:pt x="59" y="514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2956" y="1431"/>
              <a:ext cx="312" cy="526"/>
            </a:xfrm>
            <a:custGeom>
              <a:avLst/>
              <a:gdLst/>
              <a:ahLst/>
              <a:cxnLst>
                <a:cxn ang="0">
                  <a:pos x="63" y="517"/>
                </a:cxn>
                <a:cxn ang="0">
                  <a:pos x="76" y="519"/>
                </a:cxn>
                <a:cxn ang="0">
                  <a:pos x="106" y="525"/>
                </a:cxn>
                <a:cxn ang="0">
                  <a:pos x="143" y="525"/>
                </a:cxn>
                <a:cxn ang="0">
                  <a:pos x="202" y="509"/>
                </a:cxn>
                <a:cxn ang="0">
                  <a:pos x="245" y="486"/>
                </a:cxn>
                <a:cxn ang="0">
                  <a:pos x="265" y="453"/>
                </a:cxn>
                <a:cxn ang="0">
                  <a:pos x="284" y="415"/>
                </a:cxn>
                <a:cxn ang="0">
                  <a:pos x="297" y="365"/>
                </a:cxn>
                <a:cxn ang="0">
                  <a:pos x="306" y="306"/>
                </a:cxn>
                <a:cxn ang="0">
                  <a:pos x="311" y="253"/>
                </a:cxn>
                <a:cxn ang="0">
                  <a:pos x="297" y="192"/>
                </a:cxn>
                <a:cxn ang="0">
                  <a:pos x="280" y="131"/>
                </a:cxn>
                <a:cxn ang="0">
                  <a:pos x="250" y="71"/>
                </a:cxn>
                <a:cxn ang="0">
                  <a:pos x="215" y="32"/>
                </a:cxn>
                <a:cxn ang="0">
                  <a:pos x="165" y="5"/>
                </a:cxn>
                <a:cxn ang="0">
                  <a:pos x="126" y="0"/>
                </a:cxn>
                <a:cxn ang="0">
                  <a:pos x="84" y="5"/>
                </a:cxn>
                <a:cxn ang="0">
                  <a:pos x="47" y="15"/>
                </a:cxn>
                <a:cxn ang="0">
                  <a:pos x="21" y="20"/>
                </a:cxn>
                <a:cxn ang="0">
                  <a:pos x="0" y="32"/>
                </a:cxn>
                <a:cxn ang="0">
                  <a:pos x="2" y="35"/>
                </a:cxn>
                <a:cxn ang="0">
                  <a:pos x="30" y="32"/>
                </a:cxn>
                <a:cxn ang="0">
                  <a:pos x="54" y="48"/>
                </a:cxn>
                <a:cxn ang="0">
                  <a:pos x="91" y="78"/>
                </a:cxn>
                <a:cxn ang="0">
                  <a:pos x="106" y="109"/>
                </a:cxn>
                <a:cxn ang="0">
                  <a:pos x="126" y="149"/>
                </a:cxn>
                <a:cxn ang="0">
                  <a:pos x="134" y="187"/>
                </a:cxn>
                <a:cxn ang="0">
                  <a:pos x="147" y="235"/>
                </a:cxn>
                <a:cxn ang="0">
                  <a:pos x="152" y="281"/>
                </a:cxn>
                <a:cxn ang="0">
                  <a:pos x="154" y="329"/>
                </a:cxn>
                <a:cxn ang="0">
                  <a:pos x="147" y="380"/>
                </a:cxn>
                <a:cxn ang="0">
                  <a:pos x="134" y="433"/>
                </a:cxn>
                <a:cxn ang="0">
                  <a:pos x="117" y="471"/>
                </a:cxn>
                <a:cxn ang="0">
                  <a:pos x="93" y="504"/>
                </a:cxn>
                <a:cxn ang="0">
                  <a:pos x="58" y="514"/>
                </a:cxn>
              </a:cxnLst>
              <a:rect l="0" t="0" r="r" b="b"/>
              <a:pathLst>
                <a:path w="312" h="526">
                  <a:moveTo>
                    <a:pt x="63" y="517"/>
                  </a:moveTo>
                  <a:lnTo>
                    <a:pt x="76" y="519"/>
                  </a:lnTo>
                  <a:lnTo>
                    <a:pt x="106" y="525"/>
                  </a:lnTo>
                  <a:lnTo>
                    <a:pt x="143" y="525"/>
                  </a:lnTo>
                  <a:lnTo>
                    <a:pt x="202" y="509"/>
                  </a:lnTo>
                  <a:lnTo>
                    <a:pt x="245" y="486"/>
                  </a:lnTo>
                  <a:lnTo>
                    <a:pt x="265" y="453"/>
                  </a:lnTo>
                  <a:lnTo>
                    <a:pt x="284" y="415"/>
                  </a:lnTo>
                  <a:lnTo>
                    <a:pt x="297" y="365"/>
                  </a:lnTo>
                  <a:lnTo>
                    <a:pt x="306" y="306"/>
                  </a:lnTo>
                  <a:lnTo>
                    <a:pt x="311" y="253"/>
                  </a:lnTo>
                  <a:lnTo>
                    <a:pt x="297" y="192"/>
                  </a:lnTo>
                  <a:lnTo>
                    <a:pt x="280" y="131"/>
                  </a:lnTo>
                  <a:lnTo>
                    <a:pt x="250" y="71"/>
                  </a:lnTo>
                  <a:lnTo>
                    <a:pt x="215" y="32"/>
                  </a:lnTo>
                  <a:lnTo>
                    <a:pt x="165" y="5"/>
                  </a:lnTo>
                  <a:lnTo>
                    <a:pt x="126" y="0"/>
                  </a:lnTo>
                  <a:lnTo>
                    <a:pt x="84" y="5"/>
                  </a:lnTo>
                  <a:lnTo>
                    <a:pt x="47" y="15"/>
                  </a:lnTo>
                  <a:lnTo>
                    <a:pt x="21" y="20"/>
                  </a:lnTo>
                  <a:lnTo>
                    <a:pt x="0" y="32"/>
                  </a:lnTo>
                  <a:lnTo>
                    <a:pt x="2" y="35"/>
                  </a:lnTo>
                  <a:lnTo>
                    <a:pt x="30" y="32"/>
                  </a:lnTo>
                  <a:lnTo>
                    <a:pt x="54" y="48"/>
                  </a:lnTo>
                  <a:lnTo>
                    <a:pt x="91" y="78"/>
                  </a:lnTo>
                  <a:lnTo>
                    <a:pt x="106" y="109"/>
                  </a:lnTo>
                  <a:lnTo>
                    <a:pt x="126" y="149"/>
                  </a:lnTo>
                  <a:lnTo>
                    <a:pt x="134" y="187"/>
                  </a:lnTo>
                  <a:lnTo>
                    <a:pt x="147" y="235"/>
                  </a:lnTo>
                  <a:lnTo>
                    <a:pt x="152" y="281"/>
                  </a:lnTo>
                  <a:lnTo>
                    <a:pt x="154" y="329"/>
                  </a:lnTo>
                  <a:lnTo>
                    <a:pt x="147" y="380"/>
                  </a:lnTo>
                  <a:lnTo>
                    <a:pt x="134" y="433"/>
                  </a:lnTo>
                  <a:lnTo>
                    <a:pt x="117" y="471"/>
                  </a:lnTo>
                  <a:lnTo>
                    <a:pt x="93" y="504"/>
                  </a:lnTo>
                  <a:lnTo>
                    <a:pt x="58" y="514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2409" y="1589"/>
              <a:ext cx="153" cy="448"/>
            </a:xfrm>
            <a:custGeom>
              <a:avLst/>
              <a:gdLst/>
              <a:ahLst/>
              <a:cxnLst>
                <a:cxn ang="0">
                  <a:pos x="28" y="441"/>
                </a:cxn>
                <a:cxn ang="0">
                  <a:pos x="52" y="413"/>
                </a:cxn>
                <a:cxn ang="0">
                  <a:pos x="66" y="373"/>
                </a:cxn>
                <a:cxn ang="0">
                  <a:pos x="79" y="330"/>
                </a:cxn>
                <a:cxn ang="0">
                  <a:pos x="79" y="274"/>
                </a:cxn>
                <a:cxn ang="0">
                  <a:pos x="74" y="205"/>
                </a:cxn>
                <a:cxn ang="0">
                  <a:pos x="68" y="139"/>
                </a:cxn>
                <a:cxn ang="0">
                  <a:pos x="46" y="78"/>
                </a:cxn>
                <a:cxn ang="0">
                  <a:pos x="24" y="30"/>
                </a:cxn>
                <a:cxn ang="0">
                  <a:pos x="0" y="0"/>
                </a:cxn>
                <a:cxn ang="0">
                  <a:pos x="39" y="30"/>
                </a:cxn>
                <a:cxn ang="0">
                  <a:pos x="72" y="60"/>
                </a:cxn>
                <a:cxn ang="0">
                  <a:pos x="96" y="96"/>
                </a:cxn>
                <a:cxn ang="0">
                  <a:pos x="123" y="142"/>
                </a:cxn>
                <a:cxn ang="0">
                  <a:pos x="143" y="213"/>
                </a:cxn>
                <a:cxn ang="0">
                  <a:pos x="149" y="274"/>
                </a:cxn>
                <a:cxn ang="0">
                  <a:pos x="152" y="335"/>
                </a:cxn>
                <a:cxn ang="0">
                  <a:pos x="143" y="386"/>
                </a:cxn>
                <a:cxn ang="0">
                  <a:pos x="121" y="431"/>
                </a:cxn>
                <a:cxn ang="0">
                  <a:pos x="112" y="444"/>
                </a:cxn>
                <a:cxn ang="0">
                  <a:pos x="59" y="447"/>
                </a:cxn>
                <a:cxn ang="0">
                  <a:pos x="28" y="441"/>
                </a:cxn>
              </a:cxnLst>
              <a:rect l="0" t="0" r="r" b="b"/>
              <a:pathLst>
                <a:path w="153" h="448">
                  <a:moveTo>
                    <a:pt x="28" y="441"/>
                  </a:moveTo>
                  <a:lnTo>
                    <a:pt x="52" y="413"/>
                  </a:lnTo>
                  <a:lnTo>
                    <a:pt x="66" y="373"/>
                  </a:lnTo>
                  <a:lnTo>
                    <a:pt x="79" y="330"/>
                  </a:lnTo>
                  <a:lnTo>
                    <a:pt x="79" y="274"/>
                  </a:lnTo>
                  <a:lnTo>
                    <a:pt x="74" y="205"/>
                  </a:lnTo>
                  <a:lnTo>
                    <a:pt x="68" y="139"/>
                  </a:lnTo>
                  <a:lnTo>
                    <a:pt x="46" y="78"/>
                  </a:lnTo>
                  <a:lnTo>
                    <a:pt x="24" y="30"/>
                  </a:lnTo>
                  <a:lnTo>
                    <a:pt x="0" y="0"/>
                  </a:lnTo>
                  <a:lnTo>
                    <a:pt x="39" y="30"/>
                  </a:lnTo>
                  <a:lnTo>
                    <a:pt x="72" y="60"/>
                  </a:lnTo>
                  <a:lnTo>
                    <a:pt x="96" y="96"/>
                  </a:lnTo>
                  <a:lnTo>
                    <a:pt x="123" y="142"/>
                  </a:lnTo>
                  <a:lnTo>
                    <a:pt x="143" y="213"/>
                  </a:lnTo>
                  <a:lnTo>
                    <a:pt x="149" y="274"/>
                  </a:lnTo>
                  <a:lnTo>
                    <a:pt x="152" y="335"/>
                  </a:lnTo>
                  <a:lnTo>
                    <a:pt x="143" y="386"/>
                  </a:lnTo>
                  <a:lnTo>
                    <a:pt x="121" y="431"/>
                  </a:lnTo>
                  <a:lnTo>
                    <a:pt x="112" y="444"/>
                  </a:lnTo>
                  <a:lnTo>
                    <a:pt x="59" y="447"/>
                  </a:lnTo>
                  <a:lnTo>
                    <a:pt x="28" y="441"/>
                  </a:lnTo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3173" y="1481"/>
              <a:ext cx="139" cy="452"/>
            </a:xfrm>
            <a:custGeom>
              <a:avLst/>
              <a:gdLst/>
              <a:ahLst/>
              <a:cxnLst>
                <a:cxn ang="0">
                  <a:pos x="19" y="448"/>
                </a:cxn>
                <a:cxn ang="0">
                  <a:pos x="48" y="418"/>
                </a:cxn>
                <a:cxn ang="0">
                  <a:pos x="63" y="382"/>
                </a:cxn>
                <a:cxn ang="0">
                  <a:pos x="81" y="335"/>
                </a:cxn>
                <a:cxn ang="0">
                  <a:pos x="85" y="279"/>
                </a:cxn>
                <a:cxn ang="0">
                  <a:pos x="85" y="209"/>
                </a:cxn>
                <a:cxn ang="0">
                  <a:pos x="70" y="141"/>
                </a:cxn>
                <a:cxn ang="0">
                  <a:pos x="48" y="80"/>
                </a:cxn>
                <a:cxn ang="0">
                  <a:pos x="21" y="35"/>
                </a:cxn>
                <a:cxn ang="0">
                  <a:pos x="0" y="0"/>
                </a:cxn>
                <a:cxn ang="0">
                  <a:pos x="37" y="35"/>
                </a:cxn>
                <a:cxn ang="0">
                  <a:pos x="61" y="68"/>
                </a:cxn>
                <a:cxn ang="0">
                  <a:pos x="87" y="103"/>
                </a:cxn>
                <a:cxn ang="0">
                  <a:pos x="113" y="148"/>
                </a:cxn>
                <a:cxn ang="0">
                  <a:pos x="133" y="219"/>
                </a:cxn>
                <a:cxn ang="0">
                  <a:pos x="138" y="279"/>
                </a:cxn>
                <a:cxn ang="0">
                  <a:pos x="131" y="340"/>
                </a:cxn>
                <a:cxn ang="0">
                  <a:pos x="116" y="382"/>
                </a:cxn>
                <a:cxn ang="0">
                  <a:pos x="92" y="425"/>
                </a:cxn>
                <a:cxn ang="0">
                  <a:pos x="76" y="448"/>
                </a:cxn>
                <a:cxn ang="0">
                  <a:pos x="48" y="451"/>
                </a:cxn>
                <a:cxn ang="0">
                  <a:pos x="19" y="448"/>
                </a:cxn>
              </a:cxnLst>
              <a:rect l="0" t="0" r="r" b="b"/>
              <a:pathLst>
                <a:path w="139" h="452">
                  <a:moveTo>
                    <a:pt x="19" y="448"/>
                  </a:moveTo>
                  <a:lnTo>
                    <a:pt x="48" y="418"/>
                  </a:lnTo>
                  <a:lnTo>
                    <a:pt x="63" y="382"/>
                  </a:lnTo>
                  <a:lnTo>
                    <a:pt x="81" y="335"/>
                  </a:lnTo>
                  <a:lnTo>
                    <a:pt x="85" y="279"/>
                  </a:lnTo>
                  <a:lnTo>
                    <a:pt x="85" y="209"/>
                  </a:lnTo>
                  <a:lnTo>
                    <a:pt x="70" y="141"/>
                  </a:lnTo>
                  <a:lnTo>
                    <a:pt x="48" y="80"/>
                  </a:lnTo>
                  <a:lnTo>
                    <a:pt x="21" y="35"/>
                  </a:lnTo>
                  <a:lnTo>
                    <a:pt x="0" y="0"/>
                  </a:lnTo>
                  <a:lnTo>
                    <a:pt x="37" y="35"/>
                  </a:lnTo>
                  <a:lnTo>
                    <a:pt x="61" y="68"/>
                  </a:lnTo>
                  <a:lnTo>
                    <a:pt x="87" y="103"/>
                  </a:lnTo>
                  <a:lnTo>
                    <a:pt x="113" y="148"/>
                  </a:lnTo>
                  <a:lnTo>
                    <a:pt x="133" y="219"/>
                  </a:lnTo>
                  <a:lnTo>
                    <a:pt x="138" y="279"/>
                  </a:lnTo>
                  <a:lnTo>
                    <a:pt x="131" y="340"/>
                  </a:lnTo>
                  <a:lnTo>
                    <a:pt x="116" y="382"/>
                  </a:lnTo>
                  <a:lnTo>
                    <a:pt x="92" y="425"/>
                  </a:lnTo>
                  <a:lnTo>
                    <a:pt x="76" y="448"/>
                  </a:lnTo>
                  <a:lnTo>
                    <a:pt x="48" y="451"/>
                  </a:lnTo>
                  <a:lnTo>
                    <a:pt x="19" y="448"/>
                  </a:lnTo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3007" y="1518"/>
              <a:ext cx="59" cy="91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16" y="31"/>
                </a:cxn>
                <a:cxn ang="0">
                  <a:pos x="30" y="52"/>
                </a:cxn>
                <a:cxn ang="0">
                  <a:pos x="41" y="74"/>
                </a:cxn>
                <a:cxn ang="0">
                  <a:pos x="55" y="90"/>
                </a:cxn>
                <a:cxn ang="0">
                  <a:pos x="58" y="58"/>
                </a:cxn>
                <a:cxn ang="0">
                  <a:pos x="49" y="42"/>
                </a:cxn>
                <a:cxn ang="0">
                  <a:pos x="41" y="26"/>
                </a:cxn>
                <a:cxn ang="0">
                  <a:pos x="27" y="10"/>
                </a:cxn>
                <a:cxn ang="0">
                  <a:pos x="2" y="0"/>
                </a:cxn>
                <a:cxn ang="0">
                  <a:pos x="0" y="15"/>
                </a:cxn>
              </a:cxnLst>
              <a:rect l="0" t="0" r="r" b="b"/>
              <a:pathLst>
                <a:path w="59" h="91">
                  <a:moveTo>
                    <a:pt x="0" y="15"/>
                  </a:moveTo>
                  <a:lnTo>
                    <a:pt x="16" y="31"/>
                  </a:lnTo>
                  <a:lnTo>
                    <a:pt x="30" y="52"/>
                  </a:lnTo>
                  <a:lnTo>
                    <a:pt x="41" y="74"/>
                  </a:lnTo>
                  <a:lnTo>
                    <a:pt x="55" y="90"/>
                  </a:lnTo>
                  <a:lnTo>
                    <a:pt x="58" y="58"/>
                  </a:lnTo>
                  <a:lnTo>
                    <a:pt x="49" y="42"/>
                  </a:lnTo>
                  <a:lnTo>
                    <a:pt x="41" y="26"/>
                  </a:lnTo>
                  <a:lnTo>
                    <a:pt x="27" y="10"/>
                  </a:lnTo>
                  <a:lnTo>
                    <a:pt x="2" y="0"/>
                  </a:lnTo>
                  <a:lnTo>
                    <a:pt x="0" y="15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3800" y="1423"/>
              <a:ext cx="59" cy="92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6" y="34"/>
                </a:cxn>
                <a:cxn ang="0">
                  <a:pos x="30" y="56"/>
                </a:cxn>
                <a:cxn ang="0">
                  <a:pos x="44" y="73"/>
                </a:cxn>
                <a:cxn ang="0">
                  <a:pos x="58" y="91"/>
                </a:cxn>
                <a:cxn ang="0">
                  <a:pos x="58" y="56"/>
                </a:cxn>
                <a:cxn ang="0">
                  <a:pos x="52" y="39"/>
                </a:cxn>
                <a:cxn ang="0">
                  <a:pos x="41" y="28"/>
                </a:cxn>
                <a:cxn ang="0">
                  <a:pos x="30" y="11"/>
                </a:cxn>
                <a:cxn ang="0">
                  <a:pos x="2" y="0"/>
                </a:cxn>
                <a:cxn ang="0">
                  <a:pos x="0" y="17"/>
                </a:cxn>
              </a:cxnLst>
              <a:rect l="0" t="0" r="r" b="b"/>
              <a:pathLst>
                <a:path w="59" h="92">
                  <a:moveTo>
                    <a:pt x="0" y="17"/>
                  </a:moveTo>
                  <a:lnTo>
                    <a:pt x="16" y="34"/>
                  </a:lnTo>
                  <a:lnTo>
                    <a:pt x="30" y="56"/>
                  </a:lnTo>
                  <a:lnTo>
                    <a:pt x="44" y="73"/>
                  </a:lnTo>
                  <a:lnTo>
                    <a:pt x="58" y="91"/>
                  </a:lnTo>
                  <a:lnTo>
                    <a:pt x="58" y="56"/>
                  </a:lnTo>
                  <a:lnTo>
                    <a:pt x="52" y="39"/>
                  </a:lnTo>
                  <a:lnTo>
                    <a:pt x="41" y="28"/>
                  </a:lnTo>
                  <a:lnTo>
                    <a:pt x="30" y="11"/>
                  </a:lnTo>
                  <a:lnTo>
                    <a:pt x="2" y="0"/>
                  </a:lnTo>
                  <a:lnTo>
                    <a:pt x="0" y="17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2264" y="1584"/>
              <a:ext cx="59" cy="93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13" y="32"/>
                </a:cxn>
                <a:cxn ang="0">
                  <a:pos x="27" y="59"/>
                </a:cxn>
                <a:cxn ang="0">
                  <a:pos x="41" y="75"/>
                </a:cxn>
                <a:cxn ang="0">
                  <a:pos x="55" y="92"/>
                </a:cxn>
                <a:cxn ang="0">
                  <a:pos x="58" y="59"/>
                </a:cxn>
                <a:cxn ang="0">
                  <a:pos x="49" y="43"/>
                </a:cxn>
                <a:cxn ang="0">
                  <a:pos x="38" y="27"/>
                </a:cxn>
                <a:cxn ang="0">
                  <a:pos x="27" y="10"/>
                </a:cxn>
                <a:cxn ang="0">
                  <a:pos x="2" y="0"/>
                </a:cxn>
                <a:cxn ang="0">
                  <a:pos x="0" y="21"/>
                </a:cxn>
              </a:cxnLst>
              <a:rect l="0" t="0" r="r" b="b"/>
              <a:pathLst>
                <a:path w="59" h="93">
                  <a:moveTo>
                    <a:pt x="0" y="21"/>
                  </a:moveTo>
                  <a:lnTo>
                    <a:pt x="13" y="32"/>
                  </a:lnTo>
                  <a:lnTo>
                    <a:pt x="27" y="59"/>
                  </a:lnTo>
                  <a:lnTo>
                    <a:pt x="41" y="75"/>
                  </a:lnTo>
                  <a:lnTo>
                    <a:pt x="55" y="92"/>
                  </a:lnTo>
                  <a:lnTo>
                    <a:pt x="58" y="59"/>
                  </a:lnTo>
                  <a:lnTo>
                    <a:pt x="49" y="43"/>
                  </a:lnTo>
                  <a:lnTo>
                    <a:pt x="38" y="27"/>
                  </a:lnTo>
                  <a:lnTo>
                    <a:pt x="27" y="10"/>
                  </a:lnTo>
                  <a:lnTo>
                    <a:pt x="2" y="0"/>
                  </a:lnTo>
                  <a:lnTo>
                    <a:pt x="0" y="21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820" y="695"/>
              <a:ext cx="1688" cy="1266"/>
            </a:xfrm>
            <a:custGeom>
              <a:avLst/>
              <a:gdLst/>
              <a:ahLst/>
              <a:cxnLst>
                <a:cxn ang="0">
                  <a:pos x="65" y="35"/>
                </a:cxn>
                <a:cxn ang="0">
                  <a:pos x="43" y="136"/>
                </a:cxn>
                <a:cxn ang="0">
                  <a:pos x="17" y="273"/>
                </a:cxn>
                <a:cxn ang="0">
                  <a:pos x="0" y="440"/>
                </a:cxn>
                <a:cxn ang="0">
                  <a:pos x="0" y="576"/>
                </a:cxn>
                <a:cxn ang="0">
                  <a:pos x="13" y="738"/>
                </a:cxn>
                <a:cxn ang="0">
                  <a:pos x="43" y="890"/>
                </a:cxn>
                <a:cxn ang="0">
                  <a:pos x="61" y="981"/>
                </a:cxn>
                <a:cxn ang="0">
                  <a:pos x="92" y="1062"/>
                </a:cxn>
                <a:cxn ang="0">
                  <a:pos x="114" y="1133"/>
                </a:cxn>
                <a:cxn ang="0">
                  <a:pos x="219" y="1168"/>
                </a:cxn>
                <a:cxn ang="0">
                  <a:pos x="364" y="1211"/>
                </a:cxn>
                <a:cxn ang="0">
                  <a:pos x="489" y="1234"/>
                </a:cxn>
                <a:cxn ang="0">
                  <a:pos x="595" y="1249"/>
                </a:cxn>
                <a:cxn ang="0">
                  <a:pos x="733" y="1257"/>
                </a:cxn>
                <a:cxn ang="0">
                  <a:pos x="924" y="1265"/>
                </a:cxn>
                <a:cxn ang="0">
                  <a:pos x="1102" y="1257"/>
                </a:cxn>
                <a:cxn ang="0">
                  <a:pos x="1234" y="1242"/>
                </a:cxn>
                <a:cxn ang="0">
                  <a:pos x="1344" y="1209"/>
                </a:cxn>
                <a:cxn ang="0">
                  <a:pos x="1471" y="1181"/>
                </a:cxn>
                <a:cxn ang="0">
                  <a:pos x="1537" y="1143"/>
                </a:cxn>
                <a:cxn ang="0">
                  <a:pos x="1577" y="1082"/>
                </a:cxn>
                <a:cxn ang="0">
                  <a:pos x="1634" y="895"/>
                </a:cxn>
                <a:cxn ang="0">
                  <a:pos x="1669" y="718"/>
                </a:cxn>
                <a:cxn ang="0">
                  <a:pos x="1687" y="541"/>
                </a:cxn>
                <a:cxn ang="0">
                  <a:pos x="1678" y="339"/>
                </a:cxn>
                <a:cxn ang="0">
                  <a:pos x="1651" y="182"/>
                </a:cxn>
                <a:cxn ang="0">
                  <a:pos x="1629" y="101"/>
                </a:cxn>
                <a:cxn ang="0">
                  <a:pos x="1603" y="0"/>
                </a:cxn>
                <a:cxn ang="0">
                  <a:pos x="70" y="5"/>
                </a:cxn>
                <a:cxn ang="0">
                  <a:pos x="65" y="35"/>
                </a:cxn>
              </a:cxnLst>
              <a:rect l="0" t="0" r="r" b="b"/>
              <a:pathLst>
                <a:path w="1688" h="1266">
                  <a:moveTo>
                    <a:pt x="65" y="35"/>
                  </a:moveTo>
                  <a:lnTo>
                    <a:pt x="43" y="136"/>
                  </a:lnTo>
                  <a:lnTo>
                    <a:pt x="17" y="273"/>
                  </a:lnTo>
                  <a:lnTo>
                    <a:pt x="0" y="440"/>
                  </a:lnTo>
                  <a:lnTo>
                    <a:pt x="0" y="576"/>
                  </a:lnTo>
                  <a:lnTo>
                    <a:pt x="13" y="738"/>
                  </a:lnTo>
                  <a:lnTo>
                    <a:pt x="43" y="890"/>
                  </a:lnTo>
                  <a:lnTo>
                    <a:pt x="61" y="981"/>
                  </a:lnTo>
                  <a:lnTo>
                    <a:pt x="92" y="1062"/>
                  </a:lnTo>
                  <a:lnTo>
                    <a:pt x="114" y="1133"/>
                  </a:lnTo>
                  <a:lnTo>
                    <a:pt x="219" y="1168"/>
                  </a:lnTo>
                  <a:lnTo>
                    <a:pt x="364" y="1211"/>
                  </a:lnTo>
                  <a:lnTo>
                    <a:pt x="489" y="1234"/>
                  </a:lnTo>
                  <a:lnTo>
                    <a:pt x="595" y="1249"/>
                  </a:lnTo>
                  <a:lnTo>
                    <a:pt x="733" y="1257"/>
                  </a:lnTo>
                  <a:lnTo>
                    <a:pt x="924" y="1265"/>
                  </a:lnTo>
                  <a:lnTo>
                    <a:pt x="1102" y="1257"/>
                  </a:lnTo>
                  <a:lnTo>
                    <a:pt x="1234" y="1242"/>
                  </a:lnTo>
                  <a:lnTo>
                    <a:pt x="1344" y="1209"/>
                  </a:lnTo>
                  <a:lnTo>
                    <a:pt x="1471" y="1181"/>
                  </a:lnTo>
                  <a:lnTo>
                    <a:pt x="1537" y="1143"/>
                  </a:lnTo>
                  <a:lnTo>
                    <a:pt x="1577" y="1082"/>
                  </a:lnTo>
                  <a:lnTo>
                    <a:pt x="1634" y="895"/>
                  </a:lnTo>
                  <a:lnTo>
                    <a:pt x="1669" y="718"/>
                  </a:lnTo>
                  <a:lnTo>
                    <a:pt x="1687" y="541"/>
                  </a:lnTo>
                  <a:lnTo>
                    <a:pt x="1678" y="339"/>
                  </a:lnTo>
                  <a:lnTo>
                    <a:pt x="1651" y="182"/>
                  </a:lnTo>
                  <a:lnTo>
                    <a:pt x="1629" y="101"/>
                  </a:lnTo>
                  <a:lnTo>
                    <a:pt x="1603" y="0"/>
                  </a:lnTo>
                  <a:lnTo>
                    <a:pt x="70" y="5"/>
                  </a:lnTo>
                  <a:lnTo>
                    <a:pt x="65" y="35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921" y="272"/>
              <a:ext cx="1496" cy="360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849" y="401"/>
              <a:ext cx="1608" cy="506"/>
            </a:xfrm>
            <a:custGeom>
              <a:avLst/>
              <a:gdLst/>
              <a:ahLst/>
              <a:cxnLst>
                <a:cxn ang="0">
                  <a:pos x="79" y="25"/>
                </a:cxn>
                <a:cxn ang="0">
                  <a:pos x="48" y="56"/>
                </a:cxn>
                <a:cxn ang="0">
                  <a:pos x="17" y="107"/>
                </a:cxn>
                <a:cxn ang="0">
                  <a:pos x="0" y="173"/>
                </a:cxn>
                <a:cxn ang="0">
                  <a:pos x="17" y="275"/>
                </a:cxn>
                <a:cxn ang="0">
                  <a:pos x="70" y="351"/>
                </a:cxn>
                <a:cxn ang="0">
                  <a:pos x="162" y="392"/>
                </a:cxn>
                <a:cxn ang="0">
                  <a:pos x="272" y="433"/>
                </a:cxn>
                <a:cxn ang="0">
                  <a:pos x="421" y="464"/>
                </a:cxn>
                <a:cxn ang="0">
                  <a:pos x="588" y="489"/>
                </a:cxn>
                <a:cxn ang="0">
                  <a:pos x="755" y="505"/>
                </a:cxn>
                <a:cxn ang="0">
                  <a:pos x="944" y="494"/>
                </a:cxn>
                <a:cxn ang="0">
                  <a:pos x="1137" y="474"/>
                </a:cxn>
                <a:cxn ang="0">
                  <a:pos x="1334" y="433"/>
                </a:cxn>
                <a:cxn ang="0">
                  <a:pos x="1466" y="382"/>
                </a:cxn>
                <a:cxn ang="0">
                  <a:pos x="1567" y="300"/>
                </a:cxn>
                <a:cxn ang="0">
                  <a:pos x="1602" y="234"/>
                </a:cxn>
                <a:cxn ang="0">
                  <a:pos x="1607" y="163"/>
                </a:cxn>
                <a:cxn ang="0">
                  <a:pos x="1593" y="102"/>
                </a:cxn>
                <a:cxn ang="0">
                  <a:pos x="1585" y="56"/>
                </a:cxn>
                <a:cxn ang="0">
                  <a:pos x="1554" y="15"/>
                </a:cxn>
                <a:cxn ang="0">
                  <a:pos x="1523" y="0"/>
                </a:cxn>
                <a:cxn ang="0">
                  <a:pos x="1541" y="66"/>
                </a:cxn>
                <a:cxn ang="0">
                  <a:pos x="1497" y="112"/>
                </a:cxn>
                <a:cxn ang="0">
                  <a:pos x="1383" y="163"/>
                </a:cxn>
                <a:cxn ang="0">
                  <a:pos x="1277" y="183"/>
                </a:cxn>
                <a:cxn ang="0">
                  <a:pos x="1145" y="209"/>
                </a:cxn>
                <a:cxn ang="0">
                  <a:pos x="1014" y="224"/>
                </a:cxn>
                <a:cxn ang="0">
                  <a:pos x="878" y="229"/>
                </a:cxn>
                <a:cxn ang="0">
                  <a:pos x="737" y="229"/>
                </a:cxn>
                <a:cxn ang="0">
                  <a:pos x="588" y="224"/>
                </a:cxn>
                <a:cxn ang="0">
                  <a:pos x="434" y="204"/>
                </a:cxn>
                <a:cxn ang="0">
                  <a:pos x="285" y="178"/>
                </a:cxn>
                <a:cxn ang="0">
                  <a:pos x="173" y="132"/>
                </a:cxn>
                <a:cxn ang="0">
                  <a:pos x="100" y="94"/>
                </a:cxn>
                <a:cxn ang="0">
                  <a:pos x="70" y="30"/>
                </a:cxn>
              </a:cxnLst>
              <a:rect l="0" t="0" r="r" b="b"/>
              <a:pathLst>
                <a:path w="1608" h="506">
                  <a:moveTo>
                    <a:pt x="79" y="25"/>
                  </a:moveTo>
                  <a:lnTo>
                    <a:pt x="48" y="56"/>
                  </a:lnTo>
                  <a:lnTo>
                    <a:pt x="17" y="107"/>
                  </a:lnTo>
                  <a:lnTo>
                    <a:pt x="0" y="173"/>
                  </a:lnTo>
                  <a:lnTo>
                    <a:pt x="17" y="275"/>
                  </a:lnTo>
                  <a:lnTo>
                    <a:pt x="70" y="351"/>
                  </a:lnTo>
                  <a:lnTo>
                    <a:pt x="162" y="392"/>
                  </a:lnTo>
                  <a:lnTo>
                    <a:pt x="272" y="433"/>
                  </a:lnTo>
                  <a:lnTo>
                    <a:pt x="421" y="464"/>
                  </a:lnTo>
                  <a:lnTo>
                    <a:pt x="588" y="489"/>
                  </a:lnTo>
                  <a:lnTo>
                    <a:pt x="755" y="505"/>
                  </a:lnTo>
                  <a:lnTo>
                    <a:pt x="944" y="494"/>
                  </a:lnTo>
                  <a:lnTo>
                    <a:pt x="1137" y="474"/>
                  </a:lnTo>
                  <a:lnTo>
                    <a:pt x="1334" y="433"/>
                  </a:lnTo>
                  <a:lnTo>
                    <a:pt x="1466" y="382"/>
                  </a:lnTo>
                  <a:lnTo>
                    <a:pt x="1567" y="300"/>
                  </a:lnTo>
                  <a:lnTo>
                    <a:pt x="1602" y="234"/>
                  </a:lnTo>
                  <a:lnTo>
                    <a:pt x="1607" y="163"/>
                  </a:lnTo>
                  <a:lnTo>
                    <a:pt x="1593" y="102"/>
                  </a:lnTo>
                  <a:lnTo>
                    <a:pt x="1585" y="56"/>
                  </a:lnTo>
                  <a:lnTo>
                    <a:pt x="1554" y="15"/>
                  </a:lnTo>
                  <a:lnTo>
                    <a:pt x="1523" y="0"/>
                  </a:lnTo>
                  <a:lnTo>
                    <a:pt x="1541" y="66"/>
                  </a:lnTo>
                  <a:lnTo>
                    <a:pt x="1497" y="112"/>
                  </a:lnTo>
                  <a:lnTo>
                    <a:pt x="1383" y="163"/>
                  </a:lnTo>
                  <a:lnTo>
                    <a:pt x="1277" y="183"/>
                  </a:lnTo>
                  <a:lnTo>
                    <a:pt x="1145" y="209"/>
                  </a:lnTo>
                  <a:lnTo>
                    <a:pt x="1014" y="224"/>
                  </a:lnTo>
                  <a:lnTo>
                    <a:pt x="878" y="229"/>
                  </a:lnTo>
                  <a:lnTo>
                    <a:pt x="737" y="229"/>
                  </a:lnTo>
                  <a:lnTo>
                    <a:pt x="588" y="224"/>
                  </a:lnTo>
                  <a:lnTo>
                    <a:pt x="434" y="204"/>
                  </a:lnTo>
                  <a:lnTo>
                    <a:pt x="285" y="178"/>
                  </a:lnTo>
                  <a:lnTo>
                    <a:pt x="173" y="132"/>
                  </a:lnTo>
                  <a:lnTo>
                    <a:pt x="100" y="94"/>
                  </a:lnTo>
                  <a:lnTo>
                    <a:pt x="70" y="30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809" y="1986"/>
              <a:ext cx="1688" cy="1321"/>
            </a:xfrm>
            <a:custGeom>
              <a:avLst/>
              <a:gdLst/>
              <a:ahLst/>
              <a:cxnLst>
                <a:cxn ang="0">
                  <a:pos x="65" y="35"/>
                </a:cxn>
                <a:cxn ang="0">
                  <a:pos x="43" y="136"/>
                </a:cxn>
                <a:cxn ang="0">
                  <a:pos x="17" y="272"/>
                </a:cxn>
                <a:cxn ang="0">
                  <a:pos x="0" y="438"/>
                </a:cxn>
                <a:cxn ang="0">
                  <a:pos x="0" y="574"/>
                </a:cxn>
                <a:cxn ang="0">
                  <a:pos x="13" y="735"/>
                </a:cxn>
                <a:cxn ang="0">
                  <a:pos x="43" y="886"/>
                </a:cxn>
                <a:cxn ang="0">
                  <a:pos x="61" y="977"/>
                </a:cxn>
                <a:cxn ang="0">
                  <a:pos x="92" y="1058"/>
                </a:cxn>
                <a:cxn ang="0">
                  <a:pos x="114" y="1128"/>
                </a:cxn>
                <a:cxn ang="0">
                  <a:pos x="206" y="1168"/>
                </a:cxn>
                <a:cxn ang="0">
                  <a:pos x="318" y="1229"/>
                </a:cxn>
                <a:cxn ang="0">
                  <a:pos x="443" y="1267"/>
                </a:cxn>
                <a:cxn ang="0">
                  <a:pos x="595" y="1297"/>
                </a:cxn>
                <a:cxn ang="0">
                  <a:pos x="760" y="1312"/>
                </a:cxn>
                <a:cxn ang="0">
                  <a:pos x="918" y="1320"/>
                </a:cxn>
                <a:cxn ang="0">
                  <a:pos x="1069" y="1320"/>
                </a:cxn>
                <a:cxn ang="0">
                  <a:pos x="1208" y="1304"/>
                </a:cxn>
                <a:cxn ang="0">
                  <a:pos x="1320" y="1267"/>
                </a:cxn>
                <a:cxn ang="0">
                  <a:pos x="1412" y="1236"/>
                </a:cxn>
                <a:cxn ang="0">
                  <a:pos x="1484" y="1199"/>
                </a:cxn>
                <a:cxn ang="0">
                  <a:pos x="1557" y="1146"/>
                </a:cxn>
                <a:cxn ang="0">
                  <a:pos x="1596" y="1078"/>
                </a:cxn>
                <a:cxn ang="0">
                  <a:pos x="1634" y="891"/>
                </a:cxn>
                <a:cxn ang="0">
                  <a:pos x="1669" y="715"/>
                </a:cxn>
                <a:cxn ang="0">
                  <a:pos x="1687" y="539"/>
                </a:cxn>
                <a:cxn ang="0">
                  <a:pos x="1678" y="337"/>
                </a:cxn>
                <a:cxn ang="0">
                  <a:pos x="1651" y="181"/>
                </a:cxn>
                <a:cxn ang="0">
                  <a:pos x="1629" y="100"/>
                </a:cxn>
                <a:cxn ang="0">
                  <a:pos x="1603" y="0"/>
                </a:cxn>
                <a:cxn ang="0">
                  <a:pos x="70" y="5"/>
                </a:cxn>
                <a:cxn ang="0">
                  <a:pos x="65" y="35"/>
                </a:cxn>
              </a:cxnLst>
              <a:rect l="0" t="0" r="r" b="b"/>
              <a:pathLst>
                <a:path w="1688" h="1321">
                  <a:moveTo>
                    <a:pt x="65" y="35"/>
                  </a:moveTo>
                  <a:lnTo>
                    <a:pt x="43" y="136"/>
                  </a:lnTo>
                  <a:lnTo>
                    <a:pt x="17" y="272"/>
                  </a:lnTo>
                  <a:lnTo>
                    <a:pt x="0" y="438"/>
                  </a:lnTo>
                  <a:lnTo>
                    <a:pt x="0" y="574"/>
                  </a:lnTo>
                  <a:lnTo>
                    <a:pt x="13" y="735"/>
                  </a:lnTo>
                  <a:lnTo>
                    <a:pt x="43" y="886"/>
                  </a:lnTo>
                  <a:lnTo>
                    <a:pt x="61" y="977"/>
                  </a:lnTo>
                  <a:lnTo>
                    <a:pt x="92" y="1058"/>
                  </a:lnTo>
                  <a:lnTo>
                    <a:pt x="114" y="1128"/>
                  </a:lnTo>
                  <a:lnTo>
                    <a:pt x="206" y="1168"/>
                  </a:lnTo>
                  <a:lnTo>
                    <a:pt x="318" y="1229"/>
                  </a:lnTo>
                  <a:lnTo>
                    <a:pt x="443" y="1267"/>
                  </a:lnTo>
                  <a:lnTo>
                    <a:pt x="595" y="1297"/>
                  </a:lnTo>
                  <a:lnTo>
                    <a:pt x="760" y="1312"/>
                  </a:lnTo>
                  <a:lnTo>
                    <a:pt x="918" y="1320"/>
                  </a:lnTo>
                  <a:lnTo>
                    <a:pt x="1069" y="1320"/>
                  </a:lnTo>
                  <a:lnTo>
                    <a:pt x="1208" y="1304"/>
                  </a:lnTo>
                  <a:lnTo>
                    <a:pt x="1320" y="1267"/>
                  </a:lnTo>
                  <a:lnTo>
                    <a:pt x="1412" y="1236"/>
                  </a:lnTo>
                  <a:lnTo>
                    <a:pt x="1484" y="1199"/>
                  </a:lnTo>
                  <a:lnTo>
                    <a:pt x="1557" y="1146"/>
                  </a:lnTo>
                  <a:lnTo>
                    <a:pt x="1596" y="1078"/>
                  </a:lnTo>
                  <a:lnTo>
                    <a:pt x="1634" y="891"/>
                  </a:lnTo>
                  <a:lnTo>
                    <a:pt x="1669" y="715"/>
                  </a:lnTo>
                  <a:lnTo>
                    <a:pt x="1687" y="539"/>
                  </a:lnTo>
                  <a:lnTo>
                    <a:pt x="1678" y="337"/>
                  </a:lnTo>
                  <a:lnTo>
                    <a:pt x="1651" y="181"/>
                  </a:lnTo>
                  <a:lnTo>
                    <a:pt x="1629" y="100"/>
                  </a:lnTo>
                  <a:lnTo>
                    <a:pt x="1603" y="0"/>
                  </a:lnTo>
                  <a:lnTo>
                    <a:pt x="70" y="5"/>
                  </a:lnTo>
                  <a:lnTo>
                    <a:pt x="65" y="35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842" y="3024"/>
              <a:ext cx="1608" cy="522"/>
            </a:xfrm>
            <a:custGeom>
              <a:avLst/>
              <a:gdLst/>
              <a:ahLst/>
              <a:cxnLst>
                <a:cxn ang="0">
                  <a:pos x="61" y="35"/>
                </a:cxn>
                <a:cxn ang="0">
                  <a:pos x="48" y="40"/>
                </a:cxn>
                <a:cxn ang="0">
                  <a:pos x="17" y="91"/>
                </a:cxn>
                <a:cxn ang="0">
                  <a:pos x="0" y="156"/>
                </a:cxn>
                <a:cxn ang="0">
                  <a:pos x="17" y="257"/>
                </a:cxn>
                <a:cxn ang="0">
                  <a:pos x="70" y="333"/>
                </a:cxn>
                <a:cxn ang="0">
                  <a:pos x="160" y="386"/>
                </a:cxn>
                <a:cxn ang="0">
                  <a:pos x="278" y="445"/>
                </a:cxn>
                <a:cxn ang="0">
                  <a:pos x="423" y="483"/>
                </a:cxn>
                <a:cxn ang="0">
                  <a:pos x="594" y="513"/>
                </a:cxn>
                <a:cxn ang="0">
                  <a:pos x="779" y="521"/>
                </a:cxn>
                <a:cxn ang="0">
                  <a:pos x="963" y="521"/>
                </a:cxn>
                <a:cxn ang="0">
                  <a:pos x="1161" y="498"/>
                </a:cxn>
                <a:cxn ang="0">
                  <a:pos x="1332" y="445"/>
                </a:cxn>
                <a:cxn ang="0">
                  <a:pos x="1479" y="376"/>
                </a:cxn>
                <a:cxn ang="0">
                  <a:pos x="1538" y="326"/>
                </a:cxn>
                <a:cxn ang="0">
                  <a:pos x="1567" y="283"/>
                </a:cxn>
                <a:cxn ang="0">
                  <a:pos x="1602" y="217"/>
                </a:cxn>
                <a:cxn ang="0">
                  <a:pos x="1607" y="146"/>
                </a:cxn>
                <a:cxn ang="0">
                  <a:pos x="1593" y="85"/>
                </a:cxn>
                <a:cxn ang="0">
                  <a:pos x="1585" y="40"/>
                </a:cxn>
                <a:cxn ang="0">
                  <a:pos x="1554" y="0"/>
                </a:cxn>
                <a:cxn ang="0">
                  <a:pos x="1556" y="20"/>
                </a:cxn>
                <a:cxn ang="0">
                  <a:pos x="1541" y="50"/>
                </a:cxn>
                <a:cxn ang="0">
                  <a:pos x="1497" y="96"/>
                </a:cxn>
                <a:cxn ang="0">
                  <a:pos x="1424" y="164"/>
                </a:cxn>
                <a:cxn ang="0">
                  <a:pos x="1325" y="209"/>
                </a:cxn>
                <a:cxn ang="0">
                  <a:pos x="1207" y="232"/>
                </a:cxn>
                <a:cxn ang="0">
                  <a:pos x="1055" y="263"/>
                </a:cxn>
                <a:cxn ang="0">
                  <a:pos x="911" y="263"/>
                </a:cxn>
                <a:cxn ang="0">
                  <a:pos x="753" y="255"/>
                </a:cxn>
                <a:cxn ang="0">
                  <a:pos x="608" y="247"/>
                </a:cxn>
                <a:cxn ang="0">
                  <a:pos x="450" y="225"/>
                </a:cxn>
                <a:cxn ang="0">
                  <a:pos x="298" y="187"/>
                </a:cxn>
                <a:cxn ang="0">
                  <a:pos x="175" y="126"/>
                </a:cxn>
                <a:cxn ang="0">
                  <a:pos x="83" y="75"/>
                </a:cxn>
                <a:cxn ang="0">
                  <a:pos x="70" y="15"/>
                </a:cxn>
              </a:cxnLst>
              <a:rect l="0" t="0" r="r" b="b"/>
              <a:pathLst>
                <a:path w="1608" h="522">
                  <a:moveTo>
                    <a:pt x="61" y="35"/>
                  </a:moveTo>
                  <a:lnTo>
                    <a:pt x="48" y="40"/>
                  </a:lnTo>
                  <a:lnTo>
                    <a:pt x="17" y="91"/>
                  </a:lnTo>
                  <a:lnTo>
                    <a:pt x="0" y="156"/>
                  </a:lnTo>
                  <a:lnTo>
                    <a:pt x="17" y="257"/>
                  </a:lnTo>
                  <a:lnTo>
                    <a:pt x="70" y="333"/>
                  </a:lnTo>
                  <a:lnTo>
                    <a:pt x="160" y="386"/>
                  </a:lnTo>
                  <a:lnTo>
                    <a:pt x="278" y="445"/>
                  </a:lnTo>
                  <a:lnTo>
                    <a:pt x="423" y="483"/>
                  </a:lnTo>
                  <a:lnTo>
                    <a:pt x="594" y="513"/>
                  </a:lnTo>
                  <a:lnTo>
                    <a:pt x="779" y="521"/>
                  </a:lnTo>
                  <a:lnTo>
                    <a:pt x="963" y="521"/>
                  </a:lnTo>
                  <a:lnTo>
                    <a:pt x="1161" y="498"/>
                  </a:lnTo>
                  <a:lnTo>
                    <a:pt x="1332" y="445"/>
                  </a:lnTo>
                  <a:lnTo>
                    <a:pt x="1479" y="376"/>
                  </a:lnTo>
                  <a:lnTo>
                    <a:pt x="1538" y="326"/>
                  </a:lnTo>
                  <a:lnTo>
                    <a:pt x="1567" y="283"/>
                  </a:lnTo>
                  <a:lnTo>
                    <a:pt x="1602" y="217"/>
                  </a:lnTo>
                  <a:lnTo>
                    <a:pt x="1607" y="146"/>
                  </a:lnTo>
                  <a:lnTo>
                    <a:pt x="1593" y="85"/>
                  </a:lnTo>
                  <a:lnTo>
                    <a:pt x="1585" y="40"/>
                  </a:lnTo>
                  <a:lnTo>
                    <a:pt x="1554" y="0"/>
                  </a:lnTo>
                  <a:lnTo>
                    <a:pt x="1556" y="20"/>
                  </a:lnTo>
                  <a:lnTo>
                    <a:pt x="1541" y="50"/>
                  </a:lnTo>
                  <a:lnTo>
                    <a:pt x="1497" y="96"/>
                  </a:lnTo>
                  <a:lnTo>
                    <a:pt x="1424" y="164"/>
                  </a:lnTo>
                  <a:lnTo>
                    <a:pt x="1325" y="209"/>
                  </a:lnTo>
                  <a:lnTo>
                    <a:pt x="1207" y="232"/>
                  </a:lnTo>
                  <a:lnTo>
                    <a:pt x="1055" y="263"/>
                  </a:lnTo>
                  <a:lnTo>
                    <a:pt x="911" y="263"/>
                  </a:lnTo>
                  <a:lnTo>
                    <a:pt x="753" y="255"/>
                  </a:lnTo>
                  <a:lnTo>
                    <a:pt x="608" y="247"/>
                  </a:lnTo>
                  <a:lnTo>
                    <a:pt x="450" y="225"/>
                  </a:lnTo>
                  <a:lnTo>
                    <a:pt x="298" y="187"/>
                  </a:lnTo>
                  <a:lnTo>
                    <a:pt x="175" y="126"/>
                  </a:lnTo>
                  <a:lnTo>
                    <a:pt x="83" y="75"/>
                  </a:lnTo>
                  <a:lnTo>
                    <a:pt x="70" y="15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849" y="1708"/>
              <a:ext cx="1608" cy="485"/>
            </a:xfrm>
            <a:custGeom>
              <a:avLst/>
              <a:gdLst/>
              <a:ahLst/>
              <a:cxnLst>
                <a:cxn ang="0">
                  <a:pos x="61" y="20"/>
                </a:cxn>
                <a:cxn ang="0">
                  <a:pos x="48" y="40"/>
                </a:cxn>
                <a:cxn ang="0">
                  <a:pos x="17" y="90"/>
                </a:cxn>
                <a:cxn ang="0">
                  <a:pos x="0" y="156"/>
                </a:cxn>
                <a:cxn ang="0">
                  <a:pos x="17" y="257"/>
                </a:cxn>
                <a:cxn ang="0">
                  <a:pos x="70" y="332"/>
                </a:cxn>
                <a:cxn ang="0">
                  <a:pos x="162" y="373"/>
                </a:cxn>
                <a:cxn ang="0">
                  <a:pos x="272" y="413"/>
                </a:cxn>
                <a:cxn ang="0">
                  <a:pos x="421" y="443"/>
                </a:cxn>
                <a:cxn ang="0">
                  <a:pos x="588" y="468"/>
                </a:cxn>
                <a:cxn ang="0">
                  <a:pos x="755" y="484"/>
                </a:cxn>
                <a:cxn ang="0">
                  <a:pos x="944" y="473"/>
                </a:cxn>
                <a:cxn ang="0">
                  <a:pos x="1137" y="453"/>
                </a:cxn>
                <a:cxn ang="0">
                  <a:pos x="1334" y="413"/>
                </a:cxn>
                <a:cxn ang="0">
                  <a:pos x="1466" y="363"/>
                </a:cxn>
                <a:cxn ang="0">
                  <a:pos x="1567" y="282"/>
                </a:cxn>
                <a:cxn ang="0">
                  <a:pos x="1602" y="216"/>
                </a:cxn>
                <a:cxn ang="0">
                  <a:pos x="1607" y="146"/>
                </a:cxn>
                <a:cxn ang="0">
                  <a:pos x="1593" y="85"/>
                </a:cxn>
                <a:cxn ang="0">
                  <a:pos x="1585" y="40"/>
                </a:cxn>
                <a:cxn ang="0">
                  <a:pos x="1554" y="0"/>
                </a:cxn>
                <a:cxn ang="0">
                  <a:pos x="1549" y="5"/>
                </a:cxn>
                <a:cxn ang="0">
                  <a:pos x="1543" y="50"/>
                </a:cxn>
                <a:cxn ang="0">
                  <a:pos x="1490" y="88"/>
                </a:cxn>
                <a:cxn ang="0">
                  <a:pos x="1383" y="146"/>
                </a:cxn>
                <a:cxn ang="0">
                  <a:pos x="1277" y="166"/>
                </a:cxn>
                <a:cxn ang="0">
                  <a:pos x="1145" y="191"/>
                </a:cxn>
                <a:cxn ang="0">
                  <a:pos x="1029" y="201"/>
                </a:cxn>
                <a:cxn ang="0">
                  <a:pos x="878" y="211"/>
                </a:cxn>
                <a:cxn ang="0">
                  <a:pos x="737" y="211"/>
                </a:cxn>
                <a:cxn ang="0">
                  <a:pos x="588" y="206"/>
                </a:cxn>
                <a:cxn ang="0">
                  <a:pos x="434" y="186"/>
                </a:cxn>
                <a:cxn ang="0">
                  <a:pos x="285" y="156"/>
                </a:cxn>
                <a:cxn ang="0">
                  <a:pos x="173" y="118"/>
                </a:cxn>
                <a:cxn ang="0">
                  <a:pos x="83" y="75"/>
                </a:cxn>
                <a:cxn ang="0">
                  <a:pos x="70" y="15"/>
                </a:cxn>
              </a:cxnLst>
              <a:rect l="0" t="0" r="r" b="b"/>
              <a:pathLst>
                <a:path w="1608" h="485">
                  <a:moveTo>
                    <a:pt x="61" y="20"/>
                  </a:moveTo>
                  <a:lnTo>
                    <a:pt x="48" y="40"/>
                  </a:lnTo>
                  <a:lnTo>
                    <a:pt x="17" y="90"/>
                  </a:lnTo>
                  <a:lnTo>
                    <a:pt x="0" y="156"/>
                  </a:lnTo>
                  <a:lnTo>
                    <a:pt x="17" y="257"/>
                  </a:lnTo>
                  <a:lnTo>
                    <a:pt x="70" y="332"/>
                  </a:lnTo>
                  <a:lnTo>
                    <a:pt x="162" y="373"/>
                  </a:lnTo>
                  <a:lnTo>
                    <a:pt x="272" y="413"/>
                  </a:lnTo>
                  <a:lnTo>
                    <a:pt x="421" y="443"/>
                  </a:lnTo>
                  <a:lnTo>
                    <a:pt x="588" y="468"/>
                  </a:lnTo>
                  <a:lnTo>
                    <a:pt x="755" y="484"/>
                  </a:lnTo>
                  <a:lnTo>
                    <a:pt x="944" y="473"/>
                  </a:lnTo>
                  <a:lnTo>
                    <a:pt x="1137" y="453"/>
                  </a:lnTo>
                  <a:lnTo>
                    <a:pt x="1334" y="413"/>
                  </a:lnTo>
                  <a:lnTo>
                    <a:pt x="1466" y="363"/>
                  </a:lnTo>
                  <a:lnTo>
                    <a:pt x="1567" y="282"/>
                  </a:lnTo>
                  <a:lnTo>
                    <a:pt x="1602" y="216"/>
                  </a:lnTo>
                  <a:lnTo>
                    <a:pt x="1607" y="146"/>
                  </a:lnTo>
                  <a:lnTo>
                    <a:pt x="1593" y="85"/>
                  </a:lnTo>
                  <a:lnTo>
                    <a:pt x="1585" y="40"/>
                  </a:lnTo>
                  <a:lnTo>
                    <a:pt x="1554" y="0"/>
                  </a:lnTo>
                  <a:lnTo>
                    <a:pt x="1549" y="5"/>
                  </a:lnTo>
                  <a:lnTo>
                    <a:pt x="1543" y="50"/>
                  </a:lnTo>
                  <a:lnTo>
                    <a:pt x="1490" y="88"/>
                  </a:lnTo>
                  <a:lnTo>
                    <a:pt x="1383" y="146"/>
                  </a:lnTo>
                  <a:lnTo>
                    <a:pt x="1277" y="166"/>
                  </a:lnTo>
                  <a:lnTo>
                    <a:pt x="1145" y="191"/>
                  </a:lnTo>
                  <a:lnTo>
                    <a:pt x="1029" y="201"/>
                  </a:lnTo>
                  <a:lnTo>
                    <a:pt x="878" y="211"/>
                  </a:lnTo>
                  <a:lnTo>
                    <a:pt x="737" y="211"/>
                  </a:lnTo>
                  <a:lnTo>
                    <a:pt x="588" y="206"/>
                  </a:lnTo>
                  <a:lnTo>
                    <a:pt x="434" y="186"/>
                  </a:lnTo>
                  <a:lnTo>
                    <a:pt x="285" y="156"/>
                  </a:lnTo>
                  <a:lnTo>
                    <a:pt x="173" y="118"/>
                  </a:lnTo>
                  <a:lnTo>
                    <a:pt x="83" y="75"/>
                  </a:lnTo>
                  <a:lnTo>
                    <a:pt x="70" y="15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867" y="743"/>
              <a:ext cx="1398" cy="237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120" y="45"/>
                </a:cxn>
                <a:cxn ang="0">
                  <a:pos x="232" y="76"/>
                </a:cxn>
                <a:cxn ang="0">
                  <a:pos x="364" y="106"/>
                </a:cxn>
                <a:cxn ang="0">
                  <a:pos x="528" y="114"/>
                </a:cxn>
                <a:cxn ang="0">
                  <a:pos x="739" y="121"/>
                </a:cxn>
                <a:cxn ang="0">
                  <a:pos x="943" y="121"/>
                </a:cxn>
                <a:cxn ang="0">
                  <a:pos x="1136" y="96"/>
                </a:cxn>
                <a:cxn ang="0">
                  <a:pos x="1291" y="68"/>
                </a:cxn>
                <a:cxn ang="0">
                  <a:pos x="1397" y="30"/>
                </a:cxn>
                <a:cxn ang="0">
                  <a:pos x="1285" y="91"/>
                </a:cxn>
                <a:cxn ang="0">
                  <a:pos x="1177" y="142"/>
                </a:cxn>
                <a:cxn ang="0">
                  <a:pos x="1063" y="177"/>
                </a:cxn>
                <a:cxn ang="0">
                  <a:pos x="907" y="215"/>
                </a:cxn>
                <a:cxn ang="0">
                  <a:pos x="686" y="236"/>
                </a:cxn>
                <a:cxn ang="0">
                  <a:pos x="502" y="236"/>
                </a:cxn>
                <a:cxn ang="0">
                  <a:pos x="311" y="228"/>
                </a:cxn>
                <a:cxn ang="0">
                  <a:pos x="166" y="205"/>
                </a:cxn>
                <a:cxn ang="0">
                  <a:pos x="35" y="159"/>
                </a:cxn>
                <a:cxn ang="0">
                  <a:pos x="0" y="142"/>
                </a:cxn>
                <a:cxn ang="0">
                  <a:pos x="17" y="50"/>
                </a:cxn>
                <a:cxn ang="0">
                  <a:pos x="41" y="0"/>
                </a:cxn>
              </a:cxnLst>
              <a:rect l="0" t="0" r="r" b="b"/>
              <a:pathLst>
                <a:path w="1398" h="237">
                  <a:moveTo>
                    <a:pt x="41" y="0"/>
                  </a:moveTo>
                  <a:lnTo>
                    <a:pt x="120" y="45"/>
                  </a:lnTo>
                  <a:lnTo>
                    <a:pt x="232" y="76"/>
                  </a:lnTo>
                  <a:lnTo>
                    <a:pt x="364" y="106"/>
                  </a:lnTo>
                  <a:lnTo>
                    <a:pt x="528" y="114"/>
                  </a:lnTo>
                  <a:lnTo>
                    <a:pt x="739" y="121"/>
                  </a:lnTo>
                  <a:lnTo>
                    <a:pt x="943" y="121"/>
                  </a:lnTo>
                  <a:lnTo>
                    <a:pt x="1136" y="96"/>
                  </a:lnTo>
                  <a:lnTo>
                    <a:pt x="1291" y="68"/>
                  </a:lnTo>
                  <a:lnTo>
                    <a:pt x="1397" y="30"/>
                  </a:lnTo>
                  <a:lnTo>
                    <a:pt x="1285" y="91"/>
                  </a:lnTo>
                  <a:lnTo>
                    <a:pt x="1177" y="142"/>
                  </a:lnTo>
                  <a:lnTo>
                    <a:pt x="1063" y="177"/>
                  </a:lnTo>
                  <a:lnTo>
                    <a:pt x="907" y="215"/>
                  </a:lnTo>
                  <a:lnTo>
                    <a:pt x="686" y="236"/>
                  </a:lnTo>
                  <a:lnTo>
                    <a:pt x="502" y="236"/>
                  </a:lnTo>
                  <a:lnTo>
                    <a:pt x="311" y="228"/>
                  </a:lnTo>
                  <a:lnTo>
                    <a:pt x="166" y="205"/>
                  </a:lnTo>
                  <a:lnTo>
                    <a:pt x="35" y="159"/>
                  </a:lnTo>
                  <a:lnTo>
                    <a:pt x="0" y="142"/>
                  </a:lnTo>
                  <a:lnTo>
                    <a:pt x="17" y="50"/>
                  </a:lnTo>
                  <a:lnTo>
                    <a:pt x="41" y="0"/>
                  </a:lnTo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856" y="2023"/>
              <a:ext cx="1406" cy="241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105" y="56"/>
                </a:cxn>
                <a:cxn ang="0">
                  <a:pos x="206" y="87"/>
                </a:cxn>
                <a:cxn ang="0">
                  <a:pos x="345" y="126"/>
                </a:cxn>
                <a:cxn ang="0">
                  <a:pos x="507" y="144"/>
                </a:cxn>
                <a:cxn ang="0">
                  <a:pos x="727" y="157"/>
                </a:cxn>
                <a:cxn ang="0">
                  <a:pos x="938" y="144"/>
                </a:cxn>
                <a:cxn ang="0">
                  <a:pos x="1136" y="118"/>
                </a:cxn>
                <a:cxn ang="0">
                  <a:pos x="1281" y="82"/>
                </a:cxn>
                <a:cxn ang="0">
                  <a:pos x="1405" y="49"/>
                </a:cxn>
                <a:cxn ang="0">
                  <a:pos x="1279" y="105"/>
                </a:cxn>
                <a:cxn ang="0">
                  <a:pos x="1165" y="144"/>
                </a:cxn>
                <a:cxn ang="0">
                  <a:pos x="1051" y="180"/>
                </a:cxn>
                <a:cxn ang="0">
                  <a:pos x="894" y="219"/>
                </a:cxn>
                <a:cxn ang="0">
                  <a:pos x="672" y="240"/>
                </a:cxn>
                <a:cxn ang="0">
                  <a:pos x="490" y="234"/>
                </a:cxn>
                <a:cxn ang="0">
                  <a:pos x="305" y="214"/>
                </a:cxn>
                <a:cxn ang="0">
                  <a:pos x="180" y="180"/>
                </a:cxn>
                <a:cxn ang="0">
                  <a:pos x="61" y="129"/>
                </a:cxn>
                <a:cxn ang="0">
                  <a:pos x="0" y="98"/>
                </a:cxn>
                <a:cxn ang="0">
                  <a:pos x="2" y="51"/>
                </a:cxn>
                <a:cxn ang="0">
                  <a:pos x="26" y="0"/>
                </a:cxn>
              </a:cxnLst>
              <a:rect l="0" t="0" r="r" b="b"/>
              <a:pathLst>
                <a:path w="1406" h="241">
                  <a:moveTo>
                    <a:pt x="26" y="0"/>
                  </a:moveTo>
                  <a:lnTo>
                    <a:pt x="105" y="56"/>
                  </a:lnTo>
                  <a:lnTo>
                    <a:pt x="206" y="87"/>
                  </a:lnTo>
                  <a:lnTo>
                    <a:pt x="345" y="126"/>
                  </a:lnTo>
                  <a:lnTo>
                    <a:pt x="507" y="144"/>
                  </a:lnTo>
                  <a:lnTo>
                    <a:pt x="727" y="157"/>
                  </a:lnTo>
                  <a:lnTo>
                    <a:pt x="938" y="144"/>
                  </a:lnTo>
                  <a:lnTo>
                    <a:pt x="1136" y="118"/>
                  </a:lnTo>
                  <a:lnTo>
                    <a:pt x="1281" y="82"/>
                  </a:lnTo>
                  <a:lnTo>
                    <a:pt x="1405" y="49"/>
                  </a:lnTo>
                  <a:lnTo>
                    <a:pt x="1279" y="105"/>
                  </a:lnTo>
                  <a:lnTo>
                    <a:pt x="1165" y="144"/>
                  </a:lnTo>
                  <a:lnTo>
                    <a:pt x="1051" y="180"/>
                  </a:lnTo>
                  <a:lnTo>
                    <a:pt x="894" y="219"/>
                  </a:lnTo>
                  <a:lnTo>
                    <a:pt x="672" y="240"/>
                  </a:lnTo>
                  <a:lnTo>
                    <a:pt x="490" y="234"/>
                  </a:lnTo>
                  <a:lnTo>
                    <a:pt x="305" y="214"/>
                  </a:lnTo>
                  <a:lnTo>
                    <a:pt x="180" y="180"/>
                  </a:lnTo>
                  <a:lnTo>
                    <a:pt x="61" y="129"/>
                  </a:lnTo>
                  <a:lnTo>
                    <a:pt x="0" y="98"/>
                  </a:lnTo>
                  <a:lnTo>
                    <a:pt x="2" y="51"/>
                  </a:lnTo>
                  <a:lnTo>
                    <a:pt x="26" y="0"/>
                  </a:lnTo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2196" y="1791"/>
              <a:ext cx="153" cy="92"/>
            </a:xfrm>
            <a:custGeom>
              <a:avLst/>
              <a:gdLst/>
              <a:ahLst/>
              <a:cxnLst>
                <a:cxn ang="0">
                  <a:pos x="127" y="0"/>
                </a:cxn>
                <a:cxn ang="0">
                  <a:pos x="99" y="25"/>
                </a:cxn>
                <a:cxn ang="0">
                  <a:pos x="61" y="43"/>
                </a:cxn>
                <a:cxn ang="0">
                  <a:pos x="28" y="62"/>
                </a:cxn>
                <a:cxn ang="0">
                  <a:pos x="0" y="84"/>
                </a:cxn>
                <a:cxn ang="0">
                  <a:pos x="46" y="91"/>
                </a:cxn>
                <a:cxn ang="0">
                  <a:pos x="72" y="81"/>
                </a:cxn>
                <a:cxn ang="0">
                  <a:pos x="101" y="65"/>
                </a:cxn>
                <a:cxn ang="0">
                  <a:pos x="127" y="47"/>
                </a:cxn>
                <a:cxn ang="0">
                  <a:pos x="152" y="6"/>
                </a:cxn>
                <a:cxn ang="0">
                  <a:pos x="127" y="0"/>
                </a:cxn>
              </a:cxnLst>
              <a:rect l="0" t="0" r="r" b="b"/>
              <a:pathLst>
                <a:path w="153" h="92">
                  <a:moveTo>
                    <a:pt x="127" y="0"/>
                  </a:moveTo>
                  <a:lnTo>
                    <a:pt x="99" y="25"/>
                  </a:lnTo>
                  <a:lnTo>
                    <a:pt x="61" y="43"/>
                  </a:lnTo>
                  <a:lnTo>
                    <a:pt x="28" y="62"/>
                  </a:lnTo>
                  <a:lnTo>
                    <a:pt x="0" y="84"/>
                  </a:lnTo>
                  <a:lnTo>
                    <a:pt x="46" y="91"/>
                  </a:lnTo>
                  <a:lnTo>
                    <a:pt x="72" y="81"/>
                  </a:lnTo>
                  <a:lnTo>
                    <a:pt x="101" y="65"/>
                  </a:lnTo>
                  <a:lnTo>
                    <a:pt x="127" y="47"/>
                  </a:lnTo>
                  <a:lnTo>
                    <a:pt x="152" y="6"/>
                  </a:lnTo>
                  <a:lnTo>
                    <a:pt x="127" y="0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2199" y="3106"/>
              <a:ext cx="153" cy="93"/>
            </a:xfrm>
            <a:custGeom>
              <a:avLst/>
              <a:gdLst/>
              <a:ahLst/>
              <a:cxnLst>
                <a:cxn ang="0">
                  <a:pos x="127" y="0"/>
                </a:cxn>
                <a:cxn ang="0">
                  <a:pos x="99" y="25"/>
                </a:cxn>
                <a:cxn ang="0">
                  <a:pos x="61" y="44"/>
                </a:cxn>
                <a:cxn ang="0">
                  <a:pos x="28" y="63"/>
                </a:cxn>
                <a:cxn ang="0">
                  <a:pos x="0" y="85"/>
                </a:cxn>
                <a:cxn ang="0">
                  <a:pos x="46" y="92"/>
                </a:cxn>
                <a:cxn ang="0">
                  <a:pos x="72" y="82"/>
                </a:cxn>
                <a:cxn ang="0">
                  <a:pos x="101" y="66"/>
                </a:cxn>
                <a:cxn ang="0">
                  <a:pos x="127" y="47"/>
                </a:cxn>
                <a:cxn ang="0">
                  <a:pos x="152" y="6"/>
                </a:cxn>
                <a:cxn ang="0">
                  <a:pos x="127" y="0"/>
                </a:cxn>
              </a:cxnLst>
              <a:rect l="0" t="0" r="r" b="b"/>
              <a:pathLst>
                <a:path w="153" h="93">
                  <a:moveTo>
                    <a:pt x="127" y="0"/>
                  </a:moveTo>
                  <a:lnTo>
                    <a:pt x="99" y="25"/>
                  </a:lnTo>
                  <a:lnTo>
                    <a:pt x="61" y="44"/>
                  </a:lnTo>
                  <a:lnTo>
                    <a:pt x="28" y="63"/>
                  </a:lnTo>
                  <a:lnTo>
                    <a:pt x="0" y="85"/>
                  </a:lnTo>
                  <a:lnTo>
                    <a:pt x="46" y="92"/>
                  </a:lnTo>
                  <a:lnTo>
                    <a:pt x="72" y="82"/>
                  </a:lnTo>
                  <a:lnTo>
                    <a:pt x="101" y="66"/>
                  </a:lnTo>
                  <a:lnTo>
                    <a:pt x="127" y="47"/>
                  </a:lnTo>
                  <a:lnTo>
                    <a:pt x="152" y="6"/>
                  </a:lnTo>
                  <a:lnTo>
                    <a:pt x="127" y="0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899" y="3028"/>
              <a:ext cx="1450" cy="234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103" y="45"/>
                </a:cxn>
                <a:cxn ang="0">
                  <a:pos x="215" y="75"/>
                </a:cxn>
                <a:cxn ang="0">
                  <a:pos x="343" y="119"/>
                </a:cxn>
                <a:cxn ang="0">
                  <a:pos x="501" y="167"/>
                </a:cxn>
                <a:cxn ang="0">
                  <a:pos x="593" y="189"/>
                </a:cxn>
                <a:cxn ang="0">
                  <a:pos x="716" y="202"/>
                </a:cxn>
                <a:cxn ang="0">
                  <a:pos x="804" y="205"/>
                </a:cxn>
                <a:cxn ang="0">
                  <a:pos x="954" y="197"/>
                </a:cxn>
                <a:cxn ang="0">
                  <a:pos x="1112" y="174"/>
                </a:cxn>
                <a:cxn ang="0">
                  <a:pos x="1178" y="159"/>
                </a:cxn>
                <a:cxn ang="0">
                  <a:pos x="1317" y="113"/>
                </a:cxn>
                <a:cxn ang="0">
                  <a:pos x="1449" y="68"/>
                </a:cxn>
                <a:cxn ang="0">
                  <a:pos x="1317" y="129"/>
                </a:cxn>
                <a:cxn ang="0">
                  <a:pos x="1200" y="187"/>
                </a:cxn>
                <a:cxn ang="0">
                  <a:pos x="1059" y="212"/>
                </a:cxn>
                <a:cxn ang="0">
                  <a:pos x="1007" y="220"/>
                </a:cxn>
                <a:cxn ang="0">
                  <a:pos x="903" y="225"/>
                </a:cxn>
                <a:cxn ang="0">
                  <a:pos x="804" y="227"/>
                </a:cxn>
                <a:cxn ang="0">
                  <a:pos x="705" y="233"/>
                </a:cxn>
                <a:cxn ang="0">
                  <a:pos x="573" y="220"/>
                </a:cxn>
                <a:cxn ang="0">
                  <a:pos x="452" y="189"/>
                </a:cxn>
                <a:cxn ang="0">
                  <a:pos x="395" y="174"/>
                </a:cxn>
                <a:cxn ang="0">
                  <a:pos x="301" y="141"/>
                </a:cxn>
                <a:cxn ang="0">
                  <a:pos x="0" y="50"/>
                </a:cxn>
                <a:cxn ang="0">
                  <a:pos x="24" y="0"/>
                </a:cxn>
              </a:cxnLst>
              <a:rect l="0" t="0" r="r" b="b"/>
              <a:pathLst>
                <a:path w="1450" h="234">
                  <a:moveTo>
                    <a:pt x="24" y="0"/>
                  </a:moveTo>
                  <a:lnTo>
                    <a:pt x="103" y="45"/>
                  </a:lnTo>
                  <a:lnTo>
                    <a:pt x="215" y="75"/>
                  </a:lnTo>
                  <a:lnTo>
                    <a:pt x="343" y="119"/>
                  </a:lnTo>
                  <a:lnTo>
                    <a:pt x="501" y="167"/>
                  </a:lnTo>
                  <a:lnTo>
                    <a:pt x="593" y="189"/>
                  </a:lnTo>
                  <a:lnTo>
                    <a:pt x="716" y="202"/>
                  </a:lnTo>
                  <a:lnTo>
                    <a:pt x="804" y="205"/>
                  </a:lnTo>
                  <a:lnTo>
                    <a:pt x="954" y="197"/>
                  </a:lnTo>
                  <a:lnTo>
                    <a:pt x="1112" y="174"/>
                  </a:lnTo>
                  <a:lnTo>
                    <a:pt x="1178" y="159"/>
                  </a:lnTo>
                  <a:lnTo>
                    <a:pt x="1317" y="113"/>
                  </a:lnTo>
                  <a:lnTo>
                    <a:pt x="1449" y="68"/>
                  </a:lnTo>
                  <a:lnTo>
                    <a:pt x="1317" y="129"/>
                  </a:lnTo>
                  <a:lnTo>
                    <a:pt x="1200" y="187"/>
                  </a:lnTo>
                  <a:lnTo>
                    <a:pt x="1059" y="212"/>
                  </a:lnTo>
                  <a:lnTo>
                    <a:pt x="1007" y="220"/>
                  </a:lnTo>
                  <a:lnTo>
                    <a:pt x="903" y="225"/>
                  </a:lnTo>
                  <a:lnTo>
                    <a:pt x="804" y="227"/>
                  </a:lnTo>
                  <a:lnTo>
                    <a:pt x="705" y="233"/>
                  </a:lnTo>
                  <a:lnTo>
                    <a:pt x="573" y="220"/>
                  </a:lnTo>
                  <a:lnTo>
                    <a:pt x="452" y="189"/>
                  </a:lnTo>
                  <a:lnTo>
                    <a:pt x="395" y="174"/>
                  </a:lnTo>
                  <a:lnTo>
                    <a:pt x="301" y="141"/>
                  </a:lnTo>
                  <a:lnTo>
                    <a:pt x="0" y="50"/>
                  </a:lnTo>
                  <a:lnTo>
                    <a:pt x="24" y="0"/>
                  </a:lnTo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2196" y="512"/>
              <a:ext cx="149" cy="92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96" y="25"/>
                </a:cxn>
                <a:cxn ang="0">
                  <a:pos x="60" y="43"/>
                </a:cxn>
                <a:cxn ang="0">
                  <a:pos x="27" y="62"/>
                </a:cxn>
                <a:cxn ang="0">
                  <a:pos x="0" y="84"/>
                </a:cxn>
                <a:cxn ang="0">
                  <a:pos x="45" y="91"/>
                </a:cxn>
                <a:cxn ang="0">
                  <a:pos x="70" y="81"/>
                </a:cxn>
                <a:cxn ang="0">
                  <a:pos x="98" y="65"/>
                </a:cxn>
                <a:cxn ang="0">
                  <a:pos x="124" y="47"/>
                </a:cxn>
                <a:cxn ang="0">
                  <a:pos x="148" y="6"/>
                </a:cxn>
                <a:cxn ang="0">
                  <a:pos x="124" y="0"/>
                </a:cxn>
              </a:cxnLst>
              <a:rect l="0" t="0" r="r" b="b"/>
              <a:pathLst>
                <a:path w="149" h="92">
                  <a:moveTo>
                    <a:pt x="124" y="0"/>
                  </a:moveTo>
                  <a:lnTo>
                    <a:pt x="96" y="25"/>
                  </a:lnTo>
                  <a:lnTo>
                    <a:pt x="60" y="43"/>
                  </a:lnTo>
                  <a:lnTo>
                    <a:pt x="27" y="62"/>
                  </a:lnTo>
                  <a:lnTo>
                    <a:pt x="0" y="84"/>
                  </a:lnTo>
                  <a:lnTo>
                    <a:pt x="45" y="91"/>
                  </a:lnTo>
                  <a:lnTo>
                    <a:pt x="70" y="81"/>
                  </a:lnTo>
                  <a:lnTo>
                    <a:pt x="98" y="65"/>
                  </a:lnTo>
                  <a:lnTo>
                    <a:pt x="124" y="47"/>
                  </a:lnTo>
                  <a:lnTo>
                    <a:pt x="148" y="6"/>
                  </a:lnTo>
                  <a:lnTo>
                    <a:pt x="124" y="0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2210" y="2172"/>
              <a:ext cx="179" cy="915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37" y="12"/>
                </a:cxn>
                <a:cxn ang="0">
                  <a:pos x="17" y="45"/>
                </a:cxn>
                <a:cxn ang="0">
                  <a:pos x="6" y="95"/>
                </a:cxn>
                <a:cxn ang="0">
                  <a:pos x="24" y="166"/>
                </a:cxn>
                <a:cxn ang="0">
                  <a:pos x="52" y="310"/>
                </a:cxn>
                <a:cxn ang="0">
                  <a:pos x="57" y="451"/>
                </a:cxn>
                <a:cxn ang="0">
                  <a:pos x="65" y="550"/>
                </a:cxn>
                <a:cxn ang="0">
                  <a:pos x="50" y="681"/>
                </a:cxn>
                <a:cxn ang="0">
                  <a:pos x="26" y="772"/>
                </a:cxn>
                <a:cxn ang="0">
                  <a:pos x="6" y="848"/>
                </a:cxn>
                <a:cxn ang="0">
                  <a:pos x="0" y="860"/>
                </a:cxn>
                <a:cxn ang="0">
                  <a:pos x="0" y="906"/>
                </a:cxn>
                <a:cxn ang="0">
                  <a:pos x="32" y="914"/>
                </a:cxn>
                <a:cxn ang="0">
                  <a:pos x="65" y="868"/>
                </a:cxn>
                <a:cxn ang="0">
                  <a:pos x="92" y="818"/>
                </a:cxn>
                <a:cxn ang="0">
                  <a:pos x="131" y="717"/>
                </a:cxn>
                <a:cxn ang="0">
                  <a:pos x="156" y="588"/>
                </a:cxn>
                <a:cxn ang="0">
                  <a:pos x="171" y="431"/>
                </a:cxn>
                <a:cxn ang="0">
                  <a:pos x="169" y="421"/>
                </a:cxn>
                <a:cxn ang="0">
                  <a:pos x="178" y="308"/>
                </a:cxn>
                <a:cxn ang="0">
                  <a:pos x="175" y="292"/>
                </a:cxn>
                <a:cxn ang="0">
                  <a:pos x="169" y="280"/>
                </a:cxn>
                <a:cxn ang="0">
                  <a:pos x="162" y="174"/>
                </a:cxn>
                <a:cxn ang="0">
                  <a:pos x="156" y="164"/>
                </a:cxn>
                <a:cxn ang="0">
                  <a:pos x="131" y="53"/>
                </a:cxn>
                <a:cxn ang="0">
                  <a:pos x="103" y="7"/>
                </a:cxn>
                <a:cxn ang="0">
                  <a:pos x="72" y="0"/>
                </a:cxn>
                <a:cxn ang="0">
                  <a:pos x="65" y="5"/>
                </a:cxn>
                <a:cxn ang="0">
                  <a:pos x="50" y="12"/>
                </a:cxn>
                <a:cxn ang="0">
                  <a:pos x="52" y="5"/>
                </a:cxn>
                <a:cxn ang="0">
                  <a:pos x="65" y="7"/>
                </a:cxn>
              </a:cxnLst>
              <a:rect l="0" t="0" r="r" b="b"/>
              <a:pathLst>
                <a:path w="179" h="915">
                  <a:moveTo>
                    <a:pt x="90" y="0"/>
                  </a:moveTo>
                  <a:lnTo>
                    <a:pt x="37" y="12"/>
                  </a:lnTo>
                  <a:lnTo>
                    <a:pt x="17" y="45"/>
                  </a:lnTo>
                  <a:lnTo>
                    <a:pt x="6" y="95"/>
                  </a:lnTo>
                  <a:lnTo>
                    <a:pt x="24" y="166"/>
                  </a:lnTo>
                  <a:lnTo>
                    <a:pt x="52" y="310"/>
                  </a:lnTo>
                  <a:lnTo>
                    <a:pt x="57" y="451"/>
                  </a:lnTo>
                  <a:lnTo>
                    <a:pt x="65" y="550"/>
                  </a:lnTo>
                  <a:lnTo>
                    <a:pt x="50" y="681"/>
                  </a:lnTo>
                  <a:lnTo>
                    <a:pt x="26" y="772"/>
                  </a:lnTo>
                  <a:lnTo>
                    <a:pt x="6" y="848"/>
                  </a:lnTo>
                  <a:lnTo>
                    <a:pt x="0" y="860"/>
                  </a:lnTo>
                  <a:lnTo>
                    <a:pt x="0" y="906"/>
                  </a:lnTo>
                  <a:lnTo>
                    <a:pt x="32" y="914"/>
                  </a:lnTo>
                  <a:lnTo>
                    <a:pt x="65" y="868"/>
                  </a:lnTo>
                  <a:lnTo>
                    <a:pt x="92" y="818"/>
                  </a:lnTo>
                  <a:lnTo>
                    <a:pt x="131" y="717"/>
                  </a:lnTo>
                  <a:lnTo>
                    <a:pt x="156" y="588"/>
                  </a:lnTo>
                  <a:lnTo>
                    <a:pt x="171" y="431"/>
                  </a:lnTo>
                  <a:lnTo>
                    <a:pt x="169" y="421"/>
                  </a:lnTo>
                  <a:lnTo>
                    <a:pt x="178" y="308"/>
                  </a:lnTo>
                  <a:lnTo>
                    <a:pt x="175" y="292"/>
                  </a:lnTo>
                  <a:lnTo>
                    <a:pt x="169" y="280"/>
                  </a:lnTo>
                  <a:lnTo>
                    <a:pt x="162" y="174"/>
                  </a:lnTo>
                  <a:lnTo>
                    <a:pt x="156" y="164"/>
                  </a:lnTo>
                  <a:lnTo>
                    <a:pt x="131" y="53"/>
                  </a:lnTo>
                  <a:lnTo>
                    <a:pt x="103" y="7"/>
                  </a:lnTo>
                  <a:lnTo>
                    <a:pt x="72" y="0"/>
                  </a:lnTo>
                  <a:lnTo>
                    <a:pt x="65" y="5"/>
                  </a:lnTo>
                  <a:lnTo>
                    <a:pt x="50" y="12"/>
                  </a:lnTo>
                  <a:lnTo>
                    <a:pt x="52" y="5"/>
                  </a:lnTo>
                  <a:lnTo>
                    <a:pt x="65" y="7"/>
                  </a:lnTo>
                </a:path>
              </a:pathLst>
            </a:custGeom>
            <a:gradFill rotWithShape="0">
              <a:gsLst>
                <a:gs pos="0">
                  <a:srgbClr val="F5F0EB"/>
                </a:gs>
                <a:gs pos="100000">
                  <a:srgbClr val="996633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2210" y="872"/>
              <a:ext cx="179" cy="915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37" y="12"/>
                </a:cxn>
                <a:cxn ang="0">
                  <a:pos x="17" y="45"/>
                </a:cxn>
                <a:cxn ang="0">
                  <a:pos x="6" y="95"/>
                </a:cxn>
                <a:cxn ang="0">
                  <a:pos x="24" y="166"/>
                </a:cxn>
                <a:cxn ang="0">
                  <a:pos x="52" y="310"/>
                </a:cxn>
                <a:cxn ang="0">
                  <a:pos x="57" y="451"/>
                </a:cxn>
                <a:cxn ang="0">
                  <a:pos x="65" y="550"/>
                </a:cxn>
                <a:cxn ang="0">
                  <a:pos x="50" y="681"/>
                </a:cxn>
                <a:cxn ang="0">
                  <a:pos x="26" y="772"/>
                </a:cxn>
                <a:cxn ang="0">
                  <a:pos x="6" y="848"/>
                </a:cxn>
                <a:cxn ang="0">
                  <a:pos x="0" y="860"/>
                </a:cxn>
                <a:cxn ang="0">
                  <a:pos x="0" y="906"/>
                </a:cxn>
                <a:cxn ang="0">
                  <a:pos x="32" y="914"/>
                </a:cxn>
                <a:cxn ang="0">
                  <a:pos x="65" y="868"/>
                </a:cxn>
                <a:cxn ang="0">
                  <a:pos x="92" y="818"/>
                </a:cxn>
                <a:cxn ang="0">
                  <a:pos x="131" y="717"/>
                </a:cxn>
                <a:cxn ang="0">
                  <a:pos x="156" y="588"/>
                </a:cxn>
                <a:cxn ang="0">
                  <a:pos x="171" y="431"/>
                </a:cxn>
                <a:cxn ang="0">
                  <a:pos x="169" y="421"/>
                </a:cxn>
                <a:cxn ang="0">
                  <a:pos x="178" y="308"/>
                </a:cxn>
                <a:cxn ang="0">
                  <a:pos x="175" y="292"/>
                </a:cxn>
                <a:cxn ang="0">
                  <a:pos x="169" y="280"/>
                </a:cxn>
                <a:cxn ang="0">
                  <a:pos x="162" y="174"/>
                </a:cxn>
                <a:cxn ang="0">
                  <a:pos x="156" y="164"/>
                </a:cxn>
                <a:cxn ang="0">
                  <a:pos x="131" y="53"/>
                </a:cxn>
                <a:cxn ang="0">
                  <a:pos x="103" y="7"/>
                </a:cxn>
                <a:cxn ang="0">
                  <a:pos x="72" y="0"/>
                </a:cxn>
                <a:cxn ang="0">
                  <a:pos x="65" y="5"/>
                </a:cxn>
                <a:cxn ang="0">
                  <a:pos x="50" y="12"/>
                </a:cxn>
                <a:cxn ang="0">
                  <a:pos x="52" y="5"/>
                </a:cxn>
                <a:cxn ang="0">
                  <a:pos x="65" y="7"/>
                </a:cxn>
              </a:cxnLst>
              <a:rect l="0" t="0" r="r" b="b"/>
              <a:pathLst>
                <a:path w="179" h="915">
                  <a:moveTo>
                    <a:pt x="90" y="0"/>
                  </a:moveTo>
                  <a:lnTo>
                    <a:pt x="37" y="12"/>
                  </a:lnTo>
                  <a:lnTo>
                    <a:pt x="17" y="45"/>
                  </a:lnTo>
                  <a:lnTo>
                    <a:pt x="6" y="95"/>
                  </a:lnTo>
                  <a:lnTo>
                    <a:pt x="24" y="166"/>
                  </a:lnTo>
                  <a:lnTo>
                    <a:pt x="52" y="310"/>
                  </a:lnTo>
                  <a:lnTo>
                    <a:pt x="57" y="451"/>
                  </a:lnTo>
                  <a:lnTo>
                    <a:pt x="65" y="550"/>
                  </a:lnTo>
                  <a:lnTo>
                    <a:pt x="50" y="681"/>
                  </a:lnTo>
                  <a:lnTo>
                    <a:pt x="26" y="772"/>
                  </a:lnTo>
                  <a:lnTo>
                    <a:pt x="6" y="848"/>
                  </a:lnTo>
                  <a:lnTo>
                    <a:pt x="0" y="860"/>
                  </a:lnTo>
                  <a:lnTo>
                    <a:pt x="0" y="906"/>
                  </a:lnTo>
                  <a:lnTo>
                    <a:pt x="32" y="914"/>
                  </a:lnTo>
                  <a:lnTo>
                    <a:pt x="65" y="868"/>
                  </a:lnTo>
                  <a:lnTo>
                    <a:pt x="92" y="818"/>
                  </a:lnTo>
                  <a:lnTo>
                    <a:pt x="131" y="717"/>
                  </a:lnTo>
                  <a:lnTo>
                    <a:pt x="156" y="588"/>
                  </a:lnTo>
                  <a:lnTo>
                    <a:pt x="171" y="431"/>
                  </a:lnTo>
                  <a:lnTo>
                    <a:pt x="169" y="421"/>
                  </a:lnTo>
                  <a:lnTo>
                    <a:pt x="178" y="308"/>
                  </a:lnTo>
                  <a:lnTo>
                    <a:pt x="175" y="292"/>
                  </a:lnTo>
                  <a:lnTo>
                    <a:pt x="169" y="280"/>
                  </a:lnTo>
                  <a:lnTo>
                    <a:pt x="162" y="174"/>
                  </a:lnTo>
                  <a:lnTo>
                    <a:pt x="156" y="164"/>
                  </a:lnTo>
                  <a:lnTo>
                    <a:pt x="131" y="53"/>
                  </a:lnTo>
                  <a:lnTo>
                    <a:pt x="103" y="7"/>
                  </a:lnTo>
                  <a:lnTo>
                    <a:pt x="72" y="0"/>
                  </a:lnTo>
                  <a:lnTo>
                    <a:pt x="65" y="5"/>
                  </a:lnTo>
                  <a:lnTo>
                    <a:pt x="50" y="12"/>
                  </a:lnTo>
                  <a:lnTo>
                    <a:pt x="52" y="5"/>
                  </a:lnTo>
                  <a:lnTo>
                    <a:pt x="65" y="7"/>
                  </a:lnTo>
                </a:path>
              </a:pathLst>
            </a:custGeom>
            <a:gradFill rotWithShape="0">
              <a:gsLst>
                <a:gs pos="0">
                  <a:srgbClr val="F5F0EB"/>
                </a:gs>
                <a:gs pos="100000">
                  <a:srgbClr val="996633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889" y="1725"/>
              <a:ext cx="1445" cy="208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103" y="44"/>
                </a:cxn>
                <a:cxn ang="0">
                  <a:pos x="215" y="74"/>
                </a:cxn>
                <a:cxn ang="0">
                  <a:pos x="342" y="117"/>
                </a:cxn>
                <a:cxn ang="0">
                  <a:pos x="500" y="164"/>
                </a:cxn>
                <a:cxn ang="0">
                  <a:pos x="594" y="169"/>
                </a:cxn>
                <a:cxn ang="0">
                  <a:pos x="711" y="184"/>
                </a:cxn>
                <a:cxn ang="0">
                  <a:pos x="805" y="167"/>
                </a:cxn>
                <a:cxn ang="0">
                  <a:pos x="901" y="159"/>
                </a:cxn>
                <a:cxn ang="0">
                  <a:pos x="987" y="152"/>
                </a:cxn>
                <a:cxn ang="0">
                  <a:pos x="1062" y="152"/>
                </a:cxn>
                <a:cxn ang="0">
                  <a:pos x="1119" y="147"/>
                </a:cxn>
                <a:cxn ang="0">
                  <a:pos x="1193" y="132"/>
                </a:cxn>
                <a:cxn ang="0">
                  <a:pos x="1316" y="102"/>
                </a:cxn>
                <a:cxn ang="0">
                  <a:pos x="1444" y="49"/>
                </a:cxn>
                <a:cxn ang="0">
                  <a:pos x="1314" y="127"/>
                </a:cxn>
                <a:cxn ang="0">
                  <a:pos x="1180" y="159"/>
                </a:cxn>
                <a:cxn ang="0">
                  <a:pos x="1053" y="182"/>
                </a:cxn>
                <a:cxn ang="0">
                  <a:pos x="994" y="184"/>
                </a:cxn>
                <a:cxn ang="0">
                  <a:pos x="897" y="199"/>
                </a:cxn>
                <a:cxn ang="0">
                  <a:pos x="798" y="204"/>
                </a:cxn>
                <a:cxn ang="0">
                  <a:pos x="713" y="207"/>
                </a:cxn>
                <a:cxn ang="0">
                  <a:pos x="581" y="199"/>
                </a:cxn>
                <a:cxn ang="0">
                  <a:pos x="452" y="187"/>
                </a:cxn>
                <a:cxn ang="0">
                  <a:pos x="395" y="172"/>
                </a:cxn>
                <a:cxn ang="0">
                  <a:pos x="300" y="139"/>
                </a:cxn>
                <a:cxn ang="0">
                  <a:pos x="0" y="49"/>
                </a:cxn>
                <a:cxn ang="0">
                  <a:pos x="24" y="0"/>
                </a:cxn>
              </a:cxnLst>
              <a:rect l="0" t="0" r="r" b="b"/>
              <a:pathLst>
                <a:path w="1445" h="208">
                  <a:moveTo>
                    <a:pt x="24" y="0"/>
                  </a:moveTo>
                  <a:lnTo>
                    <a:pt x="103" y="44"/>
                  </a:lnTo>
                  <a:lnTo>
                    <a:pt x="215" y="74"/>
                  </a:lnTo>
                  <a:lnTo>
                    <a:pt x="342" y="117"/>
                  </a:lnTo>
                  <a:lnTo>
                    <a:pt x="500" y="164"/>
                  </a:lnTo>
                  <a:lnTo>
                    <a:pt x="594" y="169"/>
                  </a:lnTo>
                  <a:lnTo>
                    <a:pt x="711" y="184"/>
                  </a:lnTo>
                  <a:lnTo>
                    <a:pt x="805" y="167"/>
                  </a:lnTo>
                  <a:lnTo>
                    <a:pt x="901" y="159"/>
                  </a:lnTo>
                  <a:lnTo>
                    <a:pt x="987" y="152"/>
                  </a:lnTo>
                  <a:lnTo>
                    <a:pt x="1062" y="152"/>
                  </a:lnTo>
                  <a:lnTo>
                    <a:pt x="1119" y="147"/>
                  </a:lnTo>
                  <a:lnTo>
                    <a:pt x="1193" y="132"/>
                  </a:lnTo>
                  <a:lnTo>
                    <a:pt x="1316" y="102"/>
                  </a:lnTo>
                  <a:lnTo>
                    <a:pt x="1444" y="49"/>
                  </a:lnTo>
                  <a:lnTo>
                    <a:pt x="1314" y="127"/>
                  </a:lnTo>
                  <a:lnTo>
                    <a:pt x="1180" y="159"/>
                  </a:lnTo>
                  <a:lnTo>
                    <a:pt x="1053" y="182"/>
                  </a:lnTo>
                  <a:lnTo>
                    <a:pt x="994" y="184"/>
                  </a:lnTo>
                  <a:lnTo>
                    <a:pt x="897" y="199"/>
                  </a:lnTo>
                  <a:lnTo>
                    <a:pt x="798" y="204"/>
                  </a:lnTo>
                  <a:lnTo>
                    <a:pt x="713" y="207"/>
                  </a:lnTo>
                  <a:lnTo>
                    <a:pt x="581" y="199"/>
                  </a:lnTo>
                  <a:lnTo>
                    <a:pt x="452" y="187"/>
                  </a:lnTo>
                  <a:lnTo>
                    <a:pt x="395" y="172"/>
                  </a:lnTo>
                  <a:lnTo>
                    <a:pt x="300" y="139"/>
                  </a:lnTo>
                  <a:lnTo>
                    <a:pt x="0" y="49"/>
                  </a:lnTo>
                  <a:lnTo>
                    <a:pt x="24" y="0"/>
                  </a:lnTo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856" y="864"/>
              <a:ext cx="178" cy="916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139" y="12"/>
                </a:cxn>
                <a:cxn ang="0">
                  <a:pos x="159" y="45"/>
                </a:cxn>
                <a:cxn ang="0">
                  <a:pos x="170" y="96"/>
                </a:cxn>
                <a:cxn ang="0">
                  <a:pos x="152" y="166"/>
                </a:cxn>
                <a:cxn ang="0">
                  <a:pos x="124" y="310"/>
                </a:cxn>
                <a:cxn ang="0">
                  <a:pos x="120" y="452"/>
                </a:cxn>
                <a:cxn ang="0">
                  <a:pos x="111" y="551"/>
                </a:cxn>
                <a:cxn ang="0">
                  <a:pos x="126" y="682"/>
                </a:cxn>
                <a:cxn ang="0">
                  <a:pos x="150" y="773"/>
                </a:cxn>
                <a:cxn ang="0">
                  <a:pos x="170" y="849"/>
                </a:cxn>
                <a:cxn ang="0">
                  <a:pos x="177" y="861"/>
                </a:cxn>
                <a:cxn ang="0">
                  <a:pos x="177" y="907"/>
                </a:cxn>
                <a:cxn ang="0">
                  <a:pos x="144" y="915"/>
                </a:cxn>
                <a:cxn ang="0">
                  <a:pos x="111" y="869"/>
                </a:cxn>
                <a:cxn ang="0">
                  <a:pos x="85" y="818"/>
                </a:cxn>
                <a:cxn ang="0">
                  <a:pos x="45" y="717"/>
                </a:cxn>
                <a:cxn ang="0">
                  <a:pos x="21" y="588"/>
                </a:cxn>
                <a:cxn ang="0">
                  <a:pos x="6" y="432"/>
                </a:cxn>
                <a:cxn ang="0">
                  <a:pos x="8" y="422"/>
                </a:cxn>
                <a:cxn ang="0">
                  <a:pos x="0" y="308"/>
                </a:cxn>
                <a:cxn ang="0">
                  <a:pos x="2" y="293"/>
                </a:cxn>
                <a:cxn ang="0">
                  <a:pos x="8" y="280"/>
                </a:cxn>
                <a:cxn ang="0">
                  <a:pos x="15" y="174"/>
                </a:cxn>
                <a:cxn ang="0">
                  <a:pos x="21" y="164"/>
                </a:cxn>
                <a:cxn ang="0">
                  <a:pos x="45" y="53"/>
                </a:cxn>
                <a:cxn ang="0">
                  <a:pos x="74" y="7"/>
                </a:cxn>
                <a:cxn ang="0">
                  <a:pos x="104" y="0"/>
                </a:cxn>
                <a:cxn ang="0">
                  <a:pos x="111" y="5"/>
                </a:cxn>
                <a:cxn ang="0">
                  <a:pos x="126" y="12"/>
                </a:cxn>
                <a:cxn ang="0">
                  <a:pos x="124" y="5"/>
                </a:cxn>
                <a:cxn ang="0">
                  <a:pos x="111" y="7"/>
                </a:cxn>
              </a:cxnLst>
              <a:rect l="0" t="0" r="r" b="b"/>
              <a:pathLst>
                <a:path w="178" h="916">
                  <a:moveTo>
                    <a:pt x="87" y="0"/>
                  </a:moveTo>
                  <a:lnTo>
                    <a:pt x="139" y="12"/>
                  </a:lnTo>
                  <a:lnTo>
                    <a:pt x="159" y="45"/>
                  </a:lnTo>
                  <a:lnTo>
                    <a:pt x="170" y="96"/>
                  </a:lnTo>
                  <a:lnTo>
                    <a:pt x="152" y="166"/>
                  </a:lnTo>
                  <a:lnTo>
                    <a:pt x="124" y="310"/>
                  </a:lnTo>
                  <a:lnTo>
                    <a:pt x="120" y="452"/>
                  </a:lnTo>
                  <a:lnTo>
                    <a:pt x="111" y="551"/>
                  </a:lnTo>
                  <a:lnTo>
                    <a:pt x="126" y="682"/>
                  </a:lnTo>
                  <a:lnTo>
                    <a:pt x="150" y="773"/>
                  </a:lnTo>
                  <a:lnTo>
                    <a:pt x="170" y="849"/>
                  </a:lnTo>
                  <a:lnTo>
                    <a:pt x="177" y="861"/>
                  </a:lnTo>
                  <a:lnTo>
                    <a:pt x="177" y="907"/>
                  </a:lnTo>
                  <a:lnTo>
                    <a:pt x="144" y="915"/>
                  </a:lnTo>
                  <a:lnTo>
                    <a:pt x="111" y="869"/>
                  </a:lnTo>
                  <a:lnTo>
                    <a:pt x="85" y="818"/>
                  </a:lnTo>
                  <a:lnTo>
                    <a:pt x="45" y="717"/>
                  </a:lnTo>
                  <a:lnTo>
                    <a:pt x="21" y="588"/>
                  </a:lnTo>
                  <a:lnTo>
                    <a:pt x="6" y="432"/>
                  </a:lnTo>
                  <a:lnTo>
                    <a:pt x="8" y="422"/>
                  </a:lnTo>
                  <a:lnTo>
                    <a:pt x="0" y="308"/>
                  </a:lnTo>
                  <a:lnTo>
                    <a:pt x="2" y="293"/>
                  </a:lnTo>
                  <a:lnTo>
                    <a:pt x="8" y="280"/>
                  </a:lnTo>
                  <a:lnTo>
                    <a:pt x="15" y="174"/>
                  </a:lnTo>
                  <a:lnTo>
                    <a:pt x="21" y="164"/>
                  </a:lnTo>
                  <a:lnTo>
                    <a:pt x="45" y="53"/>
                  </a:lnTo>
                  <a:lnTo>
                    <a:pt x="74" y="7"/>
                  </a:lnTo>
                  <a:lnTo>
                    <a:pt x="104" y="0"/>
                  </a:lnTo>
                  <a:lnTo>
                    <a:pt x="111" y="5"/>
                  </a:lnTo>
                  <a:lnTo>
                    <a:pt x="126" y="12"/>
                  </a:lnTo>
                  <a:lnTo>
                    <a:pt x="124" y="5"/>
                  </a:lnTo>
                  <a:lnTo>
                    <a:pt x="111" y="7"/>
                  </a:lnTo>
                </a:path>
              </a:pathLst>
            </a:custGeom>
            <a:gradFill rotWithShape="0">
              <a:gsLst>
                <a:gs pos="0">
                  <a:srgbClr val="996633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838" y="2160"/>
              <a:ext cx="178" cy="915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139" y="12"/>
                </a:cxn>
                <a:cxn ang="0">
                  <a:pos x="159" y="45"/>
                </a:cxn>
                <a:cxn ang="0">
                  <a:pos x="170" y="95"/>
                </a:cxn>
                <a:cxn ang="0">
                  <a:pos x="152" y="166"/>
                </a:cxn>
                <a:cxn ang="0">
                  <a:pos x="124" y="310"/>
                </a:cxn>
                <a:cxn ang="0">
                  <a:pos x="120" y="451"/>
                </a:cxn>
                <a:cxn ang="0">
                  <a:pos x="111" y="550"/>
                </a:cxn>
                <a:cxn ang="0">
                  <a:pos x="126" y="681"/>
                </a:cxn>
                <a:cxn ang="0">
                  <a:pos x="150" y="772"/>
                </a:cxn>
                <a:cxn ang="0">
                  <a:pos x="170" y="848"/>
                </a:cxn>
                <a:cxn ang="0">
                  <a:pos x="177" y="860"/>
                </a:cxn>
                <a:cxn ang="0">
                  <a:pos x="177" y="906"/>
                </a:cxn>
                <a:cxn ang="0">
                  <a:pos x="144" y="914"/>
                </a:cxn>
                <a:cxn ang="0">
                  <a:pos x="111" y="868"/>
                </a:cxn>
                <a:cxn ang="0">
                  <a:pos x="85" y="818"/>
                </a:cxn>
                <a:cxn ang="0">
                  <a:pos x="45" y="717"/>
                </a:cxn>
                <a:cxn ang="0">
                  <a:pos x="21" y="588"/>
                </a:cxn>
                <a:cxn ang="0">
                  <a:pos x="6" y="431"/>
                </a:cxn>
                <a:cxn ang="0">
                  <a:pos x="8" y="421"/>
                </a:cxn>
                <a:cxn ang="0">
                  <a:pos x="0" y="308"/>
                </a:cxn>
                <a:cxn ang="0">
                  <a:pos x="2" y="292"/>
                </a:cxn>
                <a:cxn ang="0">
                  <a:pos x="8" y="280"/>
                </a:cxn>
                <a:cxn ang="0">
                  <a:pos x="15" y="174"/>
                </a:cxn>
                <a:cxn ang="0">
                  <a:pos x="21" y="164"/>
                </a:cxn>
                <a:cxn ang="0">
                  <a:pos x="45" y="53"/>
                </a:cxn>
                <a:cxn ang="0">
                  <a:pos x="74" y="7"/>
                </a:cxn>
                <a:cxn ang="0">
                  <a:pos x="104" y="0"/>
                </a:cxn>
                <a:cxn ang="0">
                  <a:pos x="111" y="5"/>
                </a:cxn>
                <a:cxn ang="0">
                  <a:pos x="126" y="12"/>
                </a:cxn>
                <a:cxn ang="0">
                  <a:pos x="124" y="5"/>
                </a:cxn>
                <a:cxn ang="0">
                  <a:pos x="111" y="7"/>
                </a:cxn>
              </a:cxnLst>
              <a:rect l="0" t="0" r="r" b="b"/>
              <a:pathLst>
                <a:path w="178" h="915">
                  <a:moveTo>
                    <a:pt x="87" y="0"/>
                  </a:moveTo>
                  <a:lnTo>
                    <a:pt x="139" y="12"/>
                  </a:lnTo>
                  <a:lnTo>
                    <a:pt x="159" y="45"/>
                  </a:lnTo>
                  <a:lnTo>
                    <a:pt x="170" y="95"/>
                  </a:lnTo>
                  <a:lnTo>
                    <a:pt x="152" y="166"/>
                  </a:lnTo>
                  <a:lnTo>
                    <a:pt x="124" y="310"/>
                  </a:lnTo>
                  <a:lnTo>
                    <a:pt x="120" y="451"/>
                  </a:lnTo>
                  <a:lnTo>
                    <a:pt x="111" y="550"/>
                  </a:lnTo>
                  <a:lnTo>
                    <a:pt x="126" y="681"/>
                  </a:lnTo>
                  <a:lnTo>
                    <a:pt x="150" y="772"/>
                  </a:lnTo>
                  <a:lnTo>
                    <a:pt x="170" y="848"/>
                  </a:lnTo>
                  <a:lnTo>
                    <a:pt x="177" y="860"/>
                  </a:lnTo>
                  <a:lnTo>
                    <a:pt x="177" y="906"/>
                  </a:lnTo>
                  <a:lnTo>
                    <a:pt x="144" y="914"/>
                  </a:lnTo>
                  <a:lnTo>
                    <a:pt x="111" y="868"/>
                  </a:lnTo>
                  <a:lnTo>
                    <a:pt x="85" y="818"/>
                  </a:lnTo>
                  <a:lnTo>
                    <a:pt x="45" y="717"/>
                  </a:lnTo>
                  <a:lnTo>
                    <a:pt x="21" y="588"/>
                  </a:lnTo>
                  <a:lnTo>
                    <a:pt x="6" y="431"/>
                  </a:lnTo>
                  <a:lnTo>
                    <a:pt x="8" y="421"/>
                  </a:lnTo>
                  <a:lnTo>
                    <a:pt x="0" y="308"/>
                  </a:lnTo>
                  <a:lnTo>
                    <a:pt x="2" y="292"/>
                  </a:lnTo>
                  <a:lnTo>
                    <a:pt x="8" y="280"/>
                  </a:lnTo>
                  <a:lnTo>
                    <a:pt x="15" y="174"/>
                  </a:lnTo>
                  <a:lnTo>
                    <a:pt x="21" y="164"/>
                  </a:lnTo>
                  <a:lnTo>
                    <a:pt x="45" y="53"/>
                  </a:lnTo>
                  <a:lnTo>
                    <a:pt x="74" y="7"/>
                  </a:lnTo>
                  <a:lnTo>
                    <a:pt x="104" y="0"/>
                  </a:lnTo>
                  <a:lnTo>
                    <a:pt x="111" y="5"/>
                  </a:lnTo>
                  <a:lnTo>
                    <a:pt x="126" y="12"/>
                  </a:lnTo>
                  <a:lnTo>
                    <a:pt x="124" y="5"/>
                  </a:lnTo>
                  <a:lnTo>
                    <a:pt x="111" y="7"/>
                  </a:lnTo>
                </a:path>
              </a:pathLst>
            </a:custGeom>
            <a:gradFill rotWithShape="0">
              <a:gsLst>
                <a:gs pos="0">
                  <a:srgbClr val="996633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436" y="3185"/>
              <a:ext cx="1572" cy="366"/>
            </a:xfrm>
            <a:custGeom>
              <a:avLst/>
              <a:gdLst/>
              <a:ahLst/>
              <a:cxnLst>
                <a:cxn ang="0">
                  <a:pos x="403" y="0"/>
                </a:cxn>
                <a:cxn ang="0">
                  <a:pos x="436" y="82"/>
                </a:cxn>
                <a:cxn ang="0">
                  <a:pos x="495" y="150"/>
                </a:cxn>
                <a:cxn ang="0">
                  <a:pos x="605" y="212"/>
                </a:cxn>
                <a:cxn ang="0">
                  <a:pos x="726" y="265"/>
                </a:cxn>
                <a:cxn ang="0">
                  <a:pos x="871" y="295"/>
                </a:cxn>
                <a:cxn ang="0">
                  <a:pos x="1075" y="325"/>
                </a:cxn>
                <a:cxn ang="0">
                  <a:pos x="1204" y="340"/>
                </a:cxn>
                <a:cxn ang="0">
                  <a:pos x="1325" y="340"/>
                </a:cxn>
                <a:cxn ang="0">
                  <a:pos x="1571" y="332"/>
                </a:cxn>
                <a:cxn ang="0">
                  <a:pos x="1505" y="345"/>
                </a:cxn>
                <a:cxn ang="0">
                  <a:pos x="1430" y="352"/>
                </a:cxn>
                <a:cxn ang="0">
                  <a:pos x="1298" y="365"/>
                </a:cxn>
                <a:cxn ang="0">
                  <a:pos x="941" y="340"/>
                </a:cxn>
                <a:cxn ang="0">
                  <a:pos x="673" y="290"/>
                </a:cxn>
                <a:cxn ang="0">
                  <a:pos x="563" y="270"/>
                </a:cxn>
                <a:cxn ang="0">
                  <a:pos x="451" y="240"/>
                </a:cxn>
                <a:cxn ang="0">
                  <a:pos x="278" y="190"/>
                </a:cxn>
                <a:cxn ang="0">
                  <a:pos x="0" y="82"/>
                </a:cxn>
                <a:cxn ang="0">
                  <a:pos x="96" y="57"/>
                </a:cxn>
                <a:cxn ang="0">
                  <a:pos x="263" y="25"/>
                </a:cxn>
                <a:cxn ang="0">
                  <a:pos x="403" y="12"/>
                </a:cxn>
                <a:cxn ang="0">
                  <a:pos x="434" y="67"/>
                </a:cxn>
                <a:cxn ang="0">
                  <a:pos x="436" y="87"/>
                </a:cxn>
              </a:cxnLst>
              <a:rect l="0" t="0" r="r" b="b"/>
              <a:pathLst>
                <a:path w="1572" h="366">
                  <a:moveTo>
                    <a:pt x="403" y="0"/>
                  </a:moveTo>
                  <a:lnTo>
                    <a:pt x="436" y="82"/>
                  </a:lnTo>
                  <a:lnTo>
                    <a:pt x="495" y="150"/>
                  </a:lnTo>
                  <a:lnTo>
                    <a:pt x="605" y="212"/>
                  </a:lnTo>
                  <a:lnTo>
                    <a:pt x="726" y="265"/>
                  </a:lnTo>
                  <a:lnTo>
                    <a:pt x="871" y="295"/>
                  </a:lnTo>
                  <a:lnTo>
                    <a:pt x="1075" y="325"/>
                  </a:lnTo>
                  <a:lnTo>
                    <a:pt x="1204" y="340"/>
                  </a:lnTo>
                  <a:lnTo>
                    <a:pt x="1325" y="340"/>
                  </a:lnTo>
                  <a:lnTo>
                    <a:pt x="1571" y="332"/>
                  </a:lnTo>
                  <a:lnTo>
                    <a:pt x="1505" y="345"/>
                  </a:lnTo>
                  <a:lnTo>
                    <a:pt x="1430" y="352"/>
                  </a:lnTo>
                  <a:lnTo>
                    <a:pt x="1298" y="365"/>
                  </a:lnTo>
                  <a:lnTo>
                    <a:pt x="941" y="340"/>
                  </a:lnTo>
                  <a:lnTo>
                    <a:pt x="673" y="290"/>
                  </a:lnTo>
                  <a:lnTo>
                    <a:pt x="563" y="270"/>
                  </a:lnTo>
                  <a:lnTo>
                    <a:pt x="451" y="240"/>
                  </a:lnTo>
                  <a:lnTo>
                    <a:pt x="278" y="190"/>
                  </a:lnTo>
                  <a:lnTo>
                    <a:pt x="0" y="82"/>
                  </a:lnTo>
                  <a:lnTo>
                    <a:pt x="96" y="57"/>
                  </a:lnTo>
                  <a:lnTo>
                    <a:pt x="263" y="25"/>
                  </a:lnTo>
                  <a:lnTo>
                    <a:pt x="403" y="12"/>
                  </a:lnTo>
                  <a:lnTo>
                    <a:pt x="434" y="67"/>
                  </a:lnTo>
                  <a:lnTo>
                    <a:pt x="436" y="87"/>
                  </a:lnTo>
                </a:path>
              </a:pathLst>
            </a:custGeom>
            <a:solidFill>
              <a:srgbClr val="0000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3155" y="1497"/>
              <a:ext cx="59" cy="93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6" y="32"/>
                </a:cxn>
                <a:cxn ang="0">
                  <a:pos x="30" y="54"/>
                </a:cxn>
                <a:cxn ang="0">
                  <a:pos x="41" y="75"/>
                </a:cxn>
                <a:cxn ang="0">
                  <a:pos x="55" y="92"/>
                </a:cxn>
                <a:cxn ang="0">
                  <a:pos x="58" y="59"/>
                </a:cxn>
                <a:cxn ang="0">
                  <a:pos x="49" y="43"/>
                </a:cxn>
                <a:cxn ang="0">
                  <a:pos x="41" y="27"/>
                </a:cxn>
                <a:cxn ang="0">
                  <a:pos x="27" y="10"/>
                </a:cxn>
                <a:cxn ang="0">
                  <a:pos x="2" y="0"/>
                </a:cxn>
                <a:cxn ang="0">
                  <a:pos x="0" y="16"/>
                </a:cxn>
              </a:cxnLst>
              <a:rect l="0" t="0" r="r" b="b"/>
              <a:pathLst>
                <a:path w="59" h="93">
                  <a:moveTo>
                    <a:pt x="0" y="16"/>
                  </a:moveTo>
                  <a:lnTo>
                    <a:pt x="16" y="32"/>
                  </a:lnTo>
                  <a:lnTo>
                    <a:pt x="30" y="54"/>
                  </a:lnTo>
                  <a:lnTo>
                    <a:pt x="41" y="75"/>
                  </a:lnTo>
                  <a:lnTo>
                    <a:pt x="55" y="92"/>
                  </a:lnTo>
                  <a:lnTo>
                    <a:pt x="58" y="59"/>
                  </a:lnTo>
                  <a:lnTo>
                    <a:pt x="49" y="43"/>
                  </a:lnTo>
                  <a:lnTo>
                    <a:pt x="41" y="27"/>
                  </a:lnTo>
                  <a:lnTo>
                    <a:pt x="27" y="10"/>
                  </a:lnTo>
                  <a:lnTo>
                    <a:pt x="2" y="0"/>
                  </a:lnTo>
                  <a:lnTo>
                    <a:pt x="0" y="16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3955" y="1410"/>
              <a:ext cx="59" cy="9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6" y="34"/>
                </a:cxn>
                <a:cxn ang="0">
                  <a:pos x="30" y="57"/>
                </a:cxn>
                <a:cxn ang="0">
                  <a:pos x="44" y="74"/>
                </a:cxn>
                <a:cxn ang="0">
                  <a:pos x="58" y="92"/>
                </a:cxn>
                <a:cxn ang="0">
                  <a:pos x="58" y="57"/>
                </a:cxn>
                <a:cxn ang="0">
                  <a:pos x="52" y="40"/>
                </a:cxn>
                <a:cxn ang="0">
                  <a:pos x="41" y="28"/>
                </a:cxn>
                <a:cxn ang="0">
                  <a:pos x="30" y="11"/>
                </a:cxn>
                <a:cxn ang="0">
                  <a:pos x="2" y="0"/>
                </a:cxn>
                <a:cxn ang="0">
                  <a:pos x="0" y="17"/>
                </a:cxn>
              </a:cxnLst>
              <a:rect l="0" t="0" r="r" b="b"/>
              <a:pathLst>
                <a:path w="59" h="93">
                  <a:moveTo>
                    <a:pt x="0" y="17"/>
                  </a:moveTo>
                  <a:lnTo>
                    <a:pt x="16" y="34"/>
                  </a:lnTo>
                  <a:lnTo>
                    <a:pt x="30" y="57"/>
                  </a:lnTo>
                  <a:lnTo>
                    <a:pt x="44" y="74"/>
                  </a:lnTo>
                  <a:lnTo>
                    <a:pt x="58" y="92"/>
                  </a:lnTo>
                  <a:lnTo>
                    <a:pt x="58" y="57"/>
                  </a:lnTo>
                  <a:lnTo>
                    <a:pt x="52" y="40"/>
                  </a:lnTo>
                  <a:lnTo>
                    <a:pt x="41" y="28"/>
                  </a:lnTo>
                  <a:lnTo>
                    <a:pt x="30" y="11"/>
                  </a:lnTo>
                  <a:lnTo>
                    <a:pt x="2" y="0"/>
                  </a:lnTo>
                  <a:lnTo>
                    <a:pt x="0" y="17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5603" y="1195"/>
              <a:ext cx="59" cy="92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6" y="34"/>
                </a:cxn>
                <a:cxn ang="0">
                  <a:pos x="30" y="56"/>
                </a:cxn>
                <a:cxn ang="0">
                  <a:pos x="44" y="73"/>
                </a:cxn>
                <a:cxn ang="0">
                  <a:pos x="58" y="91"/>
                </a:cxn>
                <a:cxn ang="0">
                  <a:pos x="58" y="56"/>
                </a:cxn>
                <a:cxn ang="0">
                  <a:pos x="52" y="39"/>
                </a:cxn>
                <a:cxn ang="0">
                  <a:pos x="41" y="28"/>
                </a:cxn>
                <a:cxn ang="0">
                  <a:pos x="30" y="11"/>
                </a:cxn>
                <a:cxn ang="0">
                  <a:pos x="2" y="0"/>
                </a:cxn>
                <a:cxn ang="0">
                  <a:pos x="0" y="17"/>
                </a:cxn>
              </a:cxnLst>
              <a:rect l="0" t="0" r="r" b="b"/>
              <a:pathLst>
                <a:path w="59" h="92">
                  <a:moveTo>
                    <a:pt x="0" y="17"/>
                  </a:moveTo>
                  <a:lnTo>
                    <a:pt x="16" y="34"/>
                  </a:lnTo>
                  <a:lnTo>
                    <a:pt x="30" y="56"/>
                  </a:lnTo>
                  <a:lnTo>
                    <a:pt x="44" y="73"/>
                  </a:lnTo>
                  <a:lnTo>
                    <a:pt x="58" y="91"/>
                  </a:lnTo>
                  <a:lnTo>
                    <a:pt x="58" y="56"/>
                  </a:lnTo>
                  <a:lnTo>
                    <a:pt x="52" y="39"/>
                  </a:lnTo>
                  <a:lnTo>
                    <a:pt x="41" y="28"/>
                  </a:lnTo>
                  <a:lnTo>
                    <a:pt x="30" y="11"/>
                  </a:lnTo>
                  <a:lnTo>
                    <a:pt x="2" y="0"/>
                  </a:lnTo>
                  <a:lnTo>
                    <a:pt x="0" y="17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4335" y="1216"/>
              <a:ext cx="1164" cy="187"/>
            </a:xfrm>
            <a:custGeom>
              <a:avLst/>
              <a:gdLst/>
              <a:ahLst/>
              <a:cxnLst>
                <a:cxn ang="0">
                  <a:pos x="1041" y="45"/>
                </a:cxn>
                <a:cxn ang="0">
                  <a:pos x="970" y="53"/>
                </a:cxn>
                <a:cxn ang="0">
                  <a:pos x="862" y="62"/>
                </a:cxn>
                <a:cxn ang="0">
                  <a:pos x="764" y="74"/>
                </a:cxn>
                <a:cxn ang="0">
                  <a:pos x="707" y="86"/>
                </a:cxn>
                <a:cxn ang="0">
                  <a:pos x="631" y="99"/>
                </a:cxn>
                <a:cxn ang="0">
                  <a:pos x="466" y="115"/>
                </a:cxn>
                <a:cxn ang="0">
                  <a:pos x="325" y="136"/>
                </a:cxn>
                <a:cxn ang="0">
                  <a:pos x="206" y="152"/>
                </a:cxn>
                <a:cxn ang="0">
                  <a:pos x="70" y="181"/>
                </a:cxn>
                <a:cxn ang="0">
                  <a:pos x="0" y="186"/>
                </a:cxn>
                <a:cxn ang="0">
                  <a:pos x="78" y="152"/>
                </a:cxn>
                <a:cxn ang="0">
                  <a:pos x="140" y="128"/>
                </a:cxn>
                <a:cxn ang="0">
                  <a:pos x="265" y="111"/>
                </a:cxn>
                <a:cxn ang="0">
                  <a:pos x="428" y="86"/>
                </a:cxn>
                <a:cxn ang="0">
                  <a:pos x="574" y="66"/>
                </a:cxn>
                <a:cxn ang="0">
                  <a:pos x="664" y="49"/>
                </a:cxn>
                <a:cxn ang="0">
                  <a:pos x="775" y="41"/>
                </a:cxn>
                <a:cxn ang="0">
                  <a:pos x="862" y="24"/>
                </a:cxn>
                <a:cxn ang="0">
                  <a:pos x="967" y="12"/>
                </a:cxn>
                <a:cxn ang="0">
                  <a:pos x="1097" y="0"/>
                </a:cxn>
                <a:cxn ang="0">
                  <a:pos x="1160" y="8"/>
                </a:cxn>
                <a:cxn ang="0">
                  <a:pos x="1163" y="37"/>
                </a:cxn>
                <a:cxn ang="0">
                  <a:pos x="1163" y="37"/>
                </a:cxn>
              </a:cxnLst>
              <a:rect l="0" t="0" r="r" b="b"/>
              <a:pathLst>
                <a:path w="1164" h="187">
                  <a:moveTo>
                    <a:pt x="1041" y="45"/>
                  </a:moveTo>
                  <a:lnTo>
                    <a:pt x="970" y="53"/>
                  </a:lnTo>
                  <a:lnTo>
                    <a:pt x="862" y="62"/>
                  </a:lnTo>
                  <a:lnTo>
                    <a:pt x="764" y="74"/>
                  </a:lnTo>
                  <a:lnTo>
                    <a:pt x="707" y="86"/>
                  </a:lnTo>
                  <a:lnTo>
                    <a:pt x="631" y="99"/>
                  </a:lnTo>
                  <a:lnTo>
                    <a:pt x="466" y="115"/>
                  </a:lnTo>
                  <a:lnTo>
                    <a:pt x="325" y="136"/>
                  </a:lnTo>
                  <a:lnTo>
                    <a:pt x="206" y="152"/>
                  </a:lnTo>
                  <a:lnTo>
                    <a:pt x="70" y="181"/>
                  </a:lnTo>
                  <a:lnTo>
                    <a:pt x="0" y="186"/>
                  </a:lnTo>
                  <a:lnTo>
                    <a:pt x="78" y="152"/>
                  </a:lnTo>
                  <a:lnTo>
                    <a:pt x="140" y="128"/>
                  </a:lnTo>
                  <a:lnTo>
                    <a:pt x="265" y="111"/>
                  </a:lnTo>
                  <a:lnTo>
                    <a:pt x="428" y="86"/>
                  </a:lnTo>
                  <a:lnTo>
                    <a:pt x="574" y="66"/>
                  </a:lnTo>
                  <a:lnTo>
                    <a:pt x="664" y="49"/>
                  </a:lnTo>
                  <a:lnTo>
                    <a:pt x="775" y="41"/>
                  </a:lnTo>
                  <a:lnTo>
                    <a:pt x="862" y="24"/>
                  </a:lnTo>
                  <a:lnTo>
                    <a:pt x="967" y="12"/>
                  </a:lnTo>
                  <a:lnTo>
                    <a:pt x="1097" y="0"/>
                  </a:lnTo>
                  <a:lnTo>
                    <a:pt x="1160" y="8"/>
                  </a:lnTo>
                  <a:lnTo>
                    <a:pt x="1163" y="37"/>
                  </a:lnTo>
                  <a:lnTo>
                    <a:pt x="1163" y="37"/>
                  </a:lnTo>
                </a:path>
              </a:pathLst>
            </a:custGeom>
            <a:gradFill rotWithShape="0">
              <a:gsLst>
                <a:gs pos="0">
                  <a:srgbClr val="F5F0EB"/>
                </a:gs>
                <a:gs pos="100000">
                  <a:srgbClr val="996633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3329" y="1444"/>
              <a:ext cx="511" cy="92"/>
            </a:xfrm>
            <a:custGeom>
              <a:avLst/>
              <a:gdLst/>
              <a:ahLst/>
              <a:cxnLst>
                <a:cxn ang="0">
                  <a:pos x="455" y="41"/>
                </a:cxn>
                <a:cxn ang="0">
                  <a:pos x="426" y="41"/>
                </a:cxn>
                <a:cxn ang="0">
                  <a:pos x="379" y="41"/>
                </a:cxn>
                <a:cxn ang="0">
                  <a:pos x="336" y="45"/>
                </a:cxn>
                <a:cxn ang="0">
                  <a:pos x="311" y="53"/>
                </a:cxn>
                <a:cxn ang="0">
                  <a:pos x="278" y="57"/>
                </a:cxn>
                <a:cxn ang="0">
                  <a:pos x="206" y="62"/>
                </a:cxn>
                <a:cxn ang="0">
                  <a:pos x="144" y="70"/>
                </a:cxn>
                <a:cxn ang="0">
                  <a:pos x="90" y="74"/>
                </a:cxn>
                <a:cxn ang="0">
                  <a:pos x="28" y="91"/>
                </a:cxn>
                <a:cxn ang="0">
                  <a:pos x="0" y="91"/>
                </a:cxn>
                <a:cxn ang="0">
                  <a:pos x="39" y="66"/>
                </a:cxn>
                <a:cxn ang="0">
                  <a:pos x="68" y="45"/>
                </a:cxn>
                <a:cxn ang="0">
                  <a:pos x="122" y="41"/>
                </a:cxn>
                <a:cxn ang="0">
                  <a:pos x="195" y="28"/>
                </a:cxn>
                <a:cxn ang="0">
                  <a:pos x="256" y="20"/>
                </a:cxn>
                <a:cxn ang="0">
                  <a:pos x="296" y="12"/>
                </a:cxn>
                <a:cxn ang="0">
                  <a:pos x="347" y="12"/>
                </a:cxn>
                <a:cxn ang="0">
                  <a:pos x="383" y="4"/>
                </a:cxn>
                <a:cxn ang="0">
                  <a:pos x="430" y="0"/>
                </a:cxn>
                <a:cxn ang="0">
                  <a:pos x="484" y="0"/>
                </a:cxn>
                <a:cxn ang="0">
                  <a:pos x="510" y="12"/>
                </a:cxn>
                <a:cxn ang="0">
                  <a:pos x="506" y="41"/>
                </a:cxn>
                <a:cxn ang="0">
                  <a:pos x="506" y="41"/>
                </a:cxn>
              </a:cxnLst>
              <a:rect l="0" t="0" r="r" b="b"/>
              <a:pathLst>
                <a:path w="511" h="92">
                  <a:moveTo>
                    <a:pt x="455" y="41"/>
                  </a:moveTo>
                  <a:lnTo>
                    <a:pt x="426" y="41"/>
                  </a:lnTo>
                  <a:lnTo>
                    <a:pt x="379" y="41"/>
                  </a:lnTo>
                  <a:lnTo>
                    <a:pt x="336" y="45"/>
                  </a:lnTo>
                  <a:lnTo>
                    <a:pt x="311" y="53"/>
                  </a:lnTo>
                  <a:lnTo>
                    <a:pt x="278" y="57"/>
                  </a:lnTo>
                  <a:lnTo>
                    <a:pt x="206" y="62"/>
                  </a:lnTo>
                  <a:lnTo>
                    <a:pt x="144" y="70"/>
                  </a:lnTo>
                  <a:lnTo>
                    <a:pt x="90" y="74"/>
                  </a:lnTo>
                  <a:lnTo>
                    <a:pt x="28" y="91"/>
                  </a:lnTo>
                  <a:lnTo>
                    <a:pt x="0" y="91"/>
                  </a:lnTo>
                  <a:lnTo>
                    <a:pt x="39" y="66"/>
                  </a:lnTo>
                  <a:lnTo>
                    <a:pt x="68" y="45"/>
                  </a:lnTo>
                  <a:lnTo>
                    <a:pt x="122" y="41"/>
                  </a:lnTo>
                  <a:lnTo>
                    <a:pt x="195" y="28"/>
                  </a:lnTo>
                  <a:lnTo>
                    <a:pt x="256" y="20"/>
                  </a:lnTo>
                  <a:lnTo>
                    <a:pt x="296" y="12"/>
                  </a:lnTo>
                  <a:lnTo>
                    <a:pt x="347" y="12"/>
                  </a:lnTo>
                  <a:lnTo>
                    <a:pt x="383" y="4"/>
                  </a:lnTo>
                  <a:lnTo>
                    <a:pt x="430" y="0"/>
                  </a:lnTo>
                  <a:lnTo>
                    <a:pt x="484" y="0"/>
                  </a:lnTo>
                  <a:lnTo>
                    <a:pt x="510" y="12"/>
                  </a:lnTo>
                  <a:lnTo>
                    <a:pt x="506" y="41"/>
                  </a:lnTo>
                  <a:lnTo>
                    <a:pt x="506" y="41"/>
                  </a:lnTo>
                </a:path>
              </a:pathLst>
            </a:custGeom>
            <a:gradFill rotWithShape="0">
              <a:gsLst>
                <a:gs pos="0">
                  <a:srgbClr val="F5F0EB"/>
                </a:gs>
                <a:gs pos="100000">
                  <a:srgbClr val="996633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2666" y="1526"/>
              <a:ext cx="349" cy="80"/>
            </a:xfrm>
            <a:custGeom>
              <a:avLst/>
              <a:gdLst/>
              <a:ahLst/>
              <a:cxnLst>
                <a:cxn ang="0">
                  <a:pos x="310" y="35"/>
                </a:cxn>
                <a:cxn ang="0">
                  <a:pos x="291" y="35"/>
                </a:cxn>
                <a:cxn ang="0">
                  <a:pos x="259" y="35"/>
                </a:cxn>
                <a:cxn ang="0">
                  <a:pos x="229" y="39"/>
                </a:cxn>
                <a:cxn ang="0">
                  <a:pos x="212" y="46"/>
                </a:cxn>
                <a:cxn ang="0">
                  <a:pos x="190" y="50"/>
                </a:cxn>
                <a:cxn ang="0">
                  <a:pos x="140" y="53"/>
                </a:cxn>
                <a:cxn ang="0">
                  <a:pos x="98" y="61"/>
                </a:cxn>
                <a:cxn ang="0">
                  <a:pos x="61" y="64"/>
                </a:cxn>
                <a:cxn ang="0">
                  <a:pos x="19" y="79"/>
                </a:cxn>
                <a:cxn ang="0">
                  <a:pos x="0" y="79"/>
                </a:cxn>
                <a:cxn ang="0">
                  <a:pos x="27" y="57"/>
                </a:cxn>
                <a:cxn ang="0">
                  <a:pos x="46" y="39"/>
                </a:cxn>
                <a:cxn ang="0">
                  <a:pos x="83" y="35"/>
                </a:cxn>
                <a:cxn ang="0">
                  <a:pos x="133" y="25"/>
                </a:cxn>
                <a:cxn ang="0">
                  <a:pos x="175" y="17"/>
                </a:cxn>
                <a:cxn ang="0">
                  <a:pos x="202" y="10"/>
                </a:cxn>
                <a:cxn ang="0">
                  <a:pos x="236" y="10"/>
                </a:cxn>
                <a:cxn ang="0">
                  <a:pos x="261" y="3"/>
                </a:cxn>
                <a:cxn ang="0">
                  <a:pos x="293" y="0"/>
                </a:cxn>
                <a:cxn ang="0">
                  <a:pos x="330" y="0"/>
                </a:cxn>
                <a:cxn ang="0">
                  <a:pos x="348" y="10"/>
                </a:cxn>
                <a:cxn ang="0">
                  <a:pos x="345" y="35"/>
                </a:cxn>
                <a:cxn ang="0">
                  <a:pos x="345" y="35"/>
                </a:cxn>
              </a:cxnLst>
              <a:rect l="0" t="0" r="r" b="b"/>
              <a:pathLst>
                <a:path w="349" h="80">
                  <a:moveTo>
                    <a:pt x="310" y="35"/>
                  </a:moveTo>
                  <a:lnTo>
                    <a:pt x="291" y="35"/>
                  </a:lnTo>
                  <a:lnTo>
                    <a:pt x="259" y="35"/>
                  </a:lnTo>
                  <a:lnTo>
                    <a:pt x="229" y="39"/>
                  </a:lnTo>
                  <a:lnTo>
                    <a:pt x="212" y="46"/>
                  </a:lnTo>
                  <a:lnTo>
                    <a:pt x="190" y="50"/>
                  </a:lnTo>
                  <a:lnTo>
                    <a:pt x="140" y="53"/>
                  </a:lnTo>
                  <a:lnTo>
                    <a:pt x="98" y="61"/>
                  </a:lnTo>
                  <a:lnTo>
                    <a:pt x="61" y="64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27" y="57"/>
                  </a:lnTo>
                  <a:lnTo>
                    <a:pt x="46" y="39"/>
                  </a:lnTo>
                  <a:lnTo>
                    <a:pt x="83" y="35"/>
                  </a:lnTo>
                  <a:lnTo>
                    <a:pt x="133" y="25"/>
                  </a:lnTo>
                  <a:lnTo>
                    <a:pt x="175" y="17"/>
                  </a:lnTo>
                  <a:lnTo>
                    <a:pt x="202" y="10"/>
                  </a:lnTo>
                  <a:lnTo>
                    <a:pt x="236" y="10"/>
                  </a:lnTo>
                  <a:lnTo>
                    <a:pt x="261" y="3"/>
                  </a:lnTo>
                  <a:lnTo>
                    <a:pt x="293" y="0"/>
                  </a:lnTo>
                  <a:lnTo>
                    <a:pt x="330" y="0"/>
                  </a:lnTo>
                  <a:lnTo>
                    <a:pt x="348" y="10"/>
                  </a:lnTo>
                  <a:lnTo>
                    <a:pt x="345" y="35"/>
                  </a:lnTo>
                  <a:lnTo>
                    <a:pt x="345" y="35"/>
                  </a:lnTo>
                </a:path>
              </a:pathLst>
            </a:custGeom>
            <a:gradFill rotWithShape="0">
              <a:gsLst>
                <a:gs pos="0">
                  <a:srgbClr val="F5F0EB"/>
                </a:gs>
                <a:gs pos="100000">
                  <a:srgbClr val="996633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411" y="3231"/>
              <a:ext cx="2792" cy="357"/>
            </a:xfrm>
            <a:custGeom>
              <a:avLst/>
              <a:gdLst/>
              <a:ahLst/>
              <a:cxnLst>
                <a:cxn ang="0">
                  <a:pos x="452" y="20"/>
                </a:cxn>
                <a:cxn ang="0">
                  <a:pos x="377" y="24"/>
                </a:cxn>
                <a:cxn ang="0">
                  <a:pos x="272" y="37"/>
                </a:cxn>
                <a:cxn ang="0">
                  <a:pos x="165" y="62"/>
                </a:cxn>
                <a:cxn ang="0">
                  <a:pos x="17" y="91"/>
                </a:cxn>
                <a:cxn ang="0">
                  <a:pos x="0" y="132"/>
                </a:cxn>
                <a:cxn ang="0">
                  <a:pos x="14" y="165"/>
                </a:cxn>
                <a:cxn ang="0">
                  <a:pos x="57" y="186"/>
                </a:cxn>
                <a:cxn ang="0">
                  <a:pos x="186" y="231"/>
                </a:cxn>
                <a:cxn ang="0">
                  <a:pos x="506" y="293"/>
                </a:cxn>
                <a:cxn ang="0">
                  <a:pos x="732" y="310"/>
                </a:cxn>
                <a:cxn ang="0">
                  <a:pos x="1113" y="347"/>
                </a:cxn>
                <a:cxn ang="0">
                  <a:pos x="1458" y="356"/>
                </a:cxn>
                <a:cxn ang="0">
                  <a:pos x="1824" y="347"/>
                </a:cxn>
                <a:cxn ang="0">
                  <a:pos x="2036" y="335"/>
                </a:cxn>
                <a:cxn ang="0">
                  <a:pos x="2180" y="322"/>
                </a:cxn>
                <a:cxn ang="0">
                  <a:pos x="2417" y="306"/>
                </a:cxn>
                <a:cxn ang="0">
                  <a:pos x="2575" y="277"/>
                </a:cxn>
                <a:cxn ang="0">
                  <a:pos x="2661" y="260"/>
                </a:cxn>
                <a:cxn ang="0">
                  <a:pos x="2751" y="227"/>
                </a:cxn>
                <a:cxn ang="0">
                  <a:pos x="2791" y="186"/>
                </a:cxn>
                <a:cxn ang="0">
                  <a:pos x="2773" y="136"/>
                </a:cxn>
                <a:cxn ang="0">
                  <a:pos x="2737" y="111"/>
                </a:cxn>
                <a:cxn ang="0">
                  <a:pos x="2600" y="74"/>
                </a:cxn>
                <a:cxn ang="0">
                  <a:pos x="2456" y="49"/>
                </a:cxn>
                <a:cxn ang="0">
                  <a:pos x="2306" y="28"/>
                </a:cxn>
                <a:cxn ang="0">
                  <a:pos x="2158" y="8"/>
                </a:cxn>
                <a:cxn ang="0">
                  <a:pos x="2015" y="0"/>
                </a:cxn>
                <a:cxn ang="0">
                  <a:pos x="1997" y="45"/>
                </a:cxn>
                <a:cxn ang="0">
                  <a:pos x="2015" y="33"/>
                </a:cxn>
                <a:cxn ang="0">
                  <a:pos x="2083" y="28"/>
                </a:cxn>
                <a:cxn ang="0">
                  <a:pos x="2187" y="49"/>
                </a:cxn>
                <a:cxn ang="0">
                  <a:pos x="2270" y="53"/>
                </a:cxn>
                <a:cxn ang="0">
                  <a:pos x="2370" y="70"/>
                </a:cxn>
                <a:cxn ang="0">
                  <a:pos x="2543" y="95"/>
                </a:cxn>
                <a:cxn ang="0">
                  <a:pos x="2697" y="132"/>
                </a:cxn>
                <a:cxn ang="0">
                  <a:pos x="2729" y="173"/>
                </a:cxn>
                <a:cxn ang="0">
                  <a:pos x="2697" y="211"/>
                </a:cxn>
                <a:cxn ang="0">
                  <a:pos x="2586" y="240"/>
                </a:cxn>
                <a:cxn ang="0">
                  <a:pos x="2489" y="269"/>
                </a:cxn>
                <a:cxn ang="0">
                  <a:pos x="2374" y="285"/>
                </a:cxn>
                <a:cxn ang="0">
                  <a:pos x="2072" y="310"/>
                </a:cxn>
                <a:cxn ang="0">
                  <a:pos x="1745" y="331"/>
                </a:cxn>
                <a:cxn ang="0">
                  <a:pos x="1497" y="335"/>
                </a:cxn>
                <a:cxn ang="0">
                  <a:pos x="1131" y="335"/>
                </a:cxn>
                <a:cxn ang="0">
                  <a:pos x="768" y="298"/>
                </a:cxn>
                <a:cxn ang="0">
                  <a:pos x="466" y="273"/>
                </a:cxn>
                <a:cxn ang="0">
                  <a:pos x="305" y="244"/>
                </a:cxn>
                <a:cxn ang="0">
                  <a:pos x="154" y="206"/>
                </a:cxn>
                <a:cxn ang="0">
                  <a:pos x="71" y="165"/>
                </a:cxn>
                <a:cxn ang="0">
                  <a:pos x="57" y="128"/>
                </a:cxn>
                <a:cxn ang="0">
                  <a:pos x="122" y="95"/>
                </a:cxn>
                <a:cxn ang="0">
                  <a:pos x="251" y="70"/>
                </a:cxn>
                <a:cxn ang="0">
                  <a:pos x="359" y="49"/>
                </a:cxn>
                <a:cxn ang="0">
                  <a:pos x="466" y="45"/>
                </a:cxn>
                <a:cxn ang="0">
                  <a:pos x="452" y="20"/>
                </a:cxn>
              </a:cxnLst>
              <a:rect l="0" t="0" r="r" b="b"/>
              <a:pathLst>
                <a:path w="2792" h="357">
                  <a:moveTo>
                    <a:pt x="452" y="20"/>
                  </a:moveTo>
                  <a:lnTo>
                    <a:pt x="377" y="24"/>
                  </a:lnTo>
                  <a:lnTo>
                    <a:pt x="272" y="37"/>
                  </a:lnTo>
                  <a:lnTo>
                    <a:pt x="165" y="62"/>
                  </a:lnTo>
                  <a:lnTo>
                    <a:pt x="17" y="91"/>
                  </a:lnTo>
                  <a:lnTo>
                    <a:pt x="0" y="132"/>
                  </a:lnTo>
                  <a:lnTo>
                    <a:pt x="14" y="165"/>
                  </a:lnTo>
                  <a:lnTo>
                    <a:pt x="57" y="186"/>
                  </a:lnTo>
                  <a:lnTo>
                    <a:pt x="186" y="231"/>
                  </a:lnTo>
                  <a:lnTo>
                    <a:pt x="506" y="293"/>
                  </a:lnTo>
                  <a:lnTo>
                    <a:pt x="732" y="310"/>
                  </a:lnTo>
                  <a:lnTo>
                    <a:pt x="1113" y="347"/>
                  </a:lnTo>
                  <a:lnTo>
                    <a:pt x="1458" y="356"/>
                  </a:lnTo>
                  <a:lnTo>
                    <a:pt x="1824" y="347"/>
                  </a:lnTo>
                  <a:lnTo>
                    <a:pt x="2036" y="335"/>
                  </a:lnTo>
                  <a:lnTo>
                    <a:pt x="2180" y="322"/>
                  </a:lnTo>
                  <a:lnTo>
                    <a:pt x="2417" y="306"/>
                  </a:lnTo>
                  <a:lnTo>
                    <a:pt x="2575" y="277"/>
                  </a:lnTo>
                  <a:lnTo>
                    <a:pt x="2661" y="260"/>
                  </a:lnTo>
                  <a:lnTo>
                    <a:pt x="2751" y="227"/>
                  </a:lnTo>
                  <a:lnTo>
                    <a:pt x="2791" y="186"/>
                  </a:lnTo>
                  <a:lnTo>
                    <a:pt x="2773" y="136"/>
                  </a:lnTo>
                  <a:lnTo>
                    <a:pt x="2737" y="111"/>
                  </a:lnTo>
                  <a:lnTo>
                    <a:pt x="2600" y="74"/>
                  </a:lnTo>
                  <a:lnTo>
                    <a:pt x="2456" y="49"/>
                  </a:lnTo>
                  <a:lnTo>
                    <a:pt x="2306" y="28"/>
                  </a:lnTo>
                  <a:lnTo>
                    <a:pt x="2158" y="8"/>
                  </a:lnTo>
                  <a:lnTo>
                    <a:pt x="2015" y="0"/>
                  </a:lnTo>
                  <a:lnTo>
                    <a:pt x="1997" y="45"/>
                  </a:lnTo>
                  <a:lnTo>
                    <a:pt x="2015" y="33"/>
                  </a:lnTo>
                  <a:lnTo>
                    <a:pt x="2083" y="28"/>
                  </a:lnTo>
                  <a:lnTo>
                    <a:pt x="2187" y="49"/>
                  </a:lnTo>
                  <a:lnTo>
                    <a:pt x="2270" y="53"/>
                  </a:lnTo>
                  <a:lnTo>
                    <a:pt x="2370" y="70"/>
                  </a:lnTo>
                  <a:lnTo>
                    <a:pt x="2543" y="95"/>
                  </a:lnTo>
                  <a:lnTo>
                    <a:pt x="2697" y="132"/>
                  </a:lnTo>
                  <a:lnTo>
                    <a:pt x="2729" y="173"/>
                  </a:lnTo>
                  <a:lnTo>
                    <a:pt x="2697" y="211"/>
                  </a:lnTo>
                  <a:lnTo>
                    <a:pt x="2586" y="240"/>
                  </a:lnTo>
                  <a:lnTo>
                    <a:pt x="2489" y="269"/>
                  </a:lnTo>
                  <a:lnTo>
                    <a:pt x="2374" y="285"/>
                  </a:lnTo>
                  <a:lnTo>
                    <a:pt x="2072" y="310"/>
                  </a:lnTo>
                  <a:lnTo>
                    <a:pt x="1745" y="331"/>
                  </a:lnTo>
                  <a:lnTo>
                    <a:pt x="1497" y="335"/>
                  </a:lnTo>
                  <a:lnTo>
                    <a:pt x="1131" y="335"/>
                  </a:lnTo>
                  <a:lnTo>
                    <a:pt x="768" y="298"/>
                  </a:lnTo>
                  <a:lnTo>
                    <a:pt x="466" y="273"/>
                  </a:lnTo>
                  <a:lnTo>
                    <a:pt x="305" y="244"/>
                  </a:lnTo>
                  <a:lnTo>
                    <a:pt x="154" y="206"/>
                  </a:lnTo>
                  <a:lnTo>
                    <a:pt x="71" y="165"/>
                  </a:lnTo>
                  <a:lnTo>
                    <a:pt x="57" y="128"/>
                  </a:lnTo>
                  <a:lnTo>
                    <a:pt x="122" y="95"/>
                  </a:lnTo>
                  <a:lnTo>
                    <a:pt x="251" y="70"/>
                  </a:lnTo>
                  <a:lnTo>
                    <a:pt x="359" y="49"/>
                  </a:lnTo>
                  <a:lnTo>
                    <a:pt x="466" y="45"/>
                  </a:lnTo>
                  <a:lnTo>
                    <a:pt x="452" y="20"/>
                  </a:lnTo>
                </a:path>
              </a:pathLst>
            </a:custGeom>
            <a:solidFill>
              <a:srgbClr val="0000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8286" name="Rectangle 4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8287" name="Rectangle 4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5" name="Rectangle 43"/>
          <p:cNvSpPr>
            <a:spLocks noGrp="1" noChangeArrowheads="1"/>
          </p:cNvSpPr>
          <p:nvPr>
            <p:ph type="dt" sz="quarter" idx="10"/>
          </p:nvPr>
        </p:nvSpPr>
        <p:spPr>
          <a:xfrm>
            <a:off x="285750" y="6248400"/>
            <a:ext cx="2590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038475" y="6248400"/>
            <a:ext cx="322897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96038" y="6248400"/>
            <a:ext cx="2462212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0363" y="228600"/>
            <a:ext cx="2114550" cy="60118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713" y="228600"/>
            <a:ext cx="6191250" cy="60118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713" y="1849438"/>
            <a:ext cx="413385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849438"/>
            <a:ext cx="4135437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443913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3" y="1849438"/>
            <a:ext cx="8421687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7261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5600" y="6364288"/>
            <a:ext cx="2532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6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74988" y="6351588"/>
            <a:ext cx="291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6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62675" y="6353175"/>
            <a:ext cx="2630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76800"/>
            <a:ext cx="5486400" cy="1066800"/>
          </a:xfrm>
        </p:spPr>
        <p:txBody>
          <a:bodyPr/>
          <a:lstStyle/>
          <a:p>
            <a:pPr algn="ctr"/>
            <a:r>
              <a:rPr lang="en-US" sz="3600" dirty="0" smtClean="0"/>
              <a:t>Lessons From The Teaching of Jesus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6400" y="6172200"/>
            <a:ext cx="5486400" cy="381000"/>
          </a:xfrm>
        </p:spPr>
        <p:txBody>
          <a:bodyPr/>
          <a:lstStyle/>
          <a:p>
            <a:pPr algn="ctr"/>
            <a:r>
              <a:rPr lang="en-US" sz="2400" dirty="0" smtClean="0"/>
              <a:t>Matthew 15:1-20</a:t>
            </a:r>
            <a:endParaRPr lang="en-US" sz="2400" dirty="0"/>
          </a:p>
        </p:txBody>
      </p:sp>
      <p:pic>
        <p:nvPicPr>
          <p:cNvPr id="6" name="Picture 5" descr="TruthOrTradi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52400"/>
            <a:ext cx="6197600" cy="4648200"/>
          </a:xfrm>
          <a:prstGeom prst="rect">
            <a:avLst/>
          </a:prstGeom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17625"/>
          </a:xfrm>
        </p:spPr>
        <p:txBody>
          <a:bodyPr/>
          <a:lstStyle/>
          <a:p>
            <a:pPr algn="l"/>
            <a:r>
              <a:rPr lang="en-US" dirty="0" smtClean="0"/>
              <a:t>The Danger of Traditions of Men</a:t>
            </a:r>
            <a:br>
              <a:rPr lang="en-US" dirty="0" smtClean="0"/>
            </a:br>
            <a:r>
              <a:rPr lang="en-US" sz="2400" dirty="0" smtClean="0"/>
              <a:t>Matthew 15:1-9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5029200" cy="4619625"/>
          </a:xfrm>
        </p:spPr>
        <p:txBody>
          <a:bodyPr/>
          <a:lstStyle/>
          <a:p>
            <a:r>
              <a:rPr lang="en-US" sz="3800" dirty="0" smtClean="0">
                <a:solidFill>
                  <a:srgbClr val="FFFFFF"/>
                </a:solidFill>
              </a:rPr>
              <a:t>They can make void the Word of God (3-6).</a:t>
            </a:r>
          </a:p>
          <a:p>
            <a:r>
              <a:rPr lang="en-US" sz="3800" dirty="0" smtClean="0">
                <a:solidFill>
                  <a:srgbClr val="FFFFFF"/>
                </a:solidFill>
              </a:rPr>
              <a:t>They can lead to vain worship (9).</a:t>
            </a:r>
          </a:p>
          <a:p>
            <a:r>
              <a:rPr lang="en-US" sz="3800" dirty="0" smtClean="0">
                <a:solidFill>
                  <a:srgbClr val="FFFFFF"/>
                </a:solidFill>
              </a:rPr>
              <a:t>They can lead to hypocritical worship (7-8).</a:t>
            </a:r>
            <a:endParaRPr lang="en-US" sz="3800" dirty="0">
              <a:solidFill>
                <a:srgbClr val="FFFFFF"/>
              </a:solidFill>
            </a:endParaRPr>
          </a:p>
        </p:txBody>
      </p:sp>
      <p:pic>
        <p:nvPicPr>
          <p:cNvPr id="6" name="Picture 5" descr="7db188f413b4cd9733c09855fd5e588e--matthew--matthew-bib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560195"/>
            <a:ext cx="3581400" cy="43072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24400" y="5950803"/>
            <a:ext cx="43434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It is God’s Word that will decide the issue of defilement.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838200"/>
            <a:ext cx="281940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Human authority does not equal God’s authority.</a:t>
            </a:r>
            <a:endParaRPr lang="en-US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1241425"/>
          </a:xfrm>
        </p:spPr>
        <p:txBody>
          <a:bodyPr/>
          <a:lstStyle/>
          <a:p>
            <a:pPr algn="l"/>
            <a:r>
              <a:rPr lang="en-US" sz="4800" dirty="0" smtClean="0"/>
              <a:t>Blind Leaders of the Blind</a:t>
            </a:r>
            <a:br>
              <a:rPr lang="en-US" sz="4800" dirty="0" smtClean="0"/>
            </a:br>
            <a:r>
              <a:rPr lang="en-US" sz="2800" dirty="0" smtClean="0"/>
              <a:t>Matthew 5:12-14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" y="1524000"/>
            <a:ext cx="3733800" cy="49530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Characteristics of  a blind leader</a:t>
            </a:r>
            <a:r>
              <a:rPr lang="en-US" dirty="0" smtClean="0">
                <a:solidFill>
                  <a:srgbClr val="FFFFFF"/>
                </a:solidFill>
              </a:rPr>
              <a:t>.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God will deal ruthlessly with those who contravene His Law (13).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How not to be misled by blind leaders.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Listen to them carefully.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Search the Scriptures daily (Acts 17:11).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Content Placeholder 5" descr="blind-leading-blind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663729" y="2057400"/>
            <a:ext cx="5327871" cy="2999076"/>
          </a:xfrm>
        </p:spPr>
      </p:pic>
      <p:sp>
        <p:nvSpPr>
          <p:cNvPr id="7" name="TextBox 6"/>
          <p:cNvSpPr txBox="1"/>
          <p:nvPr/>
        </p:nvSpPr>
        <p:spPr>
          <a:xfrm>
            <a:off x="3810000" y="5257800"/>
            <a:ext cx="4953000" cy="14465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200" i="1" dirty="0" smtClean="0"/>
              <a:t>"Let them alone. They are blind leaders of the blind. And if the blind leads the blind, both will fall into a ditch." </a:t>
            </a:r>
            <a:r>
              <a:rPr lang="en-US" sz="2200" dirty="0" smtClean="0"/>
              <a:t>(Matthew 15:14 NKJV)</a:t>
            </a:r>
            <a:endParaRPr lang="en-US" sz="2200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43913" cy="1393825"/>
          </a:xfrm>
        </p:spPr>
        <p:txBody>
          <a:bodyPr/>
          <a:lstStyle/>
          <a:p>
            <a:pPr algn="l"/>
            <a:r>
              <a:rPr lang="en-US" sz="4800" dirty="0" smtClean="0"/>
              <a:t>That Which </a:t>
            </a:r>
            <a:r>
              <a:rPr lang="en-US" sz="4800" dirty="0" smtClean="0"/>
              <a:t>Defiles…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2800" dirty="0" smtClean="0"/>
              <a:t>Matthew 15:15-20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1" y="2085975"/>
            <a:ext cx="2438399" cy="4391025"/>
          </a:xfrm>
        </p:spPr>
        <p:txBody>
          <a:bodyPr/>
          <a:lstStyle/>
          <a:p>
            <a:r>
              <a:rPr lang="en-US" sz="3200" dirty="0" smtClean="0">
                <a:solidFill>
                  <a:srgbClr val="FFFFFF"/>
                </a:solidFill>
              </a:rPr>
              <a:t>Food only affects us physically.</a:t>
            </a:r>
          </a:p>
          <a:p>
            <a:r>
              <a:rPr lang="en-US" sz="3200" dirty="0" smtClean="0">
                <a:solidFill>
                  <a:srgbClr val="FFFFFF"/>
                </a:solidFill>
              </a:rPr>
              <a:t>The heart is the source of a man’s true character!</a:t>
            </a:r>
            <a:endParaRPr lang="en-US" sz="3200" dirty="0">
              <a:solidFill>
                <a:srgbClr val="FFFFFF"/>
              </a:solidFill>
            </a:endParaRPr>
          </a:p>
        </p:txBody>
      </p:sp>
      <p:pic>
        <p:nvPicPr>
          <p:cNvPr id="6" name="Content Placeholder 3" descr="matt-15-19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471712" y="1811699"/>
            <a:ext cx="6503346" cy="4741501"/>
          </a:xfrm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3" name="Rectangle 13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kumimoji="1" lang="en-US" sz="3600" dirty="0">
                <a:solidFill>
                  <a:srgbClr val="FFFFFF"/>
                </a:solidFill>
                <a:latin typeface="Tahoma" pitchFamily="34" charset="0"/>
              </a:rPr>
              <a:t>The standard is not simply to avoid immoral </a:t>
            </a:r>
            <a:r>
              <a:rPr kumimoji="1" lang="en-US" sz="3600" dirty="0" smtClean="0">
                <a:solidFill>
                  <a:srgbClr val="FFFFFF"/>
                </a:solidFill>
                <a:latin typeface="Tahoma" pitchFamily="34" charset="0"/>
              </a:rPr>
              <a:t>thoughts or actions</a:t>
            </a:r>
            <a:r>
              <a:rPr kumimoji="1" lang="en-US" sz="3600" dirty="0">
                <a:solidFill>
                  <a:srgbClr val="FFFFFF"/>
                </a:solidFill>
                <a:latin typeface="Tahoma" pitchFamily="34" charset="0"/>
              </a:rPr>
              <a:t>.</a:t>
            </a:r>
          </a:p>
        </p:txBody>
      </p:sp>
      <p:sp>
        <p:nvSpPr>
          <p:cNvPr id="194575" name="Rectangle 15"/>
          <p:cNvSpPr>
            <a:spLocks noChangeArrowheads="1"/>
          </p:cNvSpPr>
          <p:nvPr/>
        </p:nvSpPr>
        <p:spPr bwMode="auto">
          <a:xfrm>
            <a:off x="0" y="5638800"/>
            <a:ext cx="9144000" cy="1219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</a:pPr>
            <a:r>
              <a:rPr kumimoji="1" lang="en-US" sz="3600" dirty="0">
                <a:solidFill>
                  <a:srgbClr val="FFFFFF"/>
                </a:solidFill>
                <a:latin typeface="Arial" charset="0"/>
              </a:rPr>
              <a:t>We are commanded to pursue and think holy/pure things.</a:t>
            </a:r>
          </a:p>
        </p:txBody>
      </p:sp>
      <p:pic>
        <p:nvPicPr>
          <p:cNvPr id="5" name="Picture 4" descr="Mark-7-14-2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238250"/>
            <a:ext cx="7162800" cy="4476750"/>
          </a:xfrm>
          <a:prstGeom prst="rect">
            <a:avLst/>
          </a:prstGeom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3" grpId="0"/>
      <p:bldP spid="1945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248400" y="2895600"/>
            <a:ext cx="2667000" cy="1524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200" dirty="0" smtClean="0">
                <a:latin typeface="Arial" charset="0"/>
              </a:rPr>
              <a:t>‘True, noble, just’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2667000" y="5181600"/>
            <a:ext cx="3276600" cy="990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200" smtClean="0">
                <a:latin typeface="Arial" charset="0"/>
              </a:rPr>
              <a:t>‘Lovely’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2133600" y="609600"/>
            <a:ext cx="464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</a:pPr>
            <a:r>
              <a:rPr kumimoji="1" lang="en-US" sz="3200">
                <a:latin typeface="Arial" charset="0"/>
              </a:rPr>
              <a:t> ‘Faith</a:t>
            </a:r>
            <a:endParaRPr lang="en-US" sz="3200">
              <a:latin typeface="Arial" charset="0"/>
            </a:endParaRP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228600" y="4343400"/>
            <a:ext cx="274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</a:pPr>
            <a:r>
              <a:rPr kumimoji="1" lang="en-US" sz="3200">
                <a:latin typeface="Arial" charset="0"/>
              </a:rPr>
              <a:t> ‘Virtuous… Praiseworthy’</a:t>
            </a: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0" y="1219200"/>
            <a:ext cx="3124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</a:pPr>
            <a:r>
              <a:rPr kumimoji="1" lang="en-US" sz="3200">
                <a:latin typeface="Arial" charset="0"/>
              </a:rPr>
              <a:t> ‘Righteousness’</a:t>
            </a:r>
          </a:p>
        </p:txBody>
      </p:sp>
      <p:sp>
        <p:nvSpPr>
          <p:cNvPr id="102410" name="Text Box 10"/>
          <p:cNvSpPr txBox="1">
            <a:spLocks noChangeArrowheads="1"/>
          </p:cNvSpPr>
          <p:nvPr/>
        </p:nvSpPr>
        <p:spPr bwMode="auto">
          <a:xfrm>
            <a:off x="4724400" y="12192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</a:pPr>
            <a:r>
              <a:rPr kumimoji="1" lang="en-US" sz="3200">
                <a:latin typeface="Arial" charset="0"/>
              </a:rPr>
              <a:t> ‘Love’</a:t>
            </a:r>
          </a:p>
        </p:txBody>
      </p:sp>
      <p:sp>
        <p:nvSpPr>
          <p:cNvPr id="102411" name="Text Box 11"/>
          <p:cNvSpPr txBox="1">
            <a:spLocks noChangeArrowheads="1"/>
          </p:cNvSpPr>
          <p:nvPr/>
        </p:nvSpPr>
        <p:spPr bwMode="auto">
          <a:xfrm>
            <a:off x="5562600" y="1828800"/>
            <a:ext cx="358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</a:pPr>
            <a:r>
              <a:rPr kumimoji="1" lang="en-US" sz="3200">
                <a:latin typeface="Arial" charset="0"/>
              </a:rPr>
              <a:t> ‘Peace’</a:t>
            </a:r>
          </a:p>
        </p:txBody>
      </p:sp>
      <p:sp>
        <p:nvSpPr>
          <p:cNvPr id="102412" name="Text Box 12"/>
          <p:cNvSpPr txBox="1">
            <a:spLocks noChangeArrowheads="1"/>
          </p:cNvSpPr>
          <p:nvPr/>
        </p:nvSpPr>
        <p:spPr bwMode="auto">
          <a:xfrm>
            <a:off x="304800" y="30480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</a:pPr>
            <a:r>
              <a:rPr kumimoji="1" lang="en-US" sz="3200">
                <a:latin typeface="Arial" charset="0"/>
              </a:rPr>
              <a:t> ‘Pure’</a:t>
            </a:r>
          </a:p>
        </p:txBody>
      </p:sp>
      <p:sp>
        <p:nvSpPr>
          <p:cNvPr id="102413" name="Text Box 13"/>
          <p:cNvSpPr txBox="1">
            <a:spLocks noChangeArrowheads="1"/>
          </p:cNvSpPr>
          <p:nvPr/>
        </p:nvSpPr>
        <p:spPr bwMode="auto">
          <a:xfrm>
            <a:off x="5943600" y="4419600"/>
            <a:ext cx="2895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</a:pPr>
            <a:r>
              <a:rPr kumimoji="1" lang="en-US" sz="3200">
                <a:latin typeface="Arial" charset="0"/>
              </a:rPr>
              <a:t> ‘Of good report’</a:t>
            </a:r>
          </a:p>
        </p:txBody>
      </p:sp>
      <p:sp>
        <p:nvSpPr>
          <p:cNvPr id="14347" name="WordArt 14"/>
          <p:cNvSpPr>
            <a:spLocks noChangeArrowheads="1" noChangeShapeType="1" noTextEdit="1"/>
          </p:cNvSpPr>
          <p:nvPr/>
        </p:nvSpPr>
        <p:spPr bwMode="auto">
          <a:xfrm>
            <a:off x="2819400" y="2438400"/>
            <a:ext cx="3429000" cy="154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A Christian's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Goal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632013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Philippians 4:8; Galatians 5:22,23; Colossians 3:12-14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30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30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3000"/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30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3000"/>
                                        <p:tgtEl>
                                          <p:spTgt spid="10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3000"/>
                                        <p:tgtEl>
                                          <p:spTgt spid="10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3000"/>
                                        <p:tgtEl>
                                          <p:spTgt spid="10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3000"/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30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/>
      <p:bldP spid="102403" grpId="1" build="p"/>
      <p:bldP spid="102405" grpId="0" build="p"/>
      <p:bldP spid="102405" grpId="1" build="p"/>
      <p:bldP spid="102407" grpId="0"/>
      <p:bldP spid="102407" grpId="1"/>
      <p:bldP spid="102408" grpId="0"/>
      <p:bldP spid="102408" grpId="1"/>
      <p:bldP spid="102409" grpId="0"/>
      <p:bldP spid="102409" grpId="1"/>
      <p:bldP spid="102410" grpId="0"/>
      <p:bldP spid="102410" grpId="1"/>
      <p:bldP spid="102411" grpId="0"/>
      <p:bldP spid="102411" grpId="1"/>
      <p:bldP spid="102412" grpId="0"/>
      <p:bldP spid="102412" grpId="1"/>
      <p:bldP spid="102413" grpId="0"/>
      <p:bldP spid="10241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Outlines in Matthew by Mark </a:t>
            </a:r>
            <a:r>
              <a:rPr lang="en-US" dirty="0" smtClean="0"/>
              <a:t>Copeland</a:t>
            </a:r>
          </a:p>
          <a:p>
            <a:r>
              <a:rPr lang="en-US" dirty="0" smtClean="0"/>
              <a:t>The Gospel of Matthew by Kenneth L. </a:t>
            </a:r>
            <a:r>
              <a:rPr lang="en-US" dirty="0" err="1" smtClean="0"/>
              <a:t>Chumbley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VEL">
  <a:themeElements>
    <a:clrScheme name="GAVEL 5">
      <a:dk1>
        <a:srgbClr val="000000"/>
      </a:dk1>
      <a:lt1>
        <a:srgbClr val="FFCC66"/>
      </a:lt1>
      <a:dk2>
        <a:srgbClr val="000066"/>
      </a:dk2>
      <a:lt2>
        <a:srgbClr val="FFCC66"/>
      </a:lt2>
      <a:accent1>
        <a:srgbClr val="CBCBCB"/>
      </a:accent1>
      <a:accent2>
        <a:srgbClr val="0066FF"/>
      </a:accent2>
      <a:accent3>
        <a:srgbClr val="AAAAB8"/>
      </a:accent3>
      <a:accent4>
        <a:srgbClr val="DAAE56"/>
      </a:accent4>
      <a:accent5>
        <a:srgbClr val="E2E2E2"/>
      </a:accent5>
      <a:accent6>
        <a:srgbClr val="005CE7"/>
      </a:accent6>
      <a:hlink>
        <a:srgbClr val="FF0033"/>
      </a:hlink>
      <a:folHlink>
        <a:srgbClr val="009900"/>
      </a:folHlink>
    </a:clrScheme>
    <a:fontScheme name="GAVE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AVEL 1">
        <a:dk1>
          <a:srgbClr val="000000"/>
        </a:dk1>
        <a:lt1>
          <a:srgbClr val="FFFFFF"/>
        </a:lt1>
        <a:dk2>
          <a:srgbClr val="663300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VE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VE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VEL 4">
        <a:dk1>
          <a:srgbClr val="000000"/>
        </a:dk1>
        <a:lt1>
          <a:srgbClr val="FF9900"/>
        </a:lt1>
        <a:dk2>
          <a:srgbClr val="333300"/>
        </a:dk2>
        <a:lt2>
          <a:srgbClr val="FF9900"/>
        </a:lt2>
        <a:accent1>
          <a:srgbClr val="339933"/>
        </a:accent1>
        <a:accent2>
          <a:srgbClr val="800000"/>
        </a:accent2>
        <a:accent3>
          <a:srgbClr val="ADADAA"/>
        </a:accent3>
        <a:accent4>
          <a:srgbClr val="DA82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VEL 5">
        <a:dk1>
          <a:srgbClr val="000000"/>
        </a:dk1>
        <a:lt1>
          <a:srgbClr val="FFCC66"/>
        </a:lt1>
        <a:dk2>
          <a:srgbClr val="000066"/>
        </a:dk2>
        <a:lt2>
          <a:srgbClr val="FFCC66"/>
        </a:lt2>
        <a:accent1>
          <a:srgbClr val="CBCBCB"/>
        </a:accent1>
        <a:accent2>
          <a:srgbClr val="0066FF"/>
        </a:accent2>
        <a:accent3>
          <a:srgbClr val="AAAAB8"/>
        </a:accent3>
        <a:accent4>
          <a:srgbClr val="DAAE56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9299</TotalTime>
  <Words>256</Words>
  <Application>Microsoft PowerPoint</Application>
  <PresentationFormat>On-screen Show (4:3)</PresentationFormat>
  <Paragraphs>38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GAVEL</vt:lpstr>
      <vt:lpstr>Slide 1</vt:lpstr>
      <vt:lpstr>Lessons From The Teaching of Jesus</vt:lpstr>
      <vt:lpstr>The Danger of Traditions of Men Matthew 15:1-9</vt:lpstr>
      <vt:lpstr>Blind Leaders of the Blind Matthew 5:12-14</vt:lpstr>
      <vt:lpstr>That Which Defiles… Matthew 15:15-20</vt:lpstr>
      <vt:lpstr>Slide 6</vt:lpstr>
      <vt:lpstr>Slide 7</vt:lpstr>
      <vt:lpstr>Sources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Luke Chandler</dc:creator>
  <cp:lastModifiedBy>DELL</cp:lastModifiedBy>
  <cp:revision>142</cp:revision>
  <cp:lastPrinted>1601-01-01T00:00:00Z</cp:lastPrinted>
  <dcterms:created xsi:type="dcterms:W3CDTF">2005-08-28T02:44:35Z</dcterms:created>
  <dcterms:modified xsi:type="dcterms:W3CDTF">2019-01-19T17:02:27Z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