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60" r:id="rId2"/>
    <p:sldId id="256" r:id="rId3"/>
    <p:sldId id="261" r:id="rId4"/>
    <p:sldId id="257" r:id="rId5"/>
    <p:sldId id="262" r:id="rId6"/>
    <p:sldId id="258"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9" d="100"/>
          <a:sy n="79" d="100"/>
        </p:scale>
        <p:origin x="-38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5131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5447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9548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1624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70917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2491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80035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2572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9556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1981200"/>
            <a:ext cx="4927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553200" y="1981200"/>
            <a:ext cx="4927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3200" y="4114800"/>
            <a:ext cx="4927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1D3F0D32-9749-49AB-A21B-A459A468042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3674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9640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04600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3168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7010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1366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094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2328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806967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632158"/>
            <a:ext cx="9609666" cy="749995"/>
          </a:xfrm>
        </p:spPr>
        <p:txBody>
          <a:bodyPr>
            <a:noAutofit/>
          </a:bodyPr>
          <a:lstStyle/>
          <a:p>
            <a:r>
              <a:rPr lang="en-US" sz="4400" dirty="0" smtClean="0"/>
              <a:t>To Whom Shall We Go?</a:t>
            </a:r>
            <a:endParaRPr lang="en-US" sz="4400" dirty="0"/>
          </a:p>
        </p:txBody>
      </p:sp>
      <p:pic>
        <p:nvPicPr>
          <p:cNvPr id="6" name="Picture Placeholder 5" descr="imagesTVQJ47N8.jpg"/>
          <p:cNvPicPr>
            <a:picLocks noGrp="1" noChangeAspect="1"/>
          </p:cNvPicPr>
          <p:nvPr>
            <p:ph type="pic" idx="1"/>
          </p:nvPr>
        </p:nvPicPr>
        <p:blipFill>
          <a:blip r:embed="rId2"/>
          <a:stretch>
            <a:fillRect/>
          </a:stretch>
        </p:blipFill>
        <p:spPr>
          <a:xfrm>
            <a:off x="3574033" y="1041399"/>
            <a:ext cx="5040759" cy="3335869"/>
          </a:xfrm>
        </p:spPr>
      </p:pic>
      <p:sp>
        <p:nvSpPr>
          <p:cNvPr id="3" name="Subtitle 2"/>
          <p:cNvSpPr>
            <a:spLocks noGrp="1"/>
          </p:cNvSpPr>
          <p:nvPr>
            <p:ph type="body" sz="half" idx="2"/>
          </p:nvPr>
        </p:nvSpPr>
        <p:spPr/>
        <p:txBody>
          <a:bodyPr>
            <a:normAutofit lnSpcReduction="10000"/>
          </a:bodyPr>
          <a:lstStyle/>
          <a:p>
            <a:r>
              <a:rPr lang="en-US" sz="2800" dirty="0" smtClean="0"/>
              <a:t>John </a:t>
            </a:r>
            <a:r>
              <a:rPr lang="en-US" sz="2800" dirty="0" smtClean="0"/>
              <a:t>6:60-69</a:t>
            </a:r>
            <a:endParaRPr lang="en-US" sz="2800" dirty="0"/>
          </a:p>
        </p:txBody>
      </p:sp>
    </p:spTree>
    <p:extLst>
      <p:ext uri="{BB962C8B-B14F-4D97-AF65-F5344CB8AC3E}">
        <p14:creationId xmlns="" xmlns:p14="http://schemas.microsoft.com/office/powerpoint/2010/main" val="399016454"/>
      </p:ext>
    </p:extLst>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50495" y="509345"/>
            <a:ext cx="10530305" cy="1431925"/>
          </a:xfrm>
        </p:spPr>
        <p:txBody>
          <a:bodyPr>
            <a:normAutofit fontScale="90000"/>
          </a:bodyPr>
          <a:lstStyle/>
          <a:p>
            <a:pPr eaLnBrk="1" hangingPunct="1">
              <a:defRPr/>
            </a:pPr>
            <a:r>
              <a:rPr lang="en-US" sz="6000" b="1" dirty="0" smtClean="0"/>
              <a:t>Context: </a:t>
            </a:r>
            <a:r>
              <a:rPr lang="en-US" sz="5300" dirty="0" smtClean="0"/>
              <a:t>After The Feeding of the 5000 Men</a:t>
            </a:r>
            <a:endParaRPr lang="en-US" sz="6000" dirty="0" smtClean="0"/>
          </a:p>
        </p:txBody>
      </p:sp>
      <p:sp>
        <p:nvSpPr>
          <p:cNvPr id="3075" name="Rectangle 3"/>
          <p:cNvSpPr>
            <a:spLocks noGrp="1" noChangeArrowheads="1"/>
          </p:cNvSpPr>
          <p:nvPr>
            <p:ph type="body" sz="half" idx="1"/>
          </p:nvPr>
        </p:nvSpPr>
        <p:spPr>
          <a:xfrm>
            <a:off x="685800" y="1981200"/>
            <a:ext cx="8831179" cy="4359442"/>
          </a:xfrm>
        </p:spPr>
        <p:txBody>
          <a:bodyPr>
            <a:noAutofit/>
          </a:bodyPr>
          <a:lstStyle/>
          <a:p>
            <a:pPr>
              <a:defRPr/>
            </a:pPr>
            <a:r>
              <a:rPr lang="en-US" sz="4000" i="1" dirty="0" smtClean="0"/>
              <a:t>Jesus answered them, "Truly, truly, I say to you, you seek me, not because you saw signs, but because you ate your fill of the loaves. Do not labor for the food which perishes, but for the food which endures to eternal life, which the Son of man will give to you; for on him has God the Father set his seal." (John 6:26-27 RSV)</a:t>
            </a:r>
            <a:endParaRPr lang="en-US" sz="4000" dirty="0" smtClean="0"/>
          </a:p>
        </p:txBody>
      </p:sp>
      <p:pic>
        <p:nvPicPr>
          <p:cNvPr id="4100" name="Picture 5" descr="FOOVF052"/>
          <p:cNvPicPr>
            <a:picLocks noChangeAspect="1" noChangeArrowheads="1"/>
          </p:cNvPicPr>
          <p:nvPr>
            <p:ph sz="quarter" idx="2"/>
          </p:nvPr>
        </p:nvPicPr>
        <p:blipFill>
          <a:blip r:embed="rId2"/>
          <a:srcRect/>
          <a:stretch>
            <a:fillRect/>
          </a:stretch>
        </p:blipFill>
        <p:spPr>
          <a:xfrm>
            <a:off x="9550401" y="2438400"/>
            <a:ext cx="1401233" cy="1087438"/>
          </a:xfrm>
          <a:noFill/>
        </p:spPr>
      </p:pic>
      <p:pic>
        <p:nvPicPr>
          <p:cNvPr id="4101" name="Picture 7" descr="Jesus and lamb"/>
          <p:cNvPicPr>
            <a:picLocks noChangeAspect="1" noChangeArrowheads="1"/>
          </p:cNvPicPr>
          <p:nvPr>
            <p:ph sz="quarter" idx="3"/>
          </p:nvPr>
        </p:nvPicPr>
        <p:blipFill>
          <a:blip r:embed="rId3"/>
          <a:srcRect/>
          <a:stretch>
            <a:fillRect/>
          </a:stretch>
        </p:blipFill>
        <p:spPr>
          <a:xfrm>
            <a:off x="9550400" y="4191001"/>
            <a:ext cx="1365251" cy="1819275"/>
          </a:xfrm>
          <a:noFill/>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Where Some Go:</a:t>
            </a:r>
            <a:endParaRPr lang="en-US" sz="6000" dirty="0"/>
          </a:p>
        </p:txBody>
      </p:sp>
      <p:sp>
        <p:nvSpPr>
          <p:cNvPr id="3" name="Content Placeholder 2"/>
          <p:cNvSpPr>
            <a:spLocks noGrp="1"/>
          </p:cNvSpPr>
          <p:nvPr>
            <p:ph sz="half" idx="1"/>
          </p:nvPr>
        </p:nvSpPr>
        <p:spPr/>
        <p:txBody>
          <a:bodyPr>
            <a:normAutofit/>
          </a:bodyPr>
          <a:lstStyle/>
          <a:p>
            <a:r>
              <a:rPr lang="en-US" sz="3200" dirty="0" smtClean="0"/>
              <a:t>Majority</a:t>
            </a:r>
          </a:p>
          <a:p>
            <a:r>
              <a:rPr lang="en-US" sz="3200" dirty="0" smtClean="0"/>
              <a:t>Human Wisdom</a:t>
            </a:r>
          </a:p>
          <a:p>
            <a:r>
              <a:rPr lang="en-US" sz="3200" dirty="0" smtClean="0"/>
              <a:t>Preachers</a:t>
            </a:r>
          </a:p>
          <a:p>
            <a:r>
              <a:rPr lang="en-US" sz="3200" dirty="0" smtClean="0"/>
              <a:t>Conscience</a:t>
            </a:r>
          </a:p>
          <a:p>
            <a:r>
              <a:rPr lang="en-US" sz="3200" dirty="0" smtClean="0"/>
              <a:t>Feelings</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4438840" y="2626372"/>
            <a:ext cx="3262437" cy="2143550"/>
          </a:xfrm>
        </p:spPr>
      </p:pic>
      <p:sp>
        <p:nvSpPr>
          <p:cNvPr id="6" name="TextBox 5"/>
          <p:cNvSpPr txBox="1"/>
          <p:nvPr/>
        </p:nvSpPr>
        <p:spPr>
          <a:xfrm>
            <a:off x="7765961" y="2427968"/>
            <a:ext cx="2936383" cy="2739211"/>
          </a:xfrm>
          <a:prstGeom prst="rect">
            <a:avLst/>
          </a:prstGeom>
          <a:noFill/>
        </p:spPr>
        <p:txBody>
          <a:bodyPr wrap="square" rtlCol="0">
            <a:spAutoFit/>
          </a:bodyPr>
          <a:lstStyle/>
          <a:p>
            <a:r>
              <a:rPr lang="en-US" sz="2800" b="1" u="sng" dirty="0" smtClean="0"/>
              <a:t>Bible Verses:</a:t>
            </a:r>
          </a:p>
          <a:p>
            <a:r>
              <a:rPr lang="en-US" sz="2400" dirty="0" smtClean="0"/>
              <a:t>Matthew 7:13-14</a:t>
            </a:r>
          </a:p>
          <a:p>
            <a:r>
              <a:rPr lang="en-US" sz="2400" dirty="0" smtClean="0"/>
              <a:t>Isaiah 55:8,9</a:t>
            </a:r>
          </a:p>
          <a:p>
            <a:r>
              <a:rPr lang="en-US" sz="2400" dirty="0" smtClean="0"/>
              <a:t>1 Corinthians 1:18-29</a:t>
            </a:r>
          </a:p>
          <a:p>
            <a:r>
              <a:rPr lang="en-US" sz="2400" dirty="0" smtClean="0"/>
              <a:t>2 Corinthians 11:13-15</a:t>
            </a:r>
          </a:p>
          <a:p>
            <a:r>
              <a:rPr lang="en-US" sz="2400" dirty="0" smtClean="0"/>
              <a:t>Matthew 15:12-14</a:t>
            </a:r>
          </a:p>
          <a:p>
            <a:r>
              <a:rPr lang="en-US" sz="2400" dirty="0" smtClean="0"/>
              <a:t>Acts 23:1; 26:9-11</a:t>
            </a:r>
            <a:endParaRPr lang="en-US" sz="2400" dirty="0"/>
          </a:p>
        </p:txBody>
      </p:sp>
      <p:sp>
        <p:nvSpPr>
          <p:cNvPr id="7" name="TextBox 6"/>
          <p:cNvSpPr txBox="1"/>
          <p:nvPr/>
        </p:nvSpPr>
        <p:spPr>
          <a:xfrm>
            <a:off x="3404937" y="5137476"/>
            <a:ext cx="7928811"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dirty="0" smtClean="0"/>
              <a:t>Do not labor for the food which perishes, but for the food which endures to eternal life, which the Son of man will give to you; for on him has God the Father set his seal." (John 6:27 RSV)</a:t>
            </a:r>
            <a:endParaRPr lang="en-US" sz="2400" dirty="0"/>
          </a:p>
        </p:txBody>
      </p:sp>
    </p:spTree>
    <p:extLst>
      <p:ext uri="{BB962C8B-B14F-4D97-AF65-F5344CB8AC3E}">
        <p14:creationId xmlns="" xmlns:p14="http://schemas.microsoft.com/office/powerpoint/2010/main" val="171408830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2" y="577495"/>
            <a:ext cx="9601196" cy="1106904"/>
          </a:xfrm>
        </p:spPr>
        <p:txBody>
          <a:bodyPr>
            <a:normAutofit fontScale="90000"/>
          </a:bodyPr>
          <a:lstStyle/>
          <a:p>
            <a:pPr eaLnBrk="1" hangingPunct="1">
              <a:defRPr/>
            </a:pPr>
            <a:r>
              <a:rPr lang="en-US" sz="5400" dirty="0" smtClean="0"/>
              <a:t>We Must Go To The </a:t>
            </a:r>
            <a:r>
              <a:rPr lang="en-US" sz="5400" dirty="0" smtClean="0"/>
              <a:t>Food Which Endures:</a:t>
            </a:r>
          </a:p>
        </p:txBody>
      </p:sp>
      <p:sp>
        <p:nvSpPr>
          <p:cNvPr id="10243" name="Rectangle 3"/>
          <p:cNvSpPr>
            <a:spLocks noGrp="1" noChangeArrowheads="1"/>
          </p:cNvSpPr>
          <p:nvPr>
            <p:ph type="body" idx="1"/>
          </p:nvPr>
        </p:nvSpPr>
        <p:spPr>
          <a:xfrm>
            <a:off x="673765" y="1997255"/>
            <a:ext cx="10395285" cy="4307291"/>
          </a:xfrm>
        </p:spPr>
        <p:txBody>
          <a:bodyPr>
            <a:noAutofit/>
          </a:bodyPr>
          <a:lstStyle/>
          <a:p>
            <a:pPr eaLnBrk="1" hangingPunct="1">
              <a:lnSpc>
                <a:spcPct val="90000"/>
              </a:lnSpc>
              <a:defRPr/>
            </a:pPr>
            <a:r>
              <a:rPr lang="en-US" sz="3200" b="1" u="sng" dirty="0" smtClean="0"/>
              <a:t>It </a:t>
            </a:r>
            <a:r>
              <a:rPr lang="en-US" sz="3200" b="1" u="sng" dirty="0" smtClean="0"/>
              <a:t>Is Jesus, The Word Of God</a:t>
            </a:r>
          </a:p>
          <a:p>
            <a:pPr lvl="1" eaLnBrk="1" hangingPunct="1">
              <a:lnSpc>
                <a:spcPct val="90000"/>
              </a:lnSpc>
              <a:defRPr/>
            </a:pPr>
            <a:r>
              <a:rPr lang="en-US" sz="2800" i="1" dirty="0" smtClean="0"/>
              <a:t>In the beginning was the Word, and the Word was with God, and the Word was God</a:t>
            </a:r>
            <a:r>
              <a:rPr lang="en-US" sz="2800" dirty="0" smtClean="0"/>
              <a:t>. (John 1:1 RSV)</a:t>
            </a:r>
          </a:p>
          <a:p>
            <a:pPr lvl="1" eaLnBrk="1" hangingPunct="1">
              <a:lnSpc>
                <a:spcPct val="90000"/>
              </a:lnSpc>
              <a:defRPr/>
            </a:pPr>
            <a:r>
              <a:rPr lang="en-US" sz="2800" i="1" dirty="0" smtClean="0"/>
              <a:t>And the Word became flesh and dwelt among us, full of grace and truth; we have beheld his glory, glory as of the only Son from the Father.</a:t>
            </a:r>
            <a:r>
              <a:rPr lang="en-US" sz="2800" dirty="0" smtClean="0"/>
              <a:t> (John 1:14 RSV)</a:t>
            </a:r>
          </a:p>
          <a:p>
            <a:pPr lvl="1">
              <a:lnSpc>
                <a:spcPct val="90000"/>
              </a:lnSpc>
              <a:defRPr/>
            </a:pPr>
            <a:r>
              <a:rPr lang="en-US" sz="2800" i="1" dirty="0" smtClean="0"/>
              <a:t>But he answered, "It is written, 'Man shall not live by bread alone, but by every word that proceeds from the mouth of God.'"</a:t>
            </a:r>
            <a:r>
              <a:rPr lang="en-US" sz="2800" dirty="0" smtClean="0"/>
              <a:t> (Matthew 4:4 RSV)</a:t>
            </a:r>
          </a:p>
          <a:p>
            <a:pPr lvl="1" eaLnBrk="1" hangingPunct="1">
              <a:lnSpc>
                <a:spcPct val="90000"/>
              </a:lnSpc>
              <a:defRPr/>
            </a:pPr>
            <a:r>
              <a:rPr lang="en-US" sz="2800" dirty="0" smtClean="0"/>
              <a:t>John 6:31-35; </a:t>
            </a:r>
            <a:r>
              <a:rPr lang="en-US" sz="2800" b="1" dirty="0" smtClean="0"/>
              <a:t>47-51</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24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1000"/>
                                        <p:tgtEl>
                                          <p:spTgt spid="10243">
                                            <p:txEl>
                                              <p:pRg st="1" end="1"/>
                                            </p:txEl>
                                          </p:spTgt>
                                        </p:tgtEl>
                                      </p:cBhvr>
                                    </p:animEffect>
                                    <p:anim calcmode="lin" valueType="num">
                                      <p:cBhvr>
                                        <p:cTn id="16"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24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4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243">
                                            <p:txEl>
                                              <p:pRg st="2" end="2"/>
                                            </p:txEl>
                                          </p:spTgt>
                                        </p:tgtEl>
                                        <p:attrNameLst>
                                          <p:attrName>style.visibility</p:attrName>
                                        </p:attrNameLst>
                                      </p:cBhvr>
                                      <p:to>
                                        <p:strVal val="visible"/>
                                      </p:to>
                                    </p:set>
                                    <p:animEffect transition="in" filter="fade">
                                      <p:cBhvr>
                                        <p:cTn id="23" dur="1000"/>
                                        <p:tgtEl>
                                          <p:spTgt spid="10243">
                                            <p:txEl>
                                              <p:pRg st="2" end="2"/>
                                            </p:txEl>
                                          </p:spTgt>
                                        </p:tgtEl>
                                      </p:cBhvr>
                                    </p:animEffect>
                                    <p:anim calcmode="lin" valueType="num">
                                      <p:cBhvr>
                                        <p:cTn id="24"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24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24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fade">
                                      <p:cBhvr>
                                        <p:cTn id="31" dur="1000"/>
                                        <p:tgtEl>
                                          <p:spTgt spid="10243">
                                            <p:txEl>
                                              <p:pRg st="3" end="3"/>
                                            </p:txEl>
                                          </p:spTgt>
                                        </p:tgtEl>
                                      </p:cBhvr>
                                    </p:animEffect>
                                    <p:anim calcmode="lin" valueType="num">
                                      <p:cBhvr>
                                        <p:cTn id="32"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24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24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0243">
                                            <p:txEl>
                                              <p:pRg st="4" end="4"/>
                                            </p:txEl>
                                          </p:spTgt>
                                        </p:tgtEl>
                                        <p:attrNameLst>
                                          <p:attrName>style.visibility</p:attrName>
                                        </p:attrNameLst>
                                      </p:cBhvr>
                                      <p:to>
                                        <p:strVal val="visible"/>
                                      </p:to>
                                    </p:set>
                                    <p:animEffect transition="in" filter="fade">
                                      <p:cBhvr>
                                        <p:cTn id="39" dur="1000"/>
                                        <p:tgtEl>
                                          <p:spTgt spid="10243">
                                            <p:txEl>
                                              <p:pRg st="4" end="4"/>
                                            </p:txEl>
                                          </p:spTgt>
                                        </p:tgtEl>
                                      </p:cBhvr>
                                    </p:animEffect>
                                    <p:anim calcmode="lin" valueType="num">
                                      <p:cBhvr>
                                        <p:cTn id="40"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24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24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432" y="1388534"/>
            <a:ext cx="4427621" cy="1371600"/>
          </a:xfrm>
        </p:spPr>
        <p:txBody>
          <a:bodyPr>
            <a:noAutofit/>
          </a:bodyPr>
          <a:lstStyle/>
          <a:p>
            <a:r>
              <a:rPr lang="en-US" sz="4800" b="1" dirty="0" smtClean="0"/>
              <a:t>Where We Must Go!</a:t>
            </a:r>
            <a:endParaRPr lang="en-US" sz="4800" b="1" dirty="0"/>
          </a:p>
        </p:txBody>
      </p:sp>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591592" y="1157261"/>
            <a:ext cx="6005755" cy="3363223"/>
          </a:xfrm>
        </p:spPr>
      </p:pic>
      <p:sp>
        <p:nvSpPr>
          <p:cNvPr id="4" name="Text Placeholder 3"/>
          <p:cNvSpPr>
            <a:spLocks noGrp="1"/>
          </p:cNvSpPr>
          <p:nvPr>
            <p:ph type="body" sz="half" idx="2"/>
          </p:nvPr>
        </p:nvSpPr>
        <p:spPr>
          <a:xfrm>
            <a:off x="1017430" y="2910625"/>
            <a:ext cx="4574161" cy="3271234"/>
          </a:xfrm>
        </p:spPr>
        <p:txBody>
          <a:bodyPr>
            <a:noAutofit/>
          </a:bodyPr>
          <a:lstStyle/>
          <a:p>
            <a:pPr algn="l"/>
            <a:r>
              <a:rPr lang="en-US" sz="2000" dirty="0" smtClean="0"/>
              <a:t>Jesus Christ, Son of the Living God </a:t>
            </a:r>
          </a:p>
          <a:p>
            <a:pPr algn="l"/>
            <a:r>
              <a:rPr lang="en-US" sz="2000" dirty="0" smtClean="0"/>
              <a:t>He Provides the food which endures (John 6:27,35,40)</a:t>
            </a:r>
          </a:p>
          <a:p>
            <a:pPr algn="l"/>
            <a:r>
              <a:rPr lang="en-US" sz="2000" dirty="0" smtClean="0"/>
              <a:t>He is the Way! (John 14:6)</a:t>
            </a:r>
          </a:p>
          <a:p>
            <a:pPr algn="l"/>
            <a:r>
              <a:rPr lang="en-US" sz="2000" dirty="0" smtClean="0"/>
              <a:t>We must turn to the Apostles of Christ (John 16:7-13; 13:20)</a:t>
            </a:r>
          </a:p>
          <a:p>
            <a:pPr algn="l"/>
            <a:r>
              <a:rPr lang="en-US" sz="2000" dirty="0" smtClean="0"/>
              <a:t>We must view their words as the commandments of the Lord (1 Cor. 14:37).</a:t>
            </a:r>
          </a:p>
          <a:p>
            <a:pPr algn="l"/>
            <a:endParaRPr lang="en-US" sz="2000" dirty="0"/>
          </a:p>
        </p:txBody>
      </p:sp>
      <p:sp>
        <p:nvSpPr>
          <p:cNvPr id="6" name="TextBox 5"/>
          <p:cNvSpPr txBox="1"/>
          <p:nvPr/>
        </p:nvSpPr>
        <p:spPr>
          <a:xfrm>
            <a:off x="5591591" y="4546242"/>
            <a:ext cx="6005755" cy="163121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aseline="30000" dirty="0" smtClean="0"/>
              <a:t>67</a:t>
            </a:r>
            <a:r>
              <a:rPr lang="en-US" sz="2000" dirty="0" smtClean="0"/>
              <a:t>So </a:t>
            </a:r>
            <a:r>
              <a:rPr lang="en-US" sz="2000" dirty="0"/>
              <a:t>Jesus said to the twelve, "You do not want to go away also, do you</a:t>
            </a:r>
            <a:r>
              <a:rPr lang="en-US" sz="2000" dirty="0" smtClean="0"/>
              <a:t>?“ </a:t>
            </a:r>
            <a:r>
              <a:rPr lang="en-US" sz="2000" baseline="30000" dirty="0" smtClean="0"/>
              <a:t>68</a:t>
            </a:r>
            <a:r>
              <a:rPr lang="en-US" sz="2000" dirty="0" smtClean="0"/>
              <a:t>Simon </a:t>
            </a:r>
            <a:r>
              <a:rPr lang="en-US" sz="2000" dirty="0"/>
              <a:t>Peter answered Him, "Lord, to whom shall we go? You have words of eternal </a:t>
            </a:r>
            <a:r>
              <a:rPr lang="en-US" sz="2000" dirty="0" smtClean="0"/>
              <a:t>life. </a:t>
            </a:r>
            <a:r>
              <a:rPr lang="en-US" sz="2000" baseline="30000" dirty="0" smtClean="0"/>
              <a:t>69</a:t>
            </a:r>
            <a:r>
              <a:rPr lang="en-US" sz="2000" dirty="0" smtClean="0"/>
              <a:t>"We </a:t>
            </a:r>
            <a:r>
              <a:rPr lang="en-US" sz="2000" dirty="0"/>
              <a:t>have believed and have come to know that You are the Holy One of God."</a:t>
            </a:r>
          </a:p>
        </p:txBody>
      </p:sp>
    </p:spTree>
    <p:extLst>
      <p:ext uri="{BB962C8B-B14F-4D97-AF65-F5344CB8AC3E}">
        <p14:creationId xmlns="" xmlns:p14="http://schemas.microsoft.com/office/powerpoint/2010/main" val="2875014912"/>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 xmlns:a14="http://schemas.microsoft.com/office/drawing/2010/main" val="0"/>
              </a:ext>
            </a:extLst>
          </a:blip>
          <a:srcRect/>
          <a:stretch/>
        </p:blipFill>
        <p:spPr>
          <a:xfrm>
            <a:off x="1095980" y="491550"/>
            <a:ext cx="10039952" cy="4927883"/>
          </a:xfrm>
        </p:spPr>
      </p:pic>
      <p:sp>
        <p:nvSpPr>
          <p:cNvPr id="5" name="TextBox 4"/>
          <p:cNvSpPr txBox="1"/>
          <p:nvPr/>
        </p:nvSpPr>
        <p:spPr>
          <a:xfrm>
            <a:off x="1082842" y="5426210"/>
            <a:ext cx="10046370" cy="95410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dirty="0" smtClean="0"/>
              <a:t>And there is salvation in no one else, for there is no other name under heaven given among men by which we must be saved." (Acts 4:12 RSV)</a:t>
            </a:r>
            <a:endParaRPr lang="en-US" sz="2800" dirty="0"/>
          </a:p>
        </p:txBody>
      </p:sp>
    </p:spTree>
    <p:extLst>
      <p:ext uri="{BB962C8B-B14F-4D97-AF65-F5344CB8AC3E}">
        <p14:creationId xmlns="" xmlns:p14="http://schemas.microsoft.com/office/powerpoint/2010/main" val="67697270"/>
      </p:ext>
    </p:extLst>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844</TotalTime>
  <Words>440</Words>
  <Application>Microsoft Office PowerPoint</Application>
  <PresentationFormat>Custom</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Slide 1</vt:lpstr>
      <vt:lpstr>To Whom Shall We Go?</vt:lpstr>
      <vt:lpstr>Context: After The Feeding of the 5000 Men</vt:lpstr>
      <vt:lpstr>Where Some Go:</vt:lpstr>
      <vt:lpstr>We Must Go To The Food Which Endures:</vt:lpstr>
      <vt:lpstr>Where We Must Go!</vt:lpstr>
      <vt:lpstr>Slide 7</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Whom Shall We Go?</dc:title>
  <dc:creator>Smith, Chris</dc:creator>
  <cp:lastModifiedBy>DELL</cp:lastModifiedBy>
  <cp:revision>10</cp:revision>
  <dcterms:created xsi:type="dcterms:W3CDTF">2019-01-01T20:38:08Z</dcterms:created>
  <dcterms:modified xsi:type="dcterms:W3CDTF">2019-01-06T04:24:35Z</dcterms:modified>
</cp:coreProperties>
</file>