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9CDE2-1D0A-4B06-BB98-7F4D02A6E1D7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682F8E7-4877-4BDE-971B-94AFE3973A18}">
      <dgm:prSet phldrT="[Text]"/>
      <dgm:spPr/>
      <dgm:t>
        <a:bodyPr/>
        <a:lstStyle/>
        <a:p>
          <a:r>
            <a:rPr lang="en-US" dirty="0"/>
            <a:t>Name?</a:t>
          </a:r>
        </a:p>
      </dgm:t>
    </dgm:pt>
    <dgm:pt modelId="{1F5D6E20-B3C5-42D6-8F21-5AB5A65BD02C}" type="parTrans" cxnId="{03ED1AD4-A3A2-49E1-A7CC-9A1FACDFC3D5}">
      <dgm:prSet/>
      <dgm:spPr/>
      <dgm:t>
        <a:bodyPr/>
        <a:lstStyle/>
        <a:p>
          <a:endParaRPr lang="en-US"/>
        </a:p>
      </dgm:t>
    </dgm:pt>
    <dgm:pt modelId="{7CDC3949-D2B8-4504-A26F-FC85B49E1FC9}" type="sibTrans" cxnId="{03ED1AD4-A3A2-49E1-A7CC-9A1FACDFC3D5}">
      <dgm:prSet/>
      <dgm:spPr/>
      <dgm:t>
        <a:bodyPr/>
        <a:lstStyle/>
        <a:p>
          <a:endParaRPr lang="en-US"/>
        </a:p>
      </dgm:t>
    </dgm:pt>
    <dgm:pt modelId="{9F68A5C9-DFFB-4AB1-B897-BDC22374F5B7}">
      <dgm:prSet phldrT="[Text]"/>
      <dgm:spPr/>
      <dgm:t>
        <a:bodyPr/>
        <a:lstStyle/>
        <a:p>
          <a:r>
            <a:rPr lang="en-US" dirty="0"/>
            <a:t>Bride of Christ</a:t>
          </a:r>
        </a:p>
      </dgm:t>
    </dgm:pt>
    <dgm:pt modelId="{0566241E-8398-46E2-8B0A-DD233C56E515}" type="parTrans" cxnId="{A18D8CF6-C135-4DB0-AF70-99D9BD122E90}">
      <dgm:prSet/>
      <dgm:spPr/>
      <dgm:t>
        <a:bodyPr/>
        <a:lstStyle/>
        <a:p>
          <a:endParaRPr lang="en-US"/>
        </a:p>
      </dgm:t>
    </dgm:pt>
    <dgm:pt modelId="{F8A567D3-842E-45E7-B8E1-593B690EA2F0}" type="sibTrans" cxnId="{A18D8CF6-C135-4DB0-AF70-99D9BD122E90}">
      <dgm:prSet/>
      <dgm:spPr/>
      <dgm:t>
        <a:bodyPr/>
        <a:lstStyle/>
        <a:p>
          <a:endParaRPr lang="en-US"/>
        </a:p>
      </dgm:t>
    </dgm:pt>
    <dgm:pt modelId="{5A6FC2F2-CEF8-4639-BEE7-8DD1E9D35A33}">
      <dgm:prSet phldrT="[Text]"/>
      <dgm:spPr/>
      <dgm:t>
        <a:bodyPr/>
        <a:lstStyle/>
        <a:p>
          <a:r>
            <a:rPr lang="en-US" dirty="0"/>
            <a:t>Baptized into Christ</a:t>
          </a:r>
        </a:p>
      </dgm:t>
    </dgm:pt>
    <dgm:pt modelId="{5620303E-1255-466F-8052-8B91C6F51E64}" type="parTrans" cxnId="{581492A8-D986-46D0-A43E-7535C4094FC9}">
      <dgm:prSet/>
      <dgm:spPr/>
      <dgm:t>
        <a:bodyPr/>
        <a:lstStyle/>
        <a:p>
          <a:endParaRPr lang="en-US"/>
        </a:p>
      </dgm:t>
    </dgm:pt>
    <dgm:pt modelId="{D40AB89C-5494-49B3-B3C5-1CD09670CEE0}" type="sibTrans" cxnId="{581492A8-D986-46D0-A43E-7535C4094FC9}">
      <dgm:prSet/>
      <dgm:spPr/>
      <dgm:t>
        <a:bodyPr/>
        <a:lstStyle/>
        <a:p>
          <a:endParaRPr lang="en-US"/>
        </a:p>
      </dgm:t>
    </dgm:pt>
    <dgm:pt modelId="{687D9954-7474-4F4E-9CC5-10EFF4354AF7}">
      <dgm:prSet phldrT="[Text]"/>
      <dgm:spPr/>
      <dgm:t>
        <a:bodyPr/>
        <a:lstStyle/>
        <a:p>
          <a:r>
            <a:rPr lang="en-US" dirty="0"/>
            <a:t>Body of Christ</a:t>
          </a:r>
        </a:p>
      </dgm:t>
    </dgm:pt>
    <dgm:pt modelId="{E29FD4F1-A0ED-49E8-8BA0-9111969CCAD1}" type="parTrans" cxnId="{EF593C88-A54C-4066-83A0-F17386BD210B}">
      <dgm:prSet/>
      <dgm:spPr/>
      <dgm:t>
        <a:bodyPr/>
        <a:lstStyle/>
        <a:p>
          <a:endParaRPr lang="en-US"/>
        </a:p>
      </dgm:t>
    </dgm:pt>
    <dgm:pt modelId="{8EF792C9-0585-4BAF-8123-C693E62BFEBF}" type="sibTrans" cxnId="{EF593C88-A54C-4066-83A0-F17386BD210B}">
      <dgm:prSet/>
      <dgm:spPr/>
      <dgm:t>
        <a:bodyPr/>
        <a:lstStyle/>
        <a:p>
          <a:endParaRPr lang="en-US"/>
        </a:p>
      </dgm:t>
    </dgm:pt>
    <dgm:pt modelId="{C85CF62C-1B8C-40C0-8C94-6E933FF22485}">
      <dgm:prSet phldrT="[Text]"/>
      <dgm:spPr/>
      <dgm:t>
        <a:bodyPr/>
        <a:lstStyle/>
        <a:p>
          <a:r>
            <a:rPr lang="en-US" dirty="0"/>
            <a:t>Spiritual Blessings in Christ</a:t>
          </a:r>
        </a:p>
      </dgm:t>
    </dgm:pt>
    <dgm:pt modelId="{909E2184-97BA-4B36-9F79-BE3A15A369CC}" type="parTrans" cxnId="{4FEC48D8-FE0E-4602-981F-74298F06A6E5}">
      <dgm:prSet/>
      <dgm:spPr/>
      <dgm:t>
        <a:bodyPr/>
        <a:lstStyle/>
        <a:p>
          <a:endParaRPr lang="en-US"/>
        </a:p>
      </dgm:t>
    </dgm:pt>
    <dgm:pt modelId="{2C229C54-5093-4876-A5FD-A58494EEBC8C}" type="sibTrans" cxnId="{4FEC48D8-FE0E-4602-981F-74298F06A6E5}">
      <dgm:prSet/>
      <dgm:spPr/>
      <dgm:t>
        <a:bodyPr/>
        <a:lstStyle/>
        <a:p>
          <a:endParaRPr lang="en-US"/>
        </a:p>
      </dgm:t>
    </dgm:pt>
    <dgm:pt modelId="{0C50F915-2B81-4BAC-AA90-E47A1DEEEC9C}">
      <dgm:prSet phldrT="[Text]"/>
      <dgm:spPr/>
      <dgm:t>
        <a:bodyPr/>
        <a:lstStyle/>
        <a:p>
          <a:r>
            <a:rPr lang="en-US" dirty="0"/>
            <a:t>Preach Christ</a:t>
          </a:r>
        </a:p>
      </dgm:t>
    </dgm:pt>
    <dgm:pt modelId="{329F8084-56B9-42DD-9A3A-5EF59162BB32}" type="parTrans" cxnId="{1FE9CC75-670B-42FB-AC8E-B9C14A4995C1}">
      <dgm:prSet/>
      <dgm:spPr/>
      <dgm:t>
        <a:bodyPr/>
        <a:lstStyle/>
        <a:p>
          <a:endParaRPr lang="en-US"/>
        </a:p>
      </dgm:t>
    </dgm:pt>
    <dgm:pt modelId="{31BD5849-DD61-4869-9D8D-23D5ABDC6A66}" type="sibTrans" cxnId="{1FE9CC75-670B-42FB-AC8E-B9C14A4995C1}">
      <dgm:prSet/>
      <dgm:spPr/>
      <dgm:t>
        <a:bodyPr/>
        <a:lstStyle/>
        <a:p>
          <a:endParaRPr lang="en-US"/>
        </a:p>
      </dgm:t>
    </dgm:pt>
    <dgm:pt modelId="{CCFA8699-9E1C-49A8-BCFA-34E721123910}" type="pres">
      <dgm:prSet presAssocID="{59A9CDE2-1D0A-4B06-BB98-7F4D02A6E1D7}" presName="composite" presStyleCnt="0">
        <dgm:presLayoutVars>
          <dgm:chMax val="1"/>
          <dgm:dir/>
          <dgm:resizeHandles val="exact"/>
        </dgm:presLayoutVars>
      </dgm:prSet>
      <dgm:spPr/>
    </dgm:pt>
    <dgm:pt modelId="{C64B241F-2E2B-40F5-9CD4-E0B362411E89}" type="pres">
      <dgm:prSet presAssocID="{59A9CDE2-1D0A-4B06-BB98-7F4D02A6E1D7}" presName="radial" presStyleCnt="0">
        <dgm:presLayoutVars>
          <dgm:animLvl val="ctr"/>
        </dgm:presLayoutVars>
      </dgm:prSet>
      <dgm:spPr/>
    </dgm:pt>
    <dgm:pt modelId="{A3CC1FD2-8975-4001-AE26-9094D829B25E}" type="pres">
      <dgm:prSet presAssocID="{A682F8E7-4877-4BDE-971B-94AFE3973A18}" presName="centerShape" presStyleLbl="vennNode1" presStyleIdx="0" presStyleCnt="6"/>
      <dgm:spPr/>
    </dgm:pt>
    <dgm:pt modelId="{34D4EA59-DED0-421B-A9D9-FC671E4792D7}" type="pres">
      <dgm:prSet presAssocID="{9F68A5C9-DFFB-4AB1-B897-BDC22374F5B7}" presName="node" presStyleLbl="vennNode1" presStyleIdx="1" presStyleCnt="6">
        <dgm:presLayoutVars>
          <dgm:bulletEnabled val="1"/>
        </dgm:presLayoutVars>
      </dgm:prSet>
      <dgm:spPr/>
    </dgm:pt>
    <dgm:pt modelId="{91625C11-139A-4790-ACDF-0E4F4465D640}" type="pres">
      <dgm:prSet presAssocID="{687D9954-7474-4F4E-9CC5-10EFF4354AF7}" presName="node" presStyleLbl="vennNode1" presStyleIdx="2" presStyleCnt="6">
        <dgm:presLayoutVars>
          <dgm:bulletEnabled val="1"/>
        </dgm:presLayoutVars>
      </dgm:prSet>
      <dgm:spPr/>
    </dgm:pt>
    <dgm:pt modelId="{0F227FB1-1D67-4ED1-A8BE-6097A588D07B}" type="pres">
      <dgm:prSet presAssocID="{C85CF62C-1B8C-40C0-8C94-6E933FF22485}" presName="node" presStyleLbl="vennNode1" presStyleIdx="3" presStyleCnt="6">
        <dgm:presLayoutVars>
          <dgm:bulletEnabled val="1"/>
        </dgm:presLayoutVars>
      </dgm:prSet>
      <dgm:spPr/>
    </dgm:pt>
    <dgm:pt modelId="{08DAE9C8-1021-48B6-842D-9D3627C109AD}" type="pres">
      <dgm:prSet presAssocID="{5A6FC2F2-CEF8-4639-BEE7-8DD1E9D35A33}" presName="node" presStyleLbl="vennNode1" presStyleIdx="4" presStyleCnt="6">
        <dgm:presLayoutVars>
          <dgm:bulletEnabled val="1"/>
        </dgm:presLayoutVars>
      </dgm:prSet>
      <dgm:spPr/>
    </dgm:pt>
    <dgm:pt modelId="{031BF46E-5F29-4D25-BE84-EFF016F0B272}" type="pres">
      <dgm:prSet presAssocID="{0C50F915-2B81-4BAC-AA90-E47A1DEEEC9C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90874702-0696-4335-AFA2-C869777F3133}" type="presOf" srcId="{9F68A5C9-DFFB-4AB1-B897-BDC22374F5B7}" destId="{34D4EA59-DED0-421B-A9D9-FC671E4792D7}" srcOrd="0" destOrd="0" presId="urn:microsoft.com/office/officeart/2005/8/layout/radial3"/>
    <dgm:cxn modelId="{63B2CE13-26B8-404A-828D-D0DC5819EFD4}" type="presOf" srcId="{5A6FC2F2-CEF8-4639-BEE7-8DD1E9D35A33}" destId="{08DAE9C8-1021-48B6-842D-9D3627C109AD}" srcOrd="0" destOrd="0" presId="urn:microsoft.com/office/officeart/2005/8/layout/radial3"/>
    <dgm:cxn modelId="{61878A14-540B-4302-97B7-C4A3E41490E2}" type="presOf" srcId="{0C50F915-2B81-4BAC-AA90-E47A1DEEEC9C}" destId="{031BF46E-5F29-4D25-BE84-EFF016F0B272}" srcOrd="0" destOrd="0" presId="urn:microsoft.com/office/officeart/2005/8/layout/radial3"/>
    <dgm:cxn modelId="{12DCF964-7A8E-46FD-BE81-3BB159230657}" type="presOf" srcId="{C85CF62C-1B8C-40C0-8C94-6E933FF22485}" destId="{0F227FB1-1D67-4ED1-A8BE-6097A588D07B}" srcOrd="0" destOrd="0" presId="urn:microsoft.com/office/officeart/2005/8/layout/radial3"/>
    <dgm:cxn modelId="{5B0D1650-97C9-4083-AAB3-7E21819528DF}" type="presOf" srcId="{59A9CDE2-1D0A-4B06-BB98-7F4D02A6E1D7}" destId="{CCFA8699-9E1C-49A8-BCFA-34E721123910}" srcOrd="0" destOrd="0" presId="urn:microsoft.com/office/officeart/2005/8/layout/radial3"/>
    <dgm:cxn modelId="{1FE9CC75-670B-42FB-AC8E-B9C14A4995C1}" srcId="{A682F8E7-4877-4BDE-971B-94AFE3973A18}" destId="{0C50F915-2B81-4BAC-AA90-E47A1DEEEC9C}" srcOrd="4" destOrd="0" parTransId="{329F8084-56B9-42DD-9A3A-5EF59162BB32}" sibTransId="{31BD5849-DD61-4869-9D8D-23D5ABDC6A66}"/>
    <dgm:cxn modelId="{EF593C88-A54C-4066-83A0-F17386BD210B}" srcId="{A682F8E7-4877-4BDE-971B-94AFE3973A18}" destId="{687D9954-7474-4F4E-9CC5-10EFF4354AF7}" srcOrd="1" destOrd="0" parTransId="{E29FD4F1-A0ED-49E8-8BA0-9111969CCAD1}" sibTransId="{8EF792C9-0585-4BAF-8123-C693E62BFEBF}"/>
    <dgm:cxn modelId="{581492A8-D986-46D0-A43E-7535C4094FC9}" srcId="{A682F8E7-4877-4BDE-971B-94AFE3973A18}" destId="{5A6FC2F2-CEF8-4639-BEE7-8DD1E9D35A33}" srcOrd="3" destOrd="0" parTransId="{5620303E-1255-466F-8052-8B91C6F51E64}" sibTransId="{D40AB89C-5494-49B3-B3C5-1CD09670CEE0}"/>
    <dgm:cxn modelId="{E257ABC4-2FF9-499F-A69E-55DAFAB61B07}" type="presOf" srcId="{A682F8E7-4877-4BDE-971B-94AFE3973A18}" destId="{A3CC1FD2-8975-4001-AE26-9094D829B25E}" srcOrd="0" destOrd="0" presId="urn:microsoft.com/office/officeart/2005/8/layout/radial3"/>
    <dgm:cxn modelId="{03ED1AD4-A3A2-49E1-A7CC-9A1FACDFC3D5}" srcId="{59A9CDE2-1D0A-4B06-BB98-7F4D02A6E1D7}" destId="{A682F8E7-4877-4BDE-971B-94AFE3973A18}" srcOrd="0" destOrd="0" parTransId="{1F5D6E20-B3C5-42D6-8F21-5AB5A65BD02C}" sibTransId="{7CDC3949-D2B8-4504-A26F-FC85B49E1FC9}"/>
    <dgm:cxn modelId="{4FEC48D8-FE0E-4602-981F-74298F06A6E5}" srcId="{A682F8E7-4877-4BDE-971B-94AFE3973A18}" destId="{C85CF62C-1B8C-40C0-8C94-6E933FF22485}" srcOrd="2" destOrd="0" parTransId="{909E2184-97BA-4B36-9F79-BE3A15A369CC}" sibTransId="{2C229C54-5093-4876-A5FD-A58494EEBC8C}"/>
    <dgm:cxn modelId="{A18D8CF6-C135-4DB0-AF70-99D9BD122E90}" srcId="{A682F8E7-4877-4BDE-971B-94AFE3973A18}" destId="{9F68A5C9-DFFB-4AB1-B897-BDC22374F5B7}" srcOrd="0" destOrd="0" parTransId="{0566241E-8398-46E2-8B0A-DD233C56E515}" sibTransId="{F8A567D3-842E-45E7-B8E1-593B690EA2F0}"/>
    <dgm:cxn modelId="{2790AAF6-F287-44F9-A0C2-49E526E7FAD1}" type="presOf" srcId="{687D9954-7474-4F4E-9CC5-10EFF4354AF7}" destId="{91625C11-139A-4790-ACDF-0E4F4465D640}" srcOrd="0" destOrd="0" presId="urn:microsoft.com/office/officeart/2005/8/layout/radial3"/>
    <dgm:cxn modelId="{C10EAE35-A153-4612-872A-23BD8069F569}" type="presParOf" srcId="{CCFA8699-9E1C-49A8-BCFA-34E721123910}" destId="{C64B241F-2E2B-40F5-9CD4-E0B362411E89}" srcOrd="0" destOrd="0" presId="urn:microsoft.com/office/officeart/2005/8/layout/radial3"/>
    <dgm:cxn modelId="{5C09A4F7-0A7B-4D79-AE7F-CD9E64A95EB5}" type="presParOf" srcId="{C64B241F-2E2B-40F5-9CD4-E0B362411E89}" destId="{A3CC1FD2-8975-4001-AE26-9094D829B25E}" srcOrd="0" destOrd="0" presId="urn:microsoft.com/office/officeart/2005/8/layout/radial3"/>
    <dgm:cxn modelId="{239248F1-16CE-467F-9E47-B3D6CF80B513}" type="presParOf" srcId="{C64B241F-2E2B-40F5-9CD4-E0B362411E89}" destId="{34D4EA59-DED0-421B-A9D9-FC671E4792D7}" srcOrd="1" destOrd="0" presId="urn:microsoft.com/office/officeart/2005/8/layout/radial3"/>
    <dgm:cxn modelId="{14771CA5-05C2-4B66-BAC0-9A582E519B51}" type="presParOf" srcId="{C64B241F-2E2B-40F5-9CD4-E0B362411E89}" destId="{91625C11-139A-4790-ACDF-0E4F4465D640}" srcOrd="2" destOrd="0" presId="urn:microsoft.com/office/officeart/2005/8/layout/radial3"/>
    <dgm:cxn modelId="{1BE11800-B4E1-4C45-A31F-F9F0F397B523}" type="presParOf" srcId="{C64B241F-2E2B-40F5-9CD4-E0B362411E89}" destId="{0F227FB1-1D67-4ED1-A8BE-6097A588D07B}" srcOrd="3" destOrd="0" presId="urn:microsoft.com/office/officeart/2005/8/layout/radial3"/>
    <dgm:cxn modelId="{F987369A-A2DC-405D-B6D5-1B906544C5C5}" type="presParOf" srcId="{C64B241F-2E2B-40F5-9CD4-E0B362411E89}" destId="{08DAE9C8-1021-48B6-842D-9D3627C109AD}" srcOrd="4" destOrd="0" presId="urn:microsoft.com/office/officeart/2005/8/layout/radial3"/>
    <dgm:cxn modelId="{7E8D837B-5C94-4ACB-B165-27B79C4735A1}" type="presParOf" srcId="{C64B241F-2E2B-40F5-9CD4-E0B362411E89}" destId="{031BF46E-5F29-4D25-BE84-EFF016F0B27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A9CDE2-1D0A-4B06-BB98-7F4D02A6E1D7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682F8E7-4877-4BDE-971B-94AFE3973A18}">
      <dgm:prSet phldrT="[Text]" custT="1"/>
      <dgm:spPr/>
      <dgm:t>
        <a:bodyPr/>
        <a:lstStyle/>
        <a:p>
          <a:r>
            <a:rPr lang="en-US" sz="2800" dirty="0"/>
            <a:t>Name?</a:t>
          </a:r>
        </a:p>
      </dgm:t>
    </dgm:pt>
    <dgm:pt modelId="{1F5D6E20-B3C5-42D6-8F21-5AB5A65BD02C}" type="parTrans" cxnId="{03ED1AD4-A3A2-49E1-A7CC-9A1FACDFC3D5}">
      <dgm:prSet/>
      <dgm:spPr/>
      <dgm:t>
        <a:bodyPr/>
        <a:lstStyle/>
        <a:p>
          <a:endParaRPr lang="en-US" sz="2400"/>
        </a:p>
      </dgm:t>
    </dgm:pt>
    <dgm:pt modelId="{7CDC3949-D2B8-4504-A26F-FC85B49E1FC9}" type="sibTrans" cxnId="{03ED1AD4-A3A2-49E1-A7CC-9A1FACDFC3D5}">
      <dgm:prSet/>
      <dgm:spPr/>
      <dgm:t>
        <a:bodyPr/>
        <a:lstStyle/>
        <a:p>
          <a:endParaRPr lang="en-US" sz="2400"/>
        </a:p>
      </dgm:t>
    </dgm:pt>
    <dgm:pt modelId="{9F68A5C9-DFFB-4AB1-B897-BDC22374F5B7}">
      <dgm:prSet phldrT="[Text]" custT="1"/>
      <dgm:spPr/>
      <dgm:t>
        <a:bodyPr/>
        <a:lstStyle/>
        <a:p>
          <a:r>
            <a:rPr lang="en-US" sz="1800" dirty="0"/>
            <a:t>Christ – Head</a:t>
          </a:r>
        </a:p>
      </dgm:t>
    </dgm:pt>
    <dgm:pt modelId="{0566241E-8398-46E2-8B0A-DD233C56E515}" type="parTrans" cxnId="{A18D8CF6-C135-4DB0-AF70-99D9BD122E90}">
      <dgm:prSet/>
      <dgm:spPr/>
      <dgm:t>
        <a:bodyPr/>
        <a:lstStyle/>
        <a:p>
          <a:endParaRPr lang="en-US" sz="2400"/>
        </a:p>
      </dgm:t>
    </dgm:pt>
    <dgm:pt modelId="{F8A567D3-842E-45E7-B8E1-593B690EA2F0}" type="sibTrans" cxnId="{A18D8CF6-C135-4DB0-AF70-99D9BD122E90}">
      <dgm:prSet/>
      <dgm:spPr/>
      <dgm:t>
        <a:bodyPr/>
        <a:lstStyle/>
        <a:p>
          <a:endParaRPr lang="en-US" sz="2400"/>
        </a:p>
      </dgm:t>
    </dgm:pt>
    <dgm:pt modelId="{C1B45646-5AD6-4096-9B2C-6C8258B9483D}">
      <dgm:prSet phldrT="[Text]" custT="1"/>
      <dgm:spPr/>
      <dgm:t>
        <a:bodyPr/>
        <a:lstStyle/>
        <a:p>
          <a:r>
            <a:rPr lang="en-US" sz="1800" dirty="0"/>
            <a:t>Christ – Builder</a:t>
          </a:r>
        </a:p>
      </dgm:t>
    </dgm:pt>
    <dgm:pt modelId="{C4F884AD-BFF4-487F-B01E-BDF60A856AAB}" type="parTrans" cxnId="{917315AD-530F-4C01-A015-20B281C03E16}">
      <dgm:prSet/>
      <dgm:spPr/>
      <dgm:t>
        <a:bodyPr/>
        <a:lstStyle/>
        <a:p>
          <a:endParaRPr lang="en-US" sz="2400"/>
        </a:p>
      </dgm:t>
    </dgm:pt>
    <dgm:pt modelId="{4D90BEC2-67AA-43CB-8F88-B1C2BD161FAD}" type="sibTrans" cxnId="{917315AD-530F-4C01-A015-20B281C03E16}">
      <dgm:prSet/>
      <dgm:spPr/>
      <dgm:t>
        <a:bodyPr/>
        <a:lstStyle/>
        <a:p>
          <a:endParaRPr lang="en-US" sz="2400"/>
        </a:p>
      </dgm:t>
    </dgm:pt>
    <dgm:pt modelId="{DF0A60B1-690F-471C-96BA-7213F2D6C52D}">
      <dgm:prSet phldrT="[Text]" custT="1"/>
      <dgm:spPr/>
      <dgm:t>
        <a:bodyPr/>
        <a:lstStyle/>
        <a:p>
          <a:r>
            <a:rPr lang="en-US" sz="1800" dirty="0"/>
            <a:t>Christ – Foundation</a:t>
          </a:r>
        </a:p>
      </dgm:t>
    </dgm:pt>
    <dgm:pt modelId="{245F6D11-6348-4083-A8C5-202C183F91D3}" type="parTrans" cxnId="{33115929-60AA-4859-BC44-0D99EF7B4053}">
      <dgm:prSet/>
      <dgm:spPr/>
      <dgm:t>
        <a:bodyPr/>
        <a:lstStyle/>
        <a:p>
          <a:endParaRPr lang="en-US" sz="2400"/>
        </a:p>
      </dgm:t>
    </dgm:pt>
    <dgm:pt modelId="{3CCC7B6C-4DC3-46DF-9E0C-2C1221E18F22}" type="sibTrans" cxnId="{33115929-60AA-4859-BC44-0D99EF7B4053}">
      <dgm:prSet/>
      <dgm:spPr/>
      <dgm:t>
        <a:bodyPr/>
        <a:lstStyle/>
        <a:p>
          <a:endParaRPr lang="en-US" sz="2400"/>
        </a:p>
      </dgm:t>
    </dgm:pt>
    <dgm:pt modelId="{F330F0DF-4BC2-4088-A1EF-4EDA2777BA5E}">
      <dgm:prSet phldrT="[Text]" custT="1"/>
      <dgm:spPr/>
      <dgm:t>
        <a:bodyPr/>
        <a:lstStyle/>
        <a:p>
          <a:r>
            <a:rPr lang="en-US" sz="1800" dirty="0"/>
            <a:t>Christ – Blood</a:t>
          </a:r>
        </a:p>
      </dgm:t>
    </dgm:pt>
    <dgm:pt modelId="{1B2D0575-1675-4341-8262-BF0CF1077CDF}" type="parTrans" cxnId="{5D5D3678-56A3-49E3-BE4D-519F27B71CFE}">
      <dgm:prSet/>
      <dgm:spPr/>
      <dgm:t>
        <a:bodyPr/>
        <a:lstStyle/>
        <a:p>
          <a:endParaRPr lang="en-US" sz="2400"/>
        </a:p>
      </dgm:t>
    </dgm:pt>
    <dgm:pt modelId="{B8BA882C-26C7-4687-BB87-3070216877D5}" type="sibTrans" cxnId="{5D5D3678-56A3-49E3-BE4D-519F27B71CFE}">
      <dgm:prSet/>
      <dgm:spPr/>
      <dgm:t>
        <a:bodyPr/>
        <a:lstStyle/>
        <a:p>
          <a:endParaRPr lang="en-US" sz="2400"/>
        </a:p>
      </dgm:t>
    </dgm:pt>
    <dgm:pt modelId="{2CD40D88-F7CF-4461-9EC1-EEA9E5A3C284}">
      <dgm:prSet phldrT="[Text]" custT="1"/>
      <dgm:spPr/>
      <dgm:t>
        <a:bodyPr/>
        <a:lstStyle/>
        <a:p>
          <a:r>
            <a:rPr lang="en-US" sz="1800" dirty="0"/>
            <a:t>Christ – Saves</a:t>
          </a:r>
        </a:p>
      </dgm:t>
    </dgm:pt>
    <dgm:pt modelId="{366C3F9F-73A7-4C91-99BF-DB04E4A5B679}" type="parTrans" cxnId="{9AF9FEC3-E631-4511-BC63-2C0EA01DD3B3}">
      <dgm:prSet/>
      <dgm:spPr/>
      <dgm:t>
        <a:bodyPr/>
        <a:lstStyle/>
        <a:p>
          <a:endParaRPr lang="en-US" sz="2400"/>
        </a:p>
      </dgm:t>
    </dgm:pt>
    <dgm:pt modelId="{1D0EE1EC-32D6-47BA-93DF-C9BE1859451C}" type="sibTrans" cxnId="{9AF9FEC3-E631-4511-BC63-2C0EA01DD3B3}">
      <dgm:prSet/>
      <dgm:spPr/>
      <dgm:t>
        <a:bodyPr/>
        <a:lstStyle/>
        <a:p>
          <a:endParaRPr lang="en-US" sz="2400"/>
        </a:p>
      </dgm:t>
    </dgm:pt>
    <dgm:pt modelId="{018F0676-7A50-4FB9-9D34-9B718F23E338}">
      <dgm:prSet phldrT="[Text]" custT="1"/>
      <dgm:spPr/>
      <dgm:t>
        <a:bodyPr/>
        <a:lstStyle/>
        <a:p>
          <a:r>
            <a:rPr lang="en-US" sz="1800" dirty="0"/>
            <a:t>Christ - Doctrine</a:t>
          </a:r>
        </a:p>
      </dgm:t>
    </dgm:pt>
    <dgm:pt modelId="{5F37311D-345B-4FD7-8A90-791EE6574AC2}" type="parTrans" cxnId="{8808BC33-C1D0-4475-8D6C-1B1165DC6572}">
      <dgm:prSet/>
      <dgm:spPr/>
      <dgm:t>
        <a:bodyPr/>
        <a:lstStyle/>
        <a:p>
          <a:endParaRPr lang="en-US" sz="2400"/>
        </a:p>
      </dgm:t>
    </dgm:pt>
    <dgm:pt modelId="{22339BFD-E64D-46E6-AAFE-86CED06C9495}" type="sibTrans" cxnId="{8808BC33-C1D0-4475-8D6C-1B1165DC6572}">
      <dgm:prSet/>
      <dgm:spPr/>
      <dgm:t>
        <a:bodyPr/>
        <a:lstStyle/>
        <a:p>
          <a:endParaRPr lang="en-US" sz="2400"/>
        </a:p>
      </dgm:t>
    </dgm:pt>
    <dgm:pt modelId="{698675EE-52B5-47C7-9945-CDB170956B32}" type="pres">
      <dgm:prSet presAssocID="{59A9CDE2-1D0A-4B06-BB98-7F4D02A6E1D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211F642-8A52-4151-8591-7B173417BACE}" type="pres">
      <dgm:prSet presAssocID="{A682F8E7-4877-4BDE-971B-94AFE3973A18}" presName="centerShape" presStyleLbl="node0" presStyleIdx="0" presStyleCnt="1"/>
      <dgm:spPr/>
    </dgm:pt>
    <dgm:pt modelId="{79BF1126-479C-4405-B98B-1DCB84B52DFC}" type="pres">
      <dgm:prSet presAssocID="{9F68A5C9-DFFB-4AB1-B897-BDC22374F5B7}" presName="node" presStyleLbl="node1" presStyleIdx="0" presStyleCnt="6">
        <dgm:presLayoutVars>
          <dgm:bulletEnabled val="1"/>
        </dgm:presLayoutVars>
      </dgm:prSet>
      <dgm:spPr/>
    </dgm:pt>
    <dgm:pt modelId="{10943ADD-AFDC-4654-8980-F8133FBE9AF3}" type="pres">
      <dgm:prSet presAssocID="{9F68A5C9-DFFB-4AB1-B897-BDC22374F5B7}" presName="dummy" presStyleCnt="0"/>
      <dgm:spPr/>
    </dgm:pt>
    <dgm:pt modelId="{18FADFD1-DFE7-462E-8E0F-52345CF6A689}" type="pres">
      <dgm:prSet presAssocID="{F8A567D3-842E-45E7-B8E1-593B690EA2F0}" presName="sibTrans" presStyleLbl="sibTrans2D1" presStyleIdx="0" presStyleCnt="6"/>
      <dgm:spPr/>
    </dgm:pt>
    <dgm:pt modelId="{1FBE14BC-40AF-441F-BEE3-F3092C3C771F}" type="pres">
      <dgm:prSet presAssocID="{C1B45646-5AD6-4096-9B2C-6C8258B9483D}" presName="node" presStyleLbl="node1" presStyleIdx="1" presStyleCnt="6">
        <dgm:presLayoutVars>
          <dgm:bulletEnabled val="1"/>
        </dgm:presLayoutVars>
      </dgm:prSet>
      <dgm:spPr/>
    </dgm:pt>
    <dgm:pt modelId="{E62C67C6-5890-4D68-BA0C-2A6DB4A250E3}" type="pres">
      <dgm:prSet presAssocID="{C1B45646-5AD6-4096-9B2C-6C8258B9483D}" presName="dummy" presStyleCnt="0"/>
      <dgm:spPr/>
    </dgm:pt>
    <dgm:pt modelId="{61F94672-BA23-49CB-996D-7FF58D2BD0D8}" type="pres">
      <dgm:prSet presAssocID="{4D90BEC2-67AA-43CB-8F88-B1C2BD161FAD}" presName="sibTrans" presStyleLbl="sibTrans2D1" presStyleIdx="1" presStyleCnt="6"/>
      <dgm:spPr/>
    </dgm:pt>
    <dgm:pt modelId="{C7F6A696-D347-4336-82F4-B8DEEC814788}" type="pres">
      <dgm:prSet presAssocID="{DF0A60B1-690F-471C-96BA-7213F2D6C52D}" presName="node" presStyleLbl="node1" presStyleIdx="2" presStyleCnt="6">
        <dgm:presLayoutVars>
          <dgm:bulletEnabled val="1"/>
        </dgm:presLayoutVars>
      </dgm:prSet>
      <dgm:spPr/>
    </dgm:pt>
    <dgm:pt modelId="{361E9364-2098-44C4-AEEB-47788D8D022C}" type="pres">
      <dgm:prSet presAssocID="{DF0A60B1-690F-471C-96BA-7213F2D6C52D}" presName="dummy" presStyleCnt="0"/>
      <dgm:spPr/>
    </dgm:pt>
    <dgm:pt modelId="{1DF506BE-89FC-4D0F-B297-0F5039747662}" type="pres">
      <dgm:prSet presAssocID="{3CCC7B6C-4DC3-46DF-9E0C-2C1221E18F22}" presName="sibTrans" presStyleLbl="sibTrans2D1" presStyleIdx="2" presStyleCnt="6"/>
      <dgm:spPr/>
    </dgm:pt>
    <dgm:pt modelId="{D2FE62CF-7187-4EA2-A442-869A15BE07CC}" type="pres">
      <dgm:prSet presAssocID="{F330F0DF-4BC2-4088-A1EF-4EDA2777BA5E}" presName="node" presStyleLbl="node1" presStyleIdx="3" presStyleCnt="6">
        <dgm:presLayoutVars>
          <dgm:bulletEnabled val="1"/>
        </dgm:presLayoutVars>
      </dgm:prSet>
      <dgm:spPr/>
    </dgm:pt>
    <dgm:pt modelId="{9F532A77-102A-4842-A53A-F722E0D6A458}" type="pres">
      <dgm:prSet presAssocID="{F330F0DF-4BC2-4088-A1EF-4EDA2777BA5E}" presName="dummy" presStyleCnt="0"/>
      <dgm:spPr/>
    </dgm:pt>
    <dgm:pt modelId="{1C149F7A-DB12-4258-B20B-6ADD584F8C9B}" type="pres">
      <dgm:prSet presAssocID="{B8BA882C-26C7-4687-BB87-3070216877D5}" presName="sibTrans" presStyleLbl="sibTrans2D1" presStyleIdx="3" presStyleCnt="6"/>
      <dgm:spPr/>
    </dgm:pt>
    <dgm:pt modelId="{B7A2C005-7415-45A4-959A-16381E51E510}" type="pres">
      <dgm:prSet presAssocID="{2CD40D88-F7CF-4461-9EC1-EEA9E5A3C284}" presName="node" presStyleLbl="node1" presStyleIdx="4" presStyleCnt="6">
        <dgm:presLayoutVars>
          <dgm:bulletEnabled val="1"/>
        </dgm:presLayoutVars>
      </dgm:prSet>
      <dgm:spPr/>
    </dgm:pt>
    <dgm:pt modelId="{97F9C1F2-969A-452B-8321-3175BF9F78E4}" type="pres">
      <dgm:prSet presAssocID="{2CD40D88-F7CF-4461-9EC1-EEA9E5A3C284}" presName="dummy" presStyleCnt="0"/>
      <dgm:spPr/>
    </dgm:pt>
    <dgm:pt modelId="{3E0B6698-E922-4FEF-938D-5FBC3D0767BF}" type="pres">
      <dgm:prSet presAssocID="{1D0EE1EC-32D6-47BA-93DF-C9BE1859451C}" presName="sibTrans" presStyleLbl="sibTrans2D1" presStyleIdx="4" presStyleCnt="6"/>
      <dgm:spPr/>
    </dgm:pt>
    <dgm:pt modelId="{1B0C23A0-8C90-4B3A-A581-E51F56F1263B}" type="pres">
      <dgm:prSet presAssocID="{018F0676-7A50-4FB9-9D34-9B718F23E338}" presName="node" presStyleLbl="node1" presStyleIdx="5" presStyleCnt="6">
        <dgm:presLayoutVars>
          <dgm:bulletEnabled val="1"/>
        </dgm:presLayoutVars>
      </dgm:prSet>
      <dgm:spPr/>
    </dgm:pt>
    <dgm:pt modelId="{67E30BBF-7A5D-4AC4-8EAD-AC64713D18D9}" type="pres">
      <dgm:prSet presAssocID="{018F0676-7A50-4FB9-9D34-9B718F23E338}" presName="dummy" presStyleCnt="0"/>
      <dgm:spPr/>
    </dgm:pt>
    <dgm:pt modelId="{0AFDF893-E6F6-456D-8D57-849582C7ED71}" type="pres">
      <dgm:prSet presAssocID="{22339BFD-E64D-46E6-AAFE-86CED06C9495}" presName="sibTrans" presStyleLbl="sibTrans2D1" presStyleIdx="5" presStyleCnt="6"/>
      <dgm:spPr/>
    </dgm:pt>
  </dgm:ptLst>
  <dgm:cxnLst>
    <dgm:cxn modelId="{B6731408-B043-4711-80BE-B033592F8628}" type="presOf" srcId="{22339BFD-E64D-46E6-AAFE-86CED06C9495}" destId="{0AFDF893-E6F6-456D-8D57-849582C7ED71}" srcOrd="0" destOrd="0" presId="urn:microsoft.com/office/officeart/2005/8/layout/radial6"/>
    <dgm:cxn modelId="{6D5FE61F-ACA1-47C8-991D-A44EA7D89CDB}" type="presOf" srcId="{2CD40D88-F7CF-4461-9EC1-EEA9E5A3C284}" destId="{B7A2C005-7415-45A4-959A-16381E51E510}" srcOrd="0" destOrd="0" presId="urn:microsoft.com/office/officeart/2005/8/layout/radial6"/>
    <dgm:cxn modelId="{33115929-60AA-4859-BC44-0D99EF7B4053}" srcId="{A682F8E7-4877-4BDE-971B-94AFE3973A18}" destId="{DF0A60B1-690F-471C-96BA-7213F2D6C52D}" srcOrd="2" destOrd="0" parTransId="{245F6D11-6348-4083-A8C5-202C183F91D3}" sibTransId="{3CCC7B6C-4DC3-46DF-9E0C-2C1221E18F22}"/>
    <dgm:cxn modelId="{77544E2A-1D49-4B78-8976-99A604103A69}" type="presOf" srcId="{1D0EE1EC-32D6-47BA-93DF-C9BE1859451C}" destId="{3E0B6698-E922-4FEF-938D-5FBC3D0767BF}" srcOrd="0" destOrd="0" presId="urn:microsoft.com/office/officeart/2005/8/layout/radial6"/>
    <dgm:cxn modelId="{06741C33-5047-4D6B-A4AE-DF28D2F926AE}" type="presOf" srcId="{3CCC7B6C-4DC3-46DF-9E0C-2C1221E18F22}" destId="{1DF506BE-89FC-4D0F-B297-0F5039747662}" srcOrd="0" destOrd="0" presId="urn:microsoft.com/office/officeart/2005/8/layout/radial6"/>
    <dgm:cxn modelId="{8808BC33-C1D0-4475-8D6C-1B1165DC6572}" srcId="{A682F8E7-4877-4BDE-971B-94AFE3973A18}" destId="{018F0676-7A50-4FB9-9D34-9B718F23E338}" srcOrd="5" destOrd="0" parTransId="{5F37311D-345B-4FD7-8A90-791EE6574AC2}" sibTransId="{22339BFD-E64D-46E6-AAFE-86CED06C9495}"/>
    <dgm:cxn modelId="{2402B475-8102-493C-9475-937397B2B5B9}" type="presOf" srcId="{B8BA882C-26C7-4687-BB87-3070216877D5}" destId="{1C149F7A-DB12-4258-B20B-6ADD584F8C9B}" srcOrd="0" destOrd="0" presId="urn:microsoft.com/office/officeart/2005/8/layout/radial6"/>
    <dgm:cxn modelId="{9699F475-30F9-4567-BFC0-634CDA6D5940}" type="presOf" srcId="{59A9CDE2-1D0A-4B06-BB98-7F4D02A6E1D7}" destId="{698675EE-52B5-47C7-9945-CDB170956B32}" srcOrd="0" destOrd="0" presId="urn:microsoft.com/office/officeart/2005/8/layout/radial6"/>
    <dgm:cxn modelId="{5D5D3678-56A3-49E3-BE4D-519F27B71CFE}" srcId="{A682F8E7-4877-4BDE-971B-94AFE3973A18}" destId="{F330F0DF-4BC2-4088-A1EF-4EDA2777BA5E}" srcOrd="3" destOrd="0" parTransId="{1B2D0575-1675-4341-8262-BF0CF1077CDF}" sibTransId="{B8BA882C-26C7-4687-BB87-3070216877D5}"/>
    <dgm:cxn modelId="{8FBC4D99-08BD-4976-99EF-F672F03F9E7B}" type="presOf" srcId="{018F0676-7A50-4FB9-9D34-9B718F23E338}" destId="{1B0C23A0-8C90-4B3A-A581-E51F56F1263B}" srcOrd="0" destOrd="0" presId="urn:microsoft.com/office/officeart/2005/8/layout/radial6"/>
    <dgm:cxn modelId="{55F3359D-CE53-462B-ADAA-B17E9BACBDB3}" type="presOf" srcId="{C1B45646-5AD6-4096-9B2C-6C8258B9483D}" destId="{1FBE14BC-40AF-441F-BEE3-F3092C3C771F}" srcOrd="0" destOrd="0" presId="urn:microsoft.com/office/officeart/2005/8/layout/radial6"/>
    <dgm:cxn modelId="{917315AD-530F-4C01-A015-20B281C03E16}" srcId="{A682F8E7-4877-4BDE-971B-94AFE3973A18}" destId="{C1B45646-5AD6-4096-9B2C-6C8258B9483D}" srcOrd="1" destOrd="0" parTransId="{C4F884AD-BFF4-487F-B01E-BDF60A856AAB}" sibTransId="{4D90BEC2-67AA-43CB-8F88-B1C2BD161FAD}"/>
    <dgm:cxn modelId="{66329BB6-6449-46E5-92F5-7AB2B22098DB}" type="presOf" srcId="{F8A567D3-842E-45E7-B8E1-593B690EA2F0}" destId="{18FADFD1-DFE7-462E-8E0F-52345CF6A689}" srcOrd="0" destOrd="0" presId="urn:microsoft.com/office/officeart/2005/8/layout/radial6"/>
    <dgm:cxn modelId="{74A5AFB7-BAD9-4E03-B1E2-07A3FA16568C}" type="presOf" srcId="{4D90BEC2-67AA-43CB-8F88-B1C2BD161FAD}" destId="{61F94672-BA23-49CB-996D-7FF58D2BD0D8}" srcOrd="0" destOrd="0" presId="urn:microsoft.com/office/officeart/2005/8/layout/radial6"/>
    <dgm:cxn modelId="{9AF9FEC3-E631-4511-BC63-2C0EA01DD3B3}" srcId="{A682F8E7-4877-4BDE-971B-94AFE3973A18}" destId="{2CD40D88-F7CF-4461-9EC1-EEA9E5A3C284}" srcOrd="4" destOrd="0" parTransId="{366C3F9F-73A7-4C91-99BF-DB04E4A5B679}" sibTransId="{1D0EE1EC-32D6-47BA-93DF-C9BE1859451C}"/>
    <dgm:cxn modelId="{48867FCE-F9D8-4B2D-987A-8FAD841ED8C3}" type="presOf" srcId="{A682F8E7-4877-4BDE-971B-94AFE3973A18}" destId="{4211F642-8A52-4151-8591-7B173417BACE}" srcOrd="0" destOrd="0" presId="urn:microsoft.com/office/officeart/2005/8/layout/radial6"/>
    <dgm:cxn modelId="{03ED1AD4-A3A2-49E1-A7CC-9A1FACDFC3D5}" srcId="{59A9CDE2-1D0A-4B06-BB98-7F4D02A6E1D7}" destId="{A682F8E7-4877-4BDE-971B-94AFE3973A18}" srcOrd="0" destOrd="0" parTransId="{1F5D6E20-B3C5-42D6-8F21-5AB5A65BD02C}" sibTransId="{7CDC3949-D2B8-4504-A26F-FC85B49E1FC9}"/>
    <dgm:cxn modelId="{71A533DB-49D4-4ED8-BDB0-13367576AE74}" type="presOf" srcId="{DF0A60B1-690F-471C-96BA-7213F2D6C52D}" destId="{C7F6A696-D347-4336-82F4-B8DEEC814788}" srcOrd="0" destOrd="0" presId="urn:microsoft.com/office/officeart/2005/8/layout/radial6"/>
    <dgm:cxn modelId="{289F47DE-5A6C-4E04-8642-9B831DD916D7}" type="presOf" srcId="{F330F0DF-4BC2-4088-A1EF-4EDA2777BA5E}" destId="{D2FE62CF-7187-4EA2-A442-869A15BE07CC}" srcOrd="0" destOrd="0" presId="urn:microsoft.com/office/officeart/2005/8/layout/radial6"/>
    <dgm:cxn modelId="{5937F6E4-8E04-45E8-84D2-593E8BB2F2C8}" type="presOf" srcId="{9F68A5C9-DFFB-4AB1-B897-BDC22374F5B7}" destId="{79BF1126-479C-4405-B98B-1DCB84B52DFC}" srcOrd="0" destOrd="0" presId="urn:microsoft.com/office/officeart/2005/8/layout/radial6"/>
    <dgm:cxn modelId="{A18D8CF6-C135-4DB0-AF70-99D9BD122E90}" srcId="{A682F8E7-4877-4BDE-971B-94AFE3973A18}" destId="{9F68A5C9-DFFB-4AB1-B897-BDC22374F5B7}" srcOrd="0" destOrd="0" parTransId="{0566241E-8398-46E2-8B0A-DD233C56E515}" sibTransId="{F8A567D3-842E-45E7-B8E1-593B690EA2F0}"/>
    <dgm:cxn modelId="{A62E88D9-D2F2-486C-A53A-DE59A58D97E7}" type="presParOf" srcId="{698675EE-52B5-47C7-9945-CDB170956B32}" destId="{4211F642-8A52-4151-8591-7B173417BACE}" srcOrd="0" destOrd="0" presId="urn:microsoft.com/office/officeart/2005/8/layout/radial6"/>
    <dgm:cxn modelId="{96C3BBCA-02ED-4E8C-B4B7-214E7F1D2729}" type="presParOf" srcId="{698675EE-52B5-47C7-9945-CDB170956B32}" destId="{79BF1126-479C-4405-B98B-1DCB84B52DFC}" srcOrd="1" destOrd="0" presId="urn:microsoft.com/office/officeart/2005/8/layout/radial6"/>
    <dgm:cxn modelId="{928F53E0-B1DE-4E7E-BBB2-4DFA271F149A}" type="presParOf" srcId="{698675EE-52B5-47C7-9945-CDB170956B32}" destId="{10943ADD-AFDC-4654-8980-F8133FBE9AF3}" srcOrd="2" destOrd="0" presId="urn:microsoft.com/office/officeart/2005/8/layout/radial6"/>
    <dgm:cxn modelId="{7648E7FB-8539-40C5-AB6C-3F02DDBC06EE}" type="presParOf" srcId="{698675EE-52B5-47C7-9945-CDB170956B32}" destId="{18FADFD1-DFE7-462E-8E0F-52345CF6A689}" srcOrd="3" destOrd="0" presId="urn:microsoft.com/office/officeart/2005/8/layout/radial6"/>
    <dgm:cxn modelId="{02BAAEF6-92D5-4A5C-BB91-5C6371101030}" type="presParOf" srcId="{698675EE-52B5-47C7-9945-CDB170956B32}" destId="{1FBE14BC-40AF-441F-BEE3-F3092C3C771F}" srcOrd="4" destOrd="0" presId="urn:microsoft.com/office/officeart/2005/8/layout/radial6"/>
    <dgm:cxn modelId="{EA66B44A-7804-4C45-A988-DDC466DABC24}" type="presParOf" srcId="{698675EE-52B5-47C7-9945-CDB170956B32}" destId="{E62C67C6-5890-4D68-BA0C-2A6DB4A250E3}" srcOrd="5" destOrd="0" presId="urn:microsoft.com/office/officeart/2005/8/layout/radial6"/>
    <dgm:cxn modelId="{7D00BC44-F512-48BF-AA39-F72E06AF41E1}" type="presParOf" srcId="{698675EE-52B5-47C7-9945-CDB170956B32}" destId="{61F94672-BA23-49CB-996D-7FF58D2BD0D8}" srcOrd="6" destOrd="0" presId="urn:microsoft.com/office/officeart/2005/8/layout/radial6"/>
    <dgm:cxn modelId="{E00E3E16-24BC-4F9D-9ABF-A48B835C01A4}" type="presParOf" srcId="{698675EE-52B5-47C7-9945-CDB170956B32}" destId="{C7F6A696-D347-4336-82F4-B8DEEC814788}" srcOrd="7" destOrd="0" presId="urn:microsoft.com/office/officeart/2005/8/layout/radial6"/>
    <dgm:cxn modelId="{1CC6D312-CD1B-42DE-8507-66246B23AB72}" type="presParOf" srcId="{698675EE-52B5-47C7-9945-CDB170956B32}" destId="{361E9364-2098-44C4-AEEB-47788D8D022C}" srcOrd="8" destOrd="0" presId="urn:microsoft.com/office/officeart/2005/8/layout/radial6"/>
    <dgm:cxn modelId="{F7D0B3F9-7FF8-42C3-B840-E8D83A3B835D}" type="presParOf" srcId="{698675EE-52B5-47C7-9945-CDB170956B32}" destId="{1DF506BE-89FC-4D0F-B297-0F5039747662}" srcOrd="9" destOrd="0" presId="urn:microsoft.com/office/officeart/2005/8/layout/radial6"/>
    <dgm:cxn modelId="{D34E60C6-BEAF-45EF-9C18-CDE4C8CED070}" type="presParOf" srcId="{698675EE-52B5-47C7-9945-CDB170956B32}" destId="{D2FE62CF-7187-4EA2-A442-869A15BE07CC}" srcOrd="10" destOrd="0" presId="urn:microsoft.com/office/officeart/2005/8/layout/radial6"/>
    <dgm:cxn modelId="{017DFC80-E899-4069-93A8-15C2693B8FB9}" type="presParOf" srcId="{698675EE-52B5-47C7-9945-CDB170956B32}" destId="{9F532A77-102A-4842-A53A-F722E0D6A458}" srcOrd="11" destOrd="0" presId="urn:microsoft.com/office/officeart/2005/8/layout/radial6"/>
    <dgm:cxn modelId="{CD9338F6-621F-4345-B0AC-995E45DCE5BA}" type="presParOf" srcId="{698675EE-52B5-47C7-9945-CDB170956B32}" destId="{1C149F7A-DB12-4258-B20B-6ADD584F8C9B}" srcOrd="12" destOrd="0" presId="urn:microsoft.com/office/officeart/2005/8/layout/radial6"/>
    <dgm:cxn modelId="{EDB66EB5-FFB4-4B3E-B83A-AB3A12249A3A}" type="presParOf" srcId="{698675EE-52B5-47C7-9945-CDB170956B32}" destId="{B7A2C005-7415-45A4-959A-16381E51E510}" srcOrd="13" destOrd="0" presId="urn:microsoft.com/office/officeart/2005/8/layout/radial6"/>
    <dgm:cxn modelId="{40944217-EDB7-4BC0-AD3F-11FC3AB22FFF}" type="presParOf" srcId="{698675EE-52B5-47C7-9945-CDB170956B32}" destId="{97F9C1F2-969A-452B-8321-3175BF9F78E4}" srcOrd="14" destOrd="0" presId="urn:microsoft.com/office/officeart/2005/8/layout/radial6"/>
    <dgm:cxn modelId="{33E64E44-6A1C-43FD-BA67-9CD02131B362}" type="presParOf" srcId="{698675EE-52B5-47C7-9945-CDB170956B32}" destId="{3E0B6698-E922-4FEF-938D-5FBC3D0767BF}" srcOrd="15" destOrd="0" presId="urn:microsoft.com/office/officeart/2005/8/layout/radial6"/>
    <dgm:cxn modelId="{97085755-061B-438B-A9E4-75449DAE4B34}" type="presParOf" srcId="{698675EE-52B5-47C7-9945-CDB170956B32}" destId="{1B0C23A0-8C90-4B3A-A581-E51F56F1263B}" srcOrd="16" destOrd="0" presId="urn:microsoft.com/office/officeart/2005/8/layout/radial6"/>
    <dgm:cxn modelId="{41066B4B-88C5-4001-BA9B-865AE97A4F35}" type="presParOf" srcId="{698675EE-52B5-47C7-9945-CDB170956B32}" destId="{67E30BBF-7A5D-4AC4-8EAD-AC64713D18D9}" srcOrd="17" destOrd="0" presId="urn:microsoft.com/office/officeart/2005/8/layout/radial6"/>
    <dgm:cxn modelId="{90E43F54-EBF5-4D45-8BF1-C806FA173056}" type="presParOf" srcId="{698675EE-52B5-47C7-9945-CDB170956B32}" destId="{0AFDF893-E6F6-456D-8D57-849582C7ED7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C1FD2-8975-4001-AE26-9094D829B25E}">
      <dsp:nvSpPr>
        <dsp:cNvPr id="0" name=""/>
        <dsp:cNvSpPr/>
      </dsp:nvSpPr>
      <dsp:spPr>
        <a:xfrm>
          <a:off x="1601613" y="1247915"/>
          <a:ext cx="2892772" cy="289277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Name?</a:t>
          </a:r>
        </a:p>
      </dsp:txBody>
      <dsp:txXfrm>
        <a:off x="2025250" y="1671552"/>
        <a:ext cx="2045498" cy="2045498"/>
      </dsp:txXfrm>
    </dsp:sp>
    <dsp:sp modelId="{34D4EA59-DED0-421B-A9D9-FC671E4792D7}">
      <dsp:nvSpPr>
        <dsp:cNvPr id="0" name=""/>
        <dsp:cNvSpPr/>
      </dsp:nvSpPr>
      <dsp:spPr>
        <a:xfrm>
          <a:off x="2324806" y="89248"/>
          <a:ext cx="1446386" cy="1446386"/>
        </a:xfrm>
        <a:prstGeom prst="ellipse">
          <a:avLst/>
        </a:prstGeom>
        <a:solidFill>
          <a:schemeClr val="accent3">
            <a:alpha val="50000"/>
            <a:hueOff val="-304455"/>
            <a:satOff val="-1813"/>
            <a:lumOff val="-2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Bride of Christ</a:t>
          </a:r>
        </a:p>
      </dsp:txBody>
      <dsp:txXfrm>
        <a:off x="2536624" y="301066"/>
        <a:ext cx="1022750" cy="1022750"/>
      </dsp:txXfrm>
    </dsp:sp>
    <dsp:sp modelId="{91625C11-139A-4790-ACDF-0E4F4465D640}">
      <dsp:nvSpPr>
        <dsp:cNvPr id="0" name=""/>
        <dsp:cNvSpPr/>
      </dsp:nvSpPr>
      <dsp:spPr>
        <a:xfrm>
          <a:off x="4114561" y="1389581"/>
          <a:ext cx="1446386" cy="1446386"/>
        </a:xfrm>
        <a:prstGeom prst="ellipse">
          <a:avLst/>
        </a:prstGeom>
        <a:solidFill>
          <a:schemeClr val="accent3">
            <a:alpha val="50000"/>
            <a:hueOff val="-608910"/>
            <a:satOff val="-3625"/>
            <a:lumOff val="-4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Body of Christ</a:t>
          </a:r>
        </a:p>
      </dsp:txBody>
      <dsp:txXfrm>
        <a:off x="4326379" y="1601399"/>
        <a:ext cx="1022750" cy="1022750"/>
      </dsp:txXfrm>
    </dsp:sp>
    <dsp:sp modelId="{0F227FB1-1D67-4ED1-A8BE-6097A588D07B}">
      <dsp:nvSpPr>
        <dsp:cNvPr id="0" name=""/>
        <dsp:cNvSpPr/>
      </dsp:nvSpPr>
      <dsp:spPr>
        <a:xfrm>
          <a:off x="3430936" y="3493564"/>
          <a:ext cx="1446386" cy="1446386"/>
        </a:xfrm>
        <a:prstGeom prst="ellipse">
          <a:avLst/>
        </a:prstGeom>
        <a:solidFill>
          <a:schemeClr val="accent3">
            <a:alpha val="50000"/>
            <a:hueOff val="-913364"/>
            <a:satOff val="-5438"/>
            <a:lumOff val="-6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Spiritual Blessings in Christ</a:t>
          </a:r>
        </a:p>
      </dsp:txBody>
      <dsp:txXfrm>
        <a:off x="3642754" y="3705382"/>
        <a:ext cx="1022750" cy="1022750"/>
      </dsp:txXfrm>
    </dsp:sp>
    <dsp:sp modelId="{08DAE9C8-1021-48B6-842D-9D3627C109AD}">
      <dsp:nvSpPr>
        <dsp:cNvPr id="0" name=""/>
        <dsp:cNvSpPr/>
      </dsp:nvSpPr>
      <dsp:spPr>
        <a:xfrm>
          <a:off x="1218677" y="3493564"/>
          <a:ext cx="1446386" cy="1446386"/>
        </a:xfrm>
        <a:prstGeom prst="ellipse">
          <a:avLst/>
        </a:prstGeom>
        <a:solidFill>
          <a:schemeClr val="accent3">
            <a:alpha val="50000"/>
            <a:hueOff val="-1217819"/>
            <a:satOff val="-7250"/>
            <a:lumOff val="-925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Baptized into Christ</a:t>
          </a:r>
        </a:p>
      </dsp:txBody>
      <dsp:txXfrm>
        <a:off x="1430495" y="3705382"/>
        <a:ext cx="1022750" cy="1022750"/>
      </dsp:txXfrm>
    </dsp:sp>
    <dsp:sp modelId="{031BF46E-5F29-4D25-BE84-EFF016F0B272}">
      <dsp:nvSpPr>
        <dsp:cNvPr id="0" name=""/>
        <dsp:cNvSpPr/>
      </dsp:nvSpPr>
      <dsp:spPr>
        <a:xfrm>
          <a:off x="535052" y="1389581"/>
          <a:ext cx="1446386" cy="1446386"/>
        </a:xfrm>
        <a:prstGeom prst="ellipse">
          <a:avLst/>
        </a:prstGeom>
        <a:solidFill>
          <a:schemeClr val="accent3">
            <a:alpha val="50000"/>
            <a:hueOff val="-1522274"/>
            <a:satOff val="-9063"/>
            <a:lumOff val="-1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Preach Christ</a:t>
          </a:r>
        </a:p>
      </dsp:txBody>
      <dsp:txXfrm>
        <a:off x="746870" y="1601399"/>
        <a:ext cx="1022750" cy="1022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DF893-E6F6-456D-8D57-849582C7ED71}">
      <dsp:nvSpPr>
        <dsp:cNvPr id="0" name=""/>
        <dsp:cNvSpPr/>
      </dsp:nvSpPr>
      <dsp:spPr>
        <a:xfrm>
          <a:off x="1068487" y="611287"/>
          <a:ext cx="4187624" cy="4187624"/>
        </a:xfrm>
        <a:prstGeom prst="blockArc">
          <a:avLst>
            <a:gd name="adj1" fmla="val 12600000"/>
            <a:gd name="adj2" fmla="val 16200000"/>
            <a:gd name="adj3" fmla="val 4520"/>
          </a:avLst>
        </a:prstGeom>
        <a:solidFill>
          <a:schemeClr val="accent3">
            <a:hueOff val="-1522274"/>
            <a:satOff val="-9063"/>
            <a:lumOff val="-1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B6698-E922-4FEF-938D-5FBC3D0767BF}">
      <dsp:nvSpPr>
        <dsp:cNvPr id="0" name=""/>
        <dsp:cNvSpPr/>
      </dsp:nvSpPr>
      <dsp:spPr>
        <a:xfrm>
          <a:off x="1068487" y="611287"/>
          <a:ext cx="4187624" cy="4187624"/>
        </a:xfrm>
        <a:prstGeom prst="blockArc">
          <a:avLst>
            <a:gd name="adj1" fmla="val 9000000"/>
            <a:gd name="adj2" fmla="val 12600000"/>
            <a:gd name="adj3" fmla="val 4520"/>
          </a:avLst>
        </a:prstGeom>
        <a:solidFill>
          <a:schemeClr val="accent3">
            <a:hueOff val="-1217819"/>
            <a:satOff val="-7250"/>
            <a:lumOff val="-9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49F7A-DB12-4258-B20B-6ADD584F8C9B}">
      <dsp:nvSpPr>
        <dsp:cNvPr id="0" name=""/>
        <dsp:cNvSpPr/>
      </dsp:nvSpPr>
      <dsp:spPr>
        <a:xfrm>
          <a:off x="1068487" y="611287"/>
          <a:ext cx="4187624" cy="4187624"/>
        </a:xfrm>
        <a:prstGeom prst="blockArc">
          <a:avLst>
            <a:gd name="adj1" fmla="val 5400000"/>
            <a:gd name="adj2" fmla="val 9000000"/>
            <a:gd name="adj3" fmla="val 4520"/>
          </a:avLst>
        </a:prstGeom>
        <a:solidFill>
          <a:schemeClr val="accent3">
            <a:hueOff val="-913364"/>
            <a:satOff val="-5438"/>
            <a:lumOff val="-6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506BE-89FC-4D0F-B297-0F5039747662}">
      <dsp:nvSpPr>
        <dsp:cNvPr id="0" name=""/>
        <dsp:cNvSpPr/>
      </dsp:nvSpPr>
      <dsp:spPr>
        <a:xfrm>
          <a:off x="1068487" y="611287"/>
          <a:ext cx="4187624" cy="4187624"/>
        </a:xfrm>
        <a:prstGeom prst="blockArc">
          <a:avLst>
            <a:gd name="adj1" fmla="val 1800000"/>
            <a:gd name="adj2" fmla="val 5400000"/>
            <a:gd name="adj3" fmla="val 4520"/>
          </a:avLst>
        </a:prstGeom>
        <a:solidFill>
          <a:schemeClr val="accent3">
            <a:hueOff val="-608910"/>
            <a:satOff val="-3625"/>
            <a:lumOff val="-4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94672-BA23-49CB-996D-7FF58D2BD0D8}">
      <dsp:nvSpPr>
        <dsp:cNvPr id="0" name=""/>
        <dsp:cNvSpPr/>
      </dsp:nvSpPr>
      <dsp:spPr>
        <a:xfrm>
          <a:off x="1068487" y="611287"/>
          <a:ext cx="4187624" cy="4187624"/>
        </a:xfrm>
        <a:prstGeom prst="blockArc">
          <a:avLst>
            <a:gd name="adj1" fmla="val 19800000"/>
            <a:gd name="adj2" fmla="val 1800000"/>
            <a:gd name="adj3" fmla="val 4520"/>
          </a:avLst>
        </a:prstGeom>
        <a:solidFill>
          <a:schemeClr val="accent3">
            <a:hueOff val="-304455"/>
            <a:satOff val="-1813"/>
            <a:lumOff val="-2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ADFD1-DFE7-462E-8E0F-52345CF6A689}">
      <dsp:nvSpPr>
        <dsp:cNvPr id="0" name=""/>
        <dsp:cNvSpPr/>
      </dsp:nvSpPr>
      <dsp:spPr>
        <a:xfrm>
          <a:off x="1068487" y="611287"/>
          <a:ext cx="4187624" cy="4187624"/>
        </a:xfrm>
        <a:prstGeom prst="blockArc">
          <a:avLst>
            <a:gd name="adj1" fmla="val 16200000"/>
            <a:gd name="adj2" fmla="val 19800000"/>
            <a:gd name="adj3" fmla="val 452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1F642-8A52-4151-8591-7B173417BACE}">
      <dsp:nvSpPr>
        <dsp:cNvPr id="0" name=""/>
        <dsp:cNvSpPr/>
      </dsp:nvSpPr>
      <dsp:spPr>
        <a:xfrm>
          <a:off x="2223492" y="1766292"/>
          <a:ext cx="1877615" cy="18776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Name?</a:t>
          </a:r>
        </a:p>
      </dsp:txBody>
      <dsp:txXfrm>
        <a:off x="2498462" y="2041262"/>
        <a:ext cx="1327675" cy="1327675"/>
      </dsp:txXfrm>
    </dsp:sp>
    <dsp:sp modelId="{79BF1126-479C-4405-B98B-1DCB84B52DFC}">
      <dsp:nvSpPr>
        <dsp:cNvPr id="0" name=""/>
        <dsp:cNvSpPr/>
      </dsp:nvSpPr>
      <dsp:spPr>
        <a:xfrm>
          <a:off x="2505134" y="1438"/>
          <a:ext cx="1314330" cy="13143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Christ – Head</a:t>
          </a:r>
        </a:p>
      </dsp:txBody>
      <dsp:txXfrm>
        <a:off x="2697613" y="193917"/>
        <a:ext cx="929372" cy="929372"/>
      </dsp:txXfrm>
    </dsp:sp>
    <dsp:sp modelId="{1FBE14BC-40AF-441F-BEE3-F3092C3C771F}">
      <dsp:nvSpPr>
        <dsp:cNvPr id="0" name=""/>
        <dsp:cNvSpPr/>
      </dsp:nvSpPr>
      <dsp:spPr>
        <a:xfrm>
          <a:off x="4277452" y="1024686"/>
          <a:ext cx="1314330" cy="1314330"/>
        </a:xfrm>
        <a:prstGeom prst="ellipse">
          <a:avLst/>
        </a:prstGeom>
        <a:solidFill>
          <a:schemeClr val="accent3">
            <a:hueOff val="-304455"/>
            <a:satOff val="-1813"/>
            <a:lumOff val="-2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Christ – Builder</a:t>
          </a:r>
        </a:p>
      </dsp:txBody>
      <dsp:txXfrm>
        <a:off x="4469931" y="1217165"/>
        <a:ext cx="929372" cy="929372"/>
      </dsp:txXfrm>
    </dsp:sp>
    <dsp:sp modelId="{C7F6A696-D347-4336-82F4-B8DEEC814788}">
      <dsp:nvSpPr>
        <dsp:cNvPr id="0" name=""/>
        <dsp:cNvSpPr/>
      </dsp:nvSpPr>
      <dsp:spPr>
        <a:xfrm>
          <a:off x="4277452" y="3071182"/>
          <a:ext cx="1314330" cy="1314330"/>
        </a:xfrm>
        <a:prstGeom prst="ellipse">
          <a:avLst/>
        </a:prstGeom>
        <a:solidFill>
          <a:schemeClr val="accent3">
            <a:hueOff val="-608910"/>
            <a:satOff val="-3625"/>
            <a:lumOff val="-4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Christ – Foundation</a:t>
          </a:r>
        </a:p>
      </dsp:txBody>
      <dsp:txXfrm>
        <a:off x="4469931" y="3263661"/>
        <a:ext cx="929372" cy="929372"/>
      </dsp:txXfrm>
    </dsp:sp>
    <dsp:sp modelId="{D2FE62CF-7187-4EA2-A442-869A15BE07CC}">
      <dsp:nvSpPr>
        <dsp:cNvPr id="0" name=""/>
        <dsp:cNvSpPr/>
      </dsp:nvSpPr>
      <dsp:spPr>
        <a:xfrm>
          <a:off x="2505134" y="4094430"/>
          <a:ext cx="1314330" cy="1314330"/>
        </a:xfrm>
        <a:prstGeom prst="ellipse">
          <a:avLst/>
        </a:prstGeom>
        <a:solidFill>
          <a:schemeClr val="accent3">
            <a:hueOff val="-913364"/>
            <a:satOff val="-5438"/>
            <a:lumOff val="-6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Christ – Blood</a:t>
          </a:r>
        </a:p>
      </dsp:txBody>
      <dsp:txXfrm>
        <a:off x="2697613" y="4286909"/>
        <a:ext cx="929372" cy="929372"/>
      </dsp:txXfrm>
    </dsp:sp>
    <dsp:sp modelId="{B7A2C005-7415-45A4-959A-16381E51E510}">
      <dsp:nvSpPr>
        <dsp:cNvPr id="0" name=""/>
        <dsp:cNvSpPr/>
      </dsp:nvSpPr>
      <dsp:spPr>
        <a:xfrm>
          <a:off x="732816" y="3071182"/>
          <a:ext cx="1314330" cy="1314330"/>
        </a:xfrm>
        <a:prstGeom prst="ellipse">
          <a:avLst/>
        </a:prstGeom>
        <a:solidFill>
          <a:schemeClr val="accent3">
            <a:hueOff val="-1217819"/>
            <a:satOff val="-7250"/>
            <a:lumOff val="-925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Christ – Saves</a:t>
          </a:r>
        </a:p>
      </dsp:txBody>
      <dsp:txXfrm>
        <a:off x="925295" y="3263661"/>
        <a:ext cx="929372" cy="929372"/>
      </dsp:txXfrm>
    </dsp:sp>
    <dsp:sp modelId="{1B0C23A0-8C90-4B3A-A581-E51F56F1263B}">
      <dsp:nvSpPr>
        <dsp:cNvPr id="0" name=""/>
        <dsp:cNvSpPr/>
      </dsp:nvSpPr>
      <dsp:spPr>
        <a:xfrm>
          <a:off x="732816" y="1024686"/>
          <a:ext cx="1314330" cy="1314330"/>
        </a:xfrm>
        <a:prstGeom prst="ellipse">
          <a:avLst/>
        </a:prstGeom>
        <a:solidFill>
          <a:schemeClr val="accent3">
            <a:hueOff val="-1522274"/>
            <a:satOff val="-9063"/>
            <a:lumOff val="-1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Christ - Doctrine</a:t>
          </a:r>
        </a:p>
      </dsp:txBody>
      <dsp:txXfrm>
        <a:off x="925295" y="1217165"/>
        <a:ext cx="929372" cy="929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99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32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22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7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4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49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10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45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26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0D2F-63A4-426D-BF1F-6F0F7F85D93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7521594-4846-4BA8-9AAC-18E01C89FFC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869" y="1752600"/>
            <a:ext cx="6724131" cy="1591130"/>
          </a:xfrm>
        </p:spPr>
        <p:txBody>
          <a:bodyPr>
            <a:normAutofit/>
          </a:bodyPr>
          <a:lstStyle/>
          <a:p>
            <a:r>
              <a:rPr sz="4400" b="1" dirty="0"/>
              <a:t>Name That Ch</a:t>
            </a:r>
            <a:r>
              <a:rPr lang="en-US" sz="4400" b="1" dirty="0"/>
              <a:t>urch!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67596"/>
          </a:xfrm>
        </p:spPr>
        <p:txBody>
          <a:bodyPr>
            <a:noAutofit/>
          </a:bodyPr>
          <a:lstStyle/>
          <a:p>
            <a:r>
              <a:rPr lang="en-US" sz="2800" dirty="0"/>
              <a:t>Matthew 16:13-18</a:t>
            </a:r>
          </a:p>
          <a:p>
            <a:r>
              <a:rPr lang="en-US" sz="2800" dirty="0"/>
              <a:t>Ephesians 1:22,23; 4:4</a:t>
            </a:r>
          </a:p>
          <a:p>
            <a:r>
              <a:rPr lang="en-US" sz="2800" dirty="0"/>
              <a:t>I Corinthians 12:13</a:t>
            </a:r>
          </a:p>
          <a:p>
            <a:r>
              <a:rPr lang="en-US" sz="2800" dirty="0"/>
              <a:t>John 12:47,48</a:t>
            </a:r>
          </a:p>
          <a:p>
            <a:endParaRPr lang="en-US" sz="2800" dirty="0"/>
          </a:p>
        </p:txBody>
      </p:sp>
      <p:pic>
        <p:nvPicPr>
          <p:cNvPr id="4" name="Picture 3" descr="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703" y="304800"/>
            <a:ext cx="6786497" cy="1728294"/>
          </a:xfrm>
          <a:prstGeom prst="rect">
            <a:avLst/>
          </a:prstGeom>
        </p:spPr>
      </p:pic>
    </p:spTree>
  </p:cSld>
  <p:clrMapOvr>
    <a:masterClrMapping/>
  </p:clrMapOvr>
  <p:transition spd="med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172200" cy="762000"/>
          </a:xfrm>
        </p:spPr>
        <p:txBody>
          <a:bodyPr>
            <a:normAutofit/>
          </a:bodyPr>
          <a:lstStyle/>
          <a:p>
            <a:r>
              <a:rPr sz="4400" b="1"/>
              <a:t>You Name It!</a:t>
            </a:r>
            <a:endParaRPr lang="en-US" sz="4400" b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971800" y="14478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2743200"/>
            <a:ext cx="23622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Key Passages</a:t>
            </a:r>
          </a:p>
          <a:p>
            <a:r>
              <a:rPr lang="en-US" sz="2000" dirty="0"/>
              <a:t>Ephesians 5:23-31</a:t>
            </a:r>
          </a:p>
          <a:p>
            <a:r>
              <a:rPr lang="en-US" sz="2000" dirty="0"/>
              <a:t>Romans 7:4</a:t>
            </a:r>
          </a:p>
          <a:p>
            <a:r>
              <a:rPr lang="en-US" sz="2000" dirty="0"/>
              <a:t>Ephesians 1:22,23</a:t>
            </a:r>
          </a:p>
          <a:p>
            <a:r>
              <a:rPr lang="en-US" sz="2000" dirty="0"/>
              <a:t>Colossians 1:24</a:t>
            </a:r>
          </a:p>
          <a:p>
            <a:r>
              <a:rPr lang="en-US" sz="2000" dirty="0"/>
              <a:t>1 Corinthians 12:13</a:t>
            </a:r>
          </a:p>
          <a:p>
            <a:r>
              <a:rPr lang="en-US" sz="2000" dirty="0"/>
              <a:t>Ephesians 4:4</a:t>
            </a:r>
          </a:p>
          <a:p>
            <a:r>
              <a:rPr lang="en-US" sz="2000" dirty="0"/>
              <a:t>Ephesians 1:3</a:t>
            </a:r>
          </a:p>
          <a:p>
            <a:r>
              <a:rPr lang="en-US" sz="2000" dirty="0"/>
              <a:t>Colossians 2:3</a:t>
            </a:r>
          </a:p>
          <a:p>
            <a:r>
              <a:rPr lang="en-US" sz="2000" dirty="0"/>
              <a:t>Galatians 3:26,27</a:t>
            </a:r>
          </a:p>
          <a:p>
            <a:r>
              <a:rPr lang="en-US" sz="2000" dirty="0"/>
              <a:t>Romans 6:1-4</a:t>
            </a:r>
          </a:p>
          <a:p>
            <a:r>
              <a:rPr lang="en-US" sz="2000" dirty="0"/>
              <a:t>1 Corinthians 12:13</a:t>
            </a:r>
          </a:p>
        </p:txBody>
      </p:sp>
      <p:pic>
        <p:nvPicPr>
          <p:cNvPr id="5" name="Picture 4" descr="chruch-lane_1450480c.jpg"/>
          <p:cNvPicPr>
            <a:picLocks noChangeAspect="1"/>
          </p:cNvPicPr>
          <p:nvPr/>
        </p:nvPicPr>
        <p:blipFill>
          <a:blip r:embed="rId7"/>
          <a:srcRect t="12182" r="5085" b="26907"/>
          <a:stretch>
            <a:fillRect/>
          </a:stretch>
        </p:blipFill>
        <p:spPr>
          <a:xfrm>
            <a:off x="6299200" y="0"/>
            <a:ext cx="284480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905470"/>
            <a:ext cx="513021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"And I also say to you that you are Peter, and on this rock I will build My church, and the gates of Hades shall not prevail against it. (Matthew 16:18 NKJV)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CC1FD2-8975-4001-AE26-9094D829B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3CC1FD2-8975-4001-AE26-9094D829B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D4EA59-DED0-421B-A9D9-FC671E479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4D4EA59-DED0-421B-A9D9-FC671E479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625C11-139A-4790-ACDF-0E4F4465D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91625C11-139A-4790-ACDF-0E4F4465D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227FB1-1D67-4ED1-A8BE-6097A588D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0F227FB1-1D67-4ED1-A8BE-6097A588D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DAE9C8-1021-48B6-842D-9D3627C10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08DAE9C8-1021-48B6-842D-9D3627C10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1BF46E-5F29-4D25-BE84-EFF016F0B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031BF46E-5F29-4D25-BE84-EFF016F0B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791200" cy="914400"/>
          </a:xfrm>
        </p:spPr>
        <p:txBody>
          <a:bodyPr>
            <a:normAutofit/>
          </a:bodyPr>
          <a:lstStyle/>
          <a:p>
            <a:pPr algn="ctr"/>
            <a:r>
              <a:rPr sz="4400" b="1"/>
              <a:t>You Name It!</a:t>
            </a:r>
            <a:endParaRPr lang="en-US" sz="44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8371447"/>
              </p:ext>
            </p:extLst>
          </p:nvPr>
        </p:nvGraphicFramePr>
        <p:xfrm>
          <a:off x="2590800" y="1143000"/>
          <a:ext cx="6324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447800"/>
            <a:ext cx="236220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Key Passages</a:t>
            </a:r>
          </a:p>
          <a:p>
            <a:r>
              <a:rPr lang="en-US" sz="2000" dirty="0"/>
              <a:t>Colossians 1:18</a:t>
            </a:r>
          </a:p>
          <a:p>
            <a:r>
              <a:rPr lang="en-US" sz="2000" dirty="0"/>
              <a:t>Ephesians 1:22,23</a:t>
            </a:r>
          </a:p>
          <a:p>
            <a:r>
              <a:rPr lang="en-US" sz="2000" dirty="0"/>
              <a:t>Matthew 16:18</a:t>
            </a:r>
          </a:p>
          <a:p>
            <a:r>
              <a:rPr lang="en-US" sz="2000" dirty="0"/>
              <a:t>Mark 9:1</a:t>
            </a:r>
          </a:p>
          <a:p>
            <a:r>
              <a:rPr lang="en-US" sz="2000" dirty="0"/>
              <a:t>Psalm 127:1</a:t>
            </a:r>
          </a:p>
          <a:p>
            <a:r>
              <a:rPr lang="en-US" sz="2000" dirty="0"/>
              <a:t>Ephesians 2:19,20</a:t>
            </a:r>
          </a:p>
          <a:p>
            <a:r>
              <a:rPr lang="en-US" sz="2000" dirty="0"/>
              <a:t>1 Corinthians 3:10,11</a:t>
            </a:r>
          </a:p>
          <a:p>
            <a:r>
              <a:rPr lang="en-US" sz="2000" dirty="0"/>
              <a:t>Revelation 1:5</a:t>
            </a:r>
          </a:p>
          <a:p>
            <a:r>
              <a:rPr lang="en-US" sz="2000" dirty="0"/>
              <a:t>Acts 20:28</a:t>
            </a:r>
          </a:p>
          <a:p>
            <a:r>
              <a:rPr lang="en-US" sz="2000" dirty="0"/>
              <a:t>Ephesians 1:7</a:t>
            </a:r>
          </a:p>
          <a:p>
            <a:r>
              <a:rPr lang="en-US" sz="2000" dirty="0"/>
              <a:t>1 Peter 1:18,19</a:t>
            </a:r>
          </a:p>
          <a:p>
            <a:r>
              <a:rPr lang="en-US" sz="2000" dirty="0"/>
              <a:t>Ephesians 5:23</a:t>
            </a:r>
          </a:p>
          <a:p>
            <a:r>
              <a:rPr lang="en-US" sz="2000" dirty="0"/>
              <a:t>Acts 2:47</a:t>
            </a:r>
          </a:p>
          <a:p>
            <a:r>
              <a:rPr lang="en-US" sz="2000" dirty="0"/>
              <a:t>2 John 9-11</a:t>
            </a:r>
          </a:p>
          <a:p>
            <a:r>
              <a:rPr lang="en-US" sz="2000" dirty="0"/>
              <a:t>Jude 3</a:t>
            </a:r>
          </a:p>
        </p:txBody>
      </p:sp>
      <p:pic>
        <p:nvPicPr>
          <p:cNvPr id="6" name="Picture 5" descr="chruch-lane_1450480c.jpg"/>
          <p:cNvPicPr>
            <a:picLocks noChangeAspect="1"/>
          </p:cNvPicPr>
          <p:nvPr/>
        </p:nvPicPr>
        <p:blipFill>
          <a:blip r:embed="rId7"/>
          <a:srcRect t="12182" r="5085" b="26907"/>
          <a:stretch>
            <a:fillRect/>
          </a:stretch>
        </p:blipFill>
        <p:spPr>
          <a:xfrm>
            <a:off x="6299200" y="0"/>
            <a:ext cx="2844800" cy="1143000"/>
          </a:xfrm>
          <a:prstGeom prst="rect">
            <a:avLst/>
          </a:prstGeom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11F642-8A52-4151-8591-7B173417B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211F642-8A52-4151-8591-7B173417BA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BF1126-479C-4405-B98B-1DCB84B52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9BF1126-479C-4405-B98B-1DCB84B52D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FADFD1-DFE7-462E-8E0F-52345CF6A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18FADFD1-DFE7-462E-8E0F-52345CF6A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BE14BC-40AF-441F-BEE3-F3092C3C7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1FBE14BC-40AF-441F-BEE3-F3092C3C7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F94672-BA23-49CB-996D-7FF58D2BD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61F94672-BA23-49CB-996D-7FF58D2BD0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F6A696-D347-4336-82F4-B8DEEC81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C7F6A696-D347-4336-82F4-B8DEEC814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F506BE-89FC-4D0F-B297-0F5039747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1DF506BE-89FC-4D0F-B297-0F5039747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FE62CF-7187-4EA2-A442-869A15BE0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D2FE62CF-7187-4EA2-A442-869A15BE0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149F7A-DB12-4258-B20B-6ADD584F8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1C149F7A-DB12-4258-B20B-6ADD584F8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A2C005-7415-45A4-959A-16381E51E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B7A2C005-7415-45A4-959A-16381E51E5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0B6698-E922-4FEF-938D-5FBC3D076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3E0B6698-E922-4FEF-938D-5FBC3D076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0C23A0-8C90-4B3A-A581-E51F56F12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1B0C23A0-8C90-4B3A-A581-E51F56F12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FDF893-E6F6-456D-8D57-849582C7E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0AFDF893-E6F6-456D-8D57-849582C7E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1203325"/>
          </a:xfrm>
        </p:spPr>
        <p:txBody>
          <a:bodyPr>
            <a:noAutofit/>
          </a:bodyPr>
          <a:lstStyle/>
          <a:p>
            <a:r>
              <a:rPr lang="en-US" sz="4000" b="1" dirty="0"/>
              <a:t>There Is No Exclusive Proper name For The Lord’s People in 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81200"/>
            <a:ext cx="6019800" cy="32766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2400" b="1" u="sng" dirty="0"/>
              <a:t>The church of God</a:t>
            </a:r>
            <a:r>
              <a:rPr lang="en-US" sz="2400" dirty="0"/>
              <a:t>  (Acts 20:28; 1 Cor. 1:2; 10:32; 11:16, 22; 15:19; 2 Cor. 1:1; Gal. 1:13; 1 Th. 2:14; 2 Th. 1:4; 1Tim. 3:5)</a:t>
            </a:r>
          </a:p>
          <a:p>
            <a:pPr marL="609600" indent="-609600"/>
            <a:r>
              <a:rPr lang="en-US" sz="2400" b="1" u="sng" dirty="0"/>
              <a:t>The church of the living God</a:t>
            </a:r>
            <a:r>
              <a:rPr lang="en-US" sz="2400" dirty="0"/>
              <a:t>  (1 Tim. 3:15)</a:t>
            </a:r>
          </a:p>
          <a:p>
            <a:pPr marL="609600" indent="-609600"/>
            <a:r>
              <a:rPr lang="en-US" sz="2400" b="1" u="sng" dirty="0"/>
              <a:t>The church of the Lord</a:t>
            </a:r>
            <a:r>
              <a:rPr lang="en-US" sz="2400" dirty="0"/>
              <a:t>  (Acts 20:28)</a:t>
            </a:r>
          </a:p>
          <a:p>
            <a:pPr marL="609600" indent="-609600"/>
            <a:r>
              <a:rPr lang="en-US" sz="2400" b="1" u="sng" dirty="0"/>
              <a:t>The churches of Christ</a:t>
            </a:r>
            <a:r>
              <a:rPr lang="en-US" sz="2400" dirty="0"/>
              <a:t>  (Rom. 16:16)</a:t>
            </a:r>
          </a:p>
        </p:txBody>
      </p:sp>
      <p:pic>
        <p:nvPicPr>
          <p:cNvPr id="4" name="Picture 3" descr="church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505200"/>
            <a:ext cx="2667000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524000"/>
            <a:ext cx="2667000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"And I also say to you that you are Peter, and on this rock I will build My church, and the gates of Hades shall not prevail against it. (Matthew 16:18 NKJV)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Macy</a:t>
            </a:r>
          </a:p>
          <a:p>
            <a:r>
              <a:rPr lang="en-US" dirty="0"/>
              <a:t>Kevin Kay</a:t>
            </a:r>
          </a:p>
          <a:p>
            <a:r>
              <a:rPr lang="en-US" dirty="0"/>
              <a:t>Jim </a:t>
            </a:r>
            <a:r>
              <a:rPr lang="en-US" dirty="0" err="1"/>
              <a:t>Deason</a:t>
            </a:r>
            <a:endParaRPr lang="en-US" dirty="0"/>
          </a:p>
          <a:p>
            <a:r>
              <a:rPr lang="en-US" dirty="0"/>
              <a:t>Edwin </a:t>
            </a:r>
            <a:r>
              <a:rPr lang="en-US" dirty="0" err="1"/>
              <a:t>Crozier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push dir="d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9013</TotalTime>
  <Words>294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Palatino Linotype</vt:lpstr>
      <vt:lpstr>Gallery</vt:lpstr>
      <vt:lpstr>PowerPoint Presentation</vt:lpstr>
      <vt:lpstr>Name That Church!</vt:lpstr>
      <vt:lpstr>You Name It!</vt:lpstr>
      <vt:lpstr>You Name It!</vt:lpstr>
      <vt:lpstr>There Is No Exclusive Proper name For The Lord’s People in NT.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Name The Church!</dc:title>
  <dc:creator>DELL</dc:creator>
  <cp:lastModifiedBy>Medina Church</cp:lastModifiedBy>
  <cp:revision>15</cp:revision>
  <dcterms:created xsi:type="dcterms:W3CDTF">2019-01-27T21:39:46Z</dcterms:created>
  <dcterms:modified xsi:type="dcterms:W3CDTF">2019-02-03T15:57:04Z</dcterms:modified>
</cp:coreProperties>
</file>