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6" r:id="rId2"/>
    <p:sldId id="256" r:id="rId3"/>
    <p:sldId id="262" r:id="rId4"/>
    <p:sldId id="258" r:id="rId5"/>
    <p:sldId id="263" r:id="rId6"/>
    <p:sldId id="265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0E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0A5A5-015D-4964-9BC7-E51B8325D959}" type="datetimeFigureOut">
              <a:rPr lang="en-US" smtClean="0"/>
              <a:pPr/>
              <a:t>4/4/2019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8196B-D43C-4C1D-A1B2-4313187E5C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0A5A5-015D-4964-9BC7-E51B8325D959}" type="datetimeFigureOut">
              <a:rPr lang="en-US" smtClean="0"/>
              <a:pPr/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8196B-D43C-4C1D-A1B2-4313187E5C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0A5A5-015D-4964-9BC7-E51B8325D959}" type="datetimeFigureOut">
              <a:rPr lang="en-US" smtClean="0"/>
              <a:pPr/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8196B-D43C-4C1D-A1B2-4313187E5C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0A5A5-015D-4964-9BC7-E51B8325D959}" type="datetimeFigureOut">
              <a:rPr lang="en-US" smtClean="0"/>
              <a:pPr/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8196B-D43C-4C1D-A1B2-4313187E5C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0A5A5-015D-4964-9BC7-E51B8325D959}" type="datetimeFigureOut">
              <a:rPr lang="en-US" smtClean="0"/>
              <a:pPr/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8196B-D43C-4C1D-A1B2-4313187E5C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0A5A5-015D-4964-9BC7-E51B8325D959}" type="datetimeFigureOut">
              <a:rPr lang="en-US" smtClean="0"/>
              <a:pPr/>
              <a:t>4/4/2019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8196B-D43C-4C1D-A1B2-4313187E5C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0A5A5-015D-4964-9BC7-E51B8325D959}" type="datetimeFigureOut">
              <a:rPr lang="en-US" smtClean="0"/>
              <a:pPr/>
              <a:t>4/4/2019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8196B-D43C-4C1D-A1B2-4313187E5C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0A5A5-015D-4964-9BC7-E51B8325D959}" type="datetimeFigureOut">
              <a:rPr lang="en-US" smtClean="0"/>
              <a:pPr/>
              <a:t>4/4/2019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68196B-D43C-4C1D-A1B2-4313187E5C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0A5A5-015D-4964-9BC7-E51B8325D959}" type="datetimeFigureOut">
              <a:rPr lang="en-US" smtClean="0"/>
              <a:pPr/>
              <a:t>4/4/2019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8196B-D43C-4C1D-A1B2-4313187E5C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0A5A5-015D-4964-9BC7-E51B8325D959}" type="datetimeFigureOut">
              <a:rPr lang="en-US" smtClean="0"/>
              <a:pPr/>
              <a:t>4/4/2019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C868196B-D43C-4C1D-A1B2-4313187E5C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A810A5A5-015D-4964-9BC7-E51B8325D959}" type="datetimeFigureOut">
              <a:rPr lang="en-US" smtClean="0"/>
              <a:pPr/>
              <a:t>4/4/2019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8196B-D43C-4C1D-A1B2-4313187E5C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810A5A5-015D-4964-9BC7-E51B8325D959}" type="datetimeFigureOut">
              <a:rPr lang="en-US" smtClean="0"/>
              <a:pPr/>
              <a:t>4/4/2019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868196B-D43C-4C1D-A1B2-4313187E5C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3952" y="1600200"/>
            <a:ext cx="6480048" cy="2301240"/>
          </a:xfrm>
        </p:spPr>
        <p:txBody>
          <a:bodyPr>
            <a:normAutofit/>
          </a:bodyPr>
          <a:lstStyle/>
          <a:p>
            <a:r>
              <a:rPr lang="en-US" sz="6000" dirty="0"/>
              <a:t>Jesus is The Door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3952" y="0"/>
            <a:ext cx="6480048" cy="1752600"/>
          </a:xfrm>
        </p:spPr>
        <p:txBody>
          <a:bodyPr>
            <a:normAutofit/>
          </a:bodyPr>
          <a:lstStyle/>
          <a:p>
            <a:r>
              <a:rPr lang="en-US" sz="4000" dirty="0"/>
              <a:t>John 10:1-10</a:t>
            </a:r>
          </a:p>
        </p:txBody>
      </p:sp>
      <p:pic>
        <p:nvPicPr>
          <p:cNvPr id="4" name="Picture 3" descr="1102014680_univ_lsr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90900"/>
            <a:ext cx="6934200" cy="3467100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438"/>
          </a:xfrm>
        </p:spPr>
        <p:txBody>
          <a:bodyPr/>
          <a:lstStyle/>
          <a:p>
            <a:pPr algn="ctr"/>
            <a:r>
              <a:rPr lang="en-US" dirty="0" smtClean="0"/>
              <a:t>The Door of the Sheepfold</a:t>
            </a:r>
            <a:endParaRPr lang="en-US" dirty="0"/>
          </a:p>
        </p:txBody>
      </p:sp>
      <p:pic>
        <p:nvPicPr>
          <p:cNvPr id="4" name="Content Placeholder 3" descr="gate-of-sheepfol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38200"/>
            <a:ext cx="9144000" cy="4648200"/>
          </a:xfrm>
        </p:spPr>
      </p:pic>
      <p:sp>
        <p:nvSpPr>
          <p:cNvPr id="5" name="TextBox 4"/>
          <p:cNvSpPr txBox="1"/>
          <p:nvPr/>
        </p:nvSpPr>
        <p:spPr>
          <a:xfrm>
            <a:off x="0" y="5473005"/>
            <a:ext cx="91440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 smtClean="0"/>
              <a:t>Shepherds often left home with sheep to find grass.</a:t>
            </a:r>
          </a:p>
          <a:p>
            <a:r>
              <a:rPr lang="en-US" sz="2900" dirty="0" smtClean="0"/>
              <a:t>Often they had to sleep outside at night.</a:t>
            </a:r>
          </a:p>
          <a:p>
            <a:r>
              <a:rPr lang="en-US" sz="2900" dirty="0" smtClean="0"/>
              <a:t>The Shepherds found a cave, or built a sheep pin.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Autofit/>
          </a:bodyPr>
          <a:lstStyle/>
          <a:p>
            <a:r>
              <a:rPr lang="en-US" sz="4800" dirty="0"/>
              <a:t>Sheepfolds of Palestine</a:t>
            </a:r>
          </a:p>
        </p:txBody>
      </p:sp>
      <p:pic>
        <p:nvPicPr>
          <p:cNvPr id="5" name="Content Placeholder 4" descr="john-101242-martyr-shepherd-church-crazy-insane-hanukkah-dedication-feast-osas-he-is-able-you-are-gods-know-known-eluded-5-63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3886200"/>
            <a:ext cx="4526280" cy="2971800"/>
          </a:xfrm>
        </p:spPr>
      </p:pic>
      <p:pic>
        <p:nvPicPr>
          <p:cNvPr id="6" name="Content Placeholder 5" descr="images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24400" y="838200"/>
            <a:ext cx="4419600" cy="3032760"/>
          </a:xfrm>
        </p:spPr>
      </p:pic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3886200"/>
            <a:ext cx="4419599" cy="2971800"/>
          </a:xfrm>
          <a:prstGeom prst="rect">
            <a:avLst/>
          </a:prstGeom>
        </p:spPr>
      </p:pic>
      <p:pic>
        <p:nvPicPr>
          <p:cNvPr id="8" name="Picture 7" descr="2124669_5fd7928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38200"/>
            <a:ext cx="4533363" cy="3017520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“I Am The Door Of The Sheep”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572000" cy="4525963"/>
          </a:xfrm>
        </p:spPr>
        <p:txBody>
          <a:bodyPr>
            <a:noAutofit/>
          </a:bodyPr>
          <a:lstStyle/>
          <a:p>
            <a:r>
              <a:rPr lang="en-US" sz="3400" b="1" u="sng" dirty="0" smtClean="0"/>
              <a:t>Jesus is the Door: </a:t>
            </a:r>
          </a:p>
          <a:p>
            <a:pPr lvl="1"/>
            <a:r>
              <a:rPr lang="en-US" sz="3000" dirty="0" smtClean="0"/>
              <a:t>T</a:t>
            </a:r>
            <a:r>
              <a:rPr lang="en-US" sz="3000" dirty="0" smtClean="0"/>
              <a:t>o the love of God.</a:t>
            </a:r>
          </a:p>
          <a:p>
            <a:pPr lvl="1"/>
            <a:r>
              <a:rPr lang="en-US" sz="3000" dirty="0" smtClean="0"/>
              <a:t>T</a:t>
            </a:r>
            <a:r>
              <a:rPr lang="en-US" sz="3000" dirty="0" smtClean="0"/>
              <a:t>o the family of God.</a:t>
            </a:r>
          </a:p>
          <a:p>
            <a:pPr lvl="1"/>
            <a:r>
              <a:rPr lang="en-US" sz="3000" dirty="0" smtClean="0"/>
              <a:t>T</a:t>
            </a:r>
            <a:r>
              <a:rPr lang="en-US" sz="3000" dirty="0" smtClean="0"/>
              <a:t>o the provisions of God.</a:t>
            </a:r>
          </a:p>
          <a:p>
            <a:pPr lvl="1"/>
            <a:r>
              <a:rPr lang="en-US" sz="3000" dirty="0" smtClean="0"/>
              <a:t>T</a:t>
            </a:r>
            <a:r>
              <a:rPr lang="en-US" sz="3000" dirty="0" smtClean="0"/>
              <a:t>o the presence of God.</a:t>
            </a:r>
          </a:p>
          <a:p>
            <a:pPr lvl="1"/>
            <a:r>
              <a:rPr lang="en-US" sz="3000" dirty="0" smtClean="0"/>
              <a:t>T</a:t>
            </a:r>
            <a:r>
              <a:rPr lang="en-US" sz="3000" dirty="0" smtClean="0"/>
              <a:t>o salvation.</a:t>
            </a:r>
            <a:endParaRPr lang="en-US" sz="3000" dirty="0"/>
          </a:p>
        </p:txBody>
      </p:sp>
      <p:pic>
        <p:nvPicPr>
          <p:cNvPr id="5" name="Content Placeholder 4" descr="sheep-fold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56269" y="2057400"/>
            <a:ext cx="4335331" cy="3657600"/>
          </a:xfrm>
        </p:spPr>
      </p:pic>
      <p:sp>
        <p:nvSpPr>
          <p:cNvPr id="6" name="TextBox 5"/>
          <p:cNvSpPr txBox="1"/>
          <p:nvPr/>
        </p:nvSpPr>
        <p:spPr>
          <a:xfrm>
            <a:off x="0" y="6135469"/>
            <a:ext cx="91440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 Jn. 4:8-10; Jn. 3:16; Rom. 5:8; 1 Jn. 5:1; Gal. 3:26,27; Matt. 5:45; Eph. 1:3; Eph. 1:7</a:t>
            </a:r>
          </a:p>
          <a:p>
            <a:pPr algn="ctr"/>
            <a:r>
              <a:rPr lang="en-US" dirty="0" smtClean="0"/>
              <a:t>Matthew 6:9; 7:7,8; Matt. 19:29; Phil. 4:7; 1 John 1:7; Heb. 9:11; 10:10; Jn. 14:6; 10:1</a:t>
            </a:r>
            <a:endParaRPr lang="en-US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8a4b0325796be9a141b6b08946c64a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28600" y="-8533"/>
            <a:ext cx="9525000" cy="7095133"/>
          </a:xfrm>
        </p:spPr>
      </p:pic>
      <p:sp>
        <p:nvSpPr>
          <p:cNvPr id="6" name="Rectangle 5"/>
          <p:cNvSpPr/>
          <p:nvPr/>
        </p:nvSpPr>
        <p:spPr>
          <a:xfrm>
            <a:off x="685800" y="6019800"/>
            <a:ext cx="1752600" cy="304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Truth Commentary on John</a:t>
            </a:r>
          </a:p>
          <a:p>
            <a:r>
              <a:rPr lang="en-US" dirty="0" smtClean="0"/>
              <a:t>The Gospel of John: That You Might Believe – Steve Higginbotham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13051</TotalTime>
  <Words>164</Words>
  <Application>Microsoft Office PowerPoint</Application>
  <PresentationFormat>On-screen Show (4:3)</PresentationFormat>
  <Paragraphs>19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Technic</vt:lpstr>
      <vt:lpstr>Slide 1</vt:lpstr>
      <vt:lpstr>Jesus is The Door</vt:lpstr>
      <vt:lpstr>The Door of the Sheepfold</vt:lpstr>
      <vt:lpstr>Sheepfolds of Palestine</vt:lpstr>
      <vt:lpstr>“I Am The Door Of The Sheep”</vt:lpstr>
      <vt:lpstr>Slide 6</vt:lpstr>
      <vt:lpstr>Sources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Jesus is The Door</dc:title>
  <dc:creator>DELL</dc:creator>
  <cp:lastModifiedBy>DELL</cp:lastModifiedBy>
  <cp:revision>9</cp:revision>
  <dcterms:created xsi:type="dcterms:W3CDTF">2019-04-03T22:27:42Z</dcterms:created>
  <dcterms:modified xsi:type="dcterms:W3CDTF">2019-04-14T01:45:00Z</dcterms:modified>
</cp:coreProperties>
</file>