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0" r:id="rId2"/>
    <p:sldId id="261" r:id="rId3"/>
    <p:sldId id="258" r:id="rId4"/>
    <p:sldId id="256" r:id="rId5"/>
    <p:sldId id="257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/>
            <a:ahLst/>
            <a:cxnLst>
              <a:cxn ang="0">
                <a:pos x="26" y="107"/>
              </a:cxn>
              <a:cxn ang="0">
                <a:pos x="42" y="100"/>
              </a:cxn>
              <a:cxn ang="0">
                <a:pos x="717" y="100"/>
              </a:cxn>
              <a:cxn ang="0">
                <a:pos x="767" y="64"/>
              </a:cxn>
              <a:cxn ang="0">
                <a:pos x="801" y="44"/>
              </a:cxn>
              <a:cxn ang="0">
                <a:pos x="835" y="28"/>
              </a:cxn>
              <a:cxn ang="0">
                <a:pos x="877" y="18"/>
              </a:cxn>
              <a:cxn ang="0">
                <a:pos x="917" y="9"/>
              </a:cxn>
              <a:cxn ang="0">
                <a:pos x="960" y="4"/>
              </a:cxn>
              <a:cxn ang="0">
                <a:pos x="1014" y="0"/>
              </a:cxn>
              <a:cxn ang="0">
                <a:pos x="1076" y="9"/>
              </a:cxn>
              <a:cxn ang="0">
                <a:pos x="1133" y="24"/>
              </a:cxn>
              <a:cxn ang="0">
                <a:pos x="1174" y="44"/>
              </a:cxn>
              <a:cxn ang="0">
                <a:pos x="1219" y="64"/>
              </a:cxn>
              <a:cxn ang="0">
                <a:pos x="1247" y="82"/>
              </a:cxn>
              <a:cxn ang="0">
                <a:pos x="1273" y="103"/>
              </a:cxn>
              <a:cxn ang="0">
                <a:pos x="1919" y="100"/>
              </a:cxn>
              <a:cxn ang="0">
                <a:pos x="1941" y="105"/>
              </a:cxn>
              <a:cxn ang="0">
                <a:pos x="1956" y="116"/>
              </a:cxn>
              <a:cxn ang="0">
                <a:pos x="1970" y="146"/>
              </a:cxn>
              <a:cxn ang="0">
                <a:pos x="1978" y="180"/>
              </a:cxn>
              <a:cxn ang="0">
                <a:pos x="1980" y="220"/>
              </a:cxn>
              <a:cxn ang="0">
                <a:pos x="1980" y="559"/>
              </a:cxn>
              <a:cxn ang="0">
                <a:pos x="1284" y="560"/>
              </a:cxn>
              <a:cxn ang="0">
                <a:pos x="1112" y="656"/>
              </a:cxn>
              <a:cxn ang="0">
                <a:pos x="829" y="658"/>
              </a:cxn>
              <a:cxn ang="0">
                <a:pos x="694" y="554"/>
              </a:cxn>
              <a:cxn ang="0">
                <a:pos x="74" y="559"/>
              </a:cxn>
              <a:cxn ang="0">
                <a:pos x="0" y="559"/>
              </a:cxn>
              <a:cxn ang="0">
                <a:pos x="0" y="243"/>
              </a:cxn>
              <a:cxn ang="0">
                <a:pos x="0" y="196"/>
              </a:cxn>
              <a:cxn ang="0">
                <a:pos x="8" y="151"/>
              </a:cxn>
              <a:cxn ang="0">
                <a:pos x="15" y="128"/>
              </a:cxn>
              <a:cxn ang="0">
                <a:pos x="26" y="10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/>
            <a:ahLst/>
            <a:cxnLst>
              <a:cxn ang="0">
                <a:pos x="96" y="68"/>
              </a:cxn>
              <a:cxn ang="0">
                <a:pos x="156" y="68"/>
              </a:cxn>
              <a:cxn ang="0">
                <a:pos x="203" y="101"/>
              </a:cxn>
              <a:cxn ang="0">
                <a:pos x="279" y="82"/>
              </a:cxn>
              <a:cxn ang="0">
                <a:pos x="366" y="71"/>
              </a:cxn>
              <a:cxn ang="0">
                <a:pos x="427" y="92"/>
              </a:cxn>
              <a:cxn ang="0">
                <a:pos x="493" y="82"/>
              </a:cxn>
              <a:cxn ang="0">
                <a:pos x="599" y="87"/>
              </a:cxn>
              <a:cxn ang="0">
                <a:pos x="667" y="101"/>
              </a:cxn>
              <a:cxn ang="0">
                <a:pos x="766" y="128"/>
              </a:cxn>
              <a:cxn ang="0">
                <a:pos x="814" y="158"/>
              </a:cxn>
              <a:cxn ang="0">
                <a:pos x="850" y="208"/>
              </a:cxn>
              <a:cxn ang="0">
                <a:pos x="917" y="206"/>
              </a:cxn>
              <a:cxn ang="0">
                <a:pos x="979" y="222"/>
              </a:cxn>
              <a:cxn ang="0">
                <a:pos x="1033" y="210"/>
              </a:cxn>
              <a:cxn ang="0">
                <a:pos x="1091" y="194"/>
              </a:cxn>
              <a:cxn ang="0">
                <a:pos x="1156" y="162"/>
              </a:cxn>
              <a:cxn ang="0">
                <a:pos x="1220" y="109"/>
              </a:cxn>
              <a:cxn ang="0">
                <a:pos x="1291" y="83"/>
              </a:cxn>
              <a:cxn ang="0">
                <a:pos x="1339" y="90"/>
              </a:cxn>
              <a:cxn ang="0">
                <a:pos x="1398" y="91"/>
              </a:cxn>
              <a:cxn ang="0">
                <a:pos x="1480" y="111"/>
              </a:cxn>
              <a:cxn ang="0">
                <a:pos x="1527" y="82"/>
              </a:cxn>
              <a:cxn ang="0">
                <a:pos x="1569" y="88"/>
              </a:cxn>
              <a:cxn ang="0">
                <a:pos x="1642" y="53"/>
              </a:cxn>
              <a:cxn ang="0">
                <a:pos x="1687" y="57"/>
              </a:cxn>
              <a:cxn ang="0">
                <a:pos x="1739" y="11"/>
              </a:cxn>
              <a:cxn ang="0">
                <a:pos x="1792" y="51"/>
              </a:cxn>
              <a:cxn ang="0">
                <a:pos x="1847" y="0"/>
              </a:cxn>
              <a:cxn ang="0">
                <a:pos x="1896" y="61"/>
              </a:cxn>
              <a:cxn ang="0">
                <a:pos x="1946" y="26"/>
              </a:cxn>
              <a:cxn ang="0">
                <a:pos x="1981" y="46"/>
              </a:cxn>
              <a:cxn ang="0">
                <a:pos x="1304" y="230"/>
              </a:cxn>
              <a:cxn ang="0">
                <a:pos x="893" y="305"/>
              </a:cxn>
              <a:cxn ang="0">
                <a:pos x="699" y="157"/>
              </a:cxn>
              <a:cxn ang="0">
                <a:pos x="0" y="31"/>
              </a:cxn>
              <a:cxn ang="0">
                <a:pos x="29" y="53"/>
              </a:cxn>
              <a:cxn ang="0">
                <a:pos x="68" y="61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/>
            <a:ahLst/>
            <a:cxnLst>
              <a:cxn ang="0">
                <a:pos x="42" y="200"/>
              </a:cxn>
              <a:cxn ang="0">
                <a:pos x="714" y="201"/>
              </a:cxn>
              <a:cxn ang="0">
                <a:pos x="772" y="249"/>
              </a:cxn>
              <a:cxn ang="0">
                <a:pos x="844" y="281"/>
              </a:cxn>
              <a:cxn ang="0">
                <a:pos x="932" y="301"/>
              </a:cxn>
              <a:cxn ang="0">
                <a:pos x="1065" y="301"/>
              </a:cxn>
              <a:cxn ang="0">
                <a:pos x="1221" y="253"/>
              </a:cxn>
              <a:cxn ang="0">
                <a:pos x="1287" y="200"/>
              </a:cxn>
              <a:cxn ang="0">
                <a:pos x="1942" y="199"/>
              </a:cxn>
              <a:cxn ang="0">
                <a:pos x="1971" y="184"/>
              </a:cxn>
              <a:cxn ang="0">
                <a:pos x="1981" y="155"/>
              </a:cxn>
              <a:cxn ang="0">
                <a:pos x="1964" y="0"/>
              </a:cxn>
              <a:cxn ang="0">
                <a:pos x="1946" y="29"/>
              </a:cxn>
              <a:cxn ang="0">
                <a:pos x="1931" y="53"/>
              </a:cxn>
              <a:cxn ang="0">
                <a:pos x="1897" y="38"/>
              </a:cxn>
              <a:cxn ang="0">
                <a:pos x="1856" y="23"/>
              </a:cxn>
              <a:cxn ang="0">
                <a:pos x="1805" y="53"/>
              </a:cxn>
              <a:cxn ang="0">
                <a:pos x="1771" y="38"/>
              </a:cxn>
              <a:cxn ang="0">
                <a:pos x="1727" y="31"/>
              </a:cxn>
              <a:cxn ang="0">
                <a:pos x="1705" y="61"/>
              </a:cxn>
              <a:cxn ang="0">
                <a:pos x="1660" y="53"/>
              </a:cxn>
              <a:cxn ang="0">
                <a:pos x="1597" y="61"/>
              </a:cxn>
              <a:cxn ang="0">
                <a:pos x="1538" y="53"/>
              </a:cxn>
              <a:cxn ang="0">
                <a:pos x="1479" y="76"/>
              </a:cxn>
              <a:cxn ang="0">
                <a:pos x="1429" y="55"/>
              </a:cxn>
              <a:cxn ang="0">
                <a:pos x="1344" y="72"/>
              </a:cxn>
              <a:cxn ang="0">
                <a:pos x="1281" y="69"/>
              </a:cxn>
              <a:cxn ang="0">
                <a:pos x="1242" y="130"/>
              </a:cxn>
              <a:cxn ang="0">
                <a:pos x="1214" y="178"/>
              </a:cxn>
              <a:cxn ang="0">
                <a:pos x="1156" y="196"/>
              </a:cxn>
              <a:cxn ang="0">
                <a:pos x="1106" y="213"/>
              </a:cxn>
              <a:cxn ang="0">
                <a:pos x="1005" y="221"/>
              </a:cxn>
              <a:cxn ang="0">
                <a:pos x="883" y="233"/>
              </a:cxn>
              <a:cxn ang="0">
                <a:pos x="792" y="186"/>
              </a:cxn>
              <a:cxn ang="0">
                <a:pos x="721" y="91"/>
              </a:cxn>
              <a:cxn ang="0">
                <a:pos x="634" y="76"/>
              </a:cxn>
              <a:cxn ang="0">
                <a:pos x="526" y="53"/>
              </a:cxn>
              <a:cxn ang="0">
                <a:pos x="415" y="38"/>
              </a:cxn>
              <a:cxn ang="0">
                <a:pos x="339" y="57"/>
              </a:cxn>
              <a:cxn ang="0">
                <a:pos x="295" y="51"/>
              </a:cxn>
              <a:cxn ang="0">
                <a:pos x="231" y="59"/>
              </a:cxn>
              <a:cxn ang="0">
                <a:pos x="162" y="57"/>
              </a:cxn>
              <a:cxn ang="0">
                <a:pos x="90" y="70"/>
              </a:cxn>
              <a:cxn ang="0">
                <a:pos x="18" y="61"/>
              </a:cxn>
              <a:cxn ang="0">
                <a:pos x="2" y="120"/>
              </a:cxn>
              <a:cxn ang="0">
                <a:pos x="14" y="190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/>
            <a:ahLst/>
            <a:cxnLst>
              <a:cxn ang="0">
                <a:pos x="477" y="72"/>
              </a:cxn>
              <a:cxn ang="0">
                <a:pos x="348" y="81"/>
              </a:cxn>
              <a:cxn ang="0">
                <a:pos x="154" y="81"/>
              </a:cxn>
              <a:cxn ang="0">
                <a:pos x="64" y="79"/>
              </a:cxn>
              <a:cxn ang="0">
                <a:pos x="12" y="58"/>
              </a:cxn>
              <a:cxn ang="0">
                <a:pos x="0" y="74"/>
              </a:cxn>
              <a:cxn ang="0">
                <a:pos x="73" y="103"/>
              </a:cxn>
              <a:cxn ang="0">
                <a:pos x="163" y="101"/>
              </a:cxn>
              <a:cxn ang="0">
                <a:pos x="212" y="105"/>
              </a:cxn>
              <a:cxn ang="0">
                <a:pos x="324" y="109"/>
              </a:cxn>
              <a:cxn ang="0">
                <a:pos x="541" y="101"/>
              </a:cxn>
              <a:cxn ang="0">
                <a:pos x="698" y="103"/>
              </a:cxn>
              <a:cxn ang="0">
                <a:pos x="769" y="168"/>
              </a:cxn>
              <a:cxn ang="0">
                <a:pos x="885" y="218"/>
              </a:cxn>
              <a:cxn ang="0">
                <a:pos x="1018" y="229"/>
              </a:cxn>
              <a:cxn ang="0">
                <a:pos x="1154" y="194"/>
              </a:cxn>
              <a:cxn ang="0">
                <a:pos x="1246" y="131"/>
              </a:cxn>
              <a:cxn ang="0">
                <a:pos x="1311" y="107"/>
              </a:cxn>
              <a:cxn ang="0">
                <a:pos x="1485" y="109"/>
              </a:cxn>
              <a:cxn ang="0">
                <a:pos x="1618" y="107"/>
              </a:cxn>
              <a:cxn ang="0">
                <a:pos x="1773" y="107"/>
              </a:cxn>
              <a:cxn ang="0">
                <a:pos x="1919" y="111"/>
              </a:cxn>
              <a:cxn ang="0">
                <a:pos x="1943" y="54"/>
              </a:cxn>
              <a:cxn ang="0">
                <a:pos x="1919" y="60"/>
              </a:cxn>
              <a:cxn ang="0">
                <a:pos x="1857" y="95"/>
              </a:cxn>
              <a:cxn ang="0">
                <a:pos x="1687" y="91"/>
              </a:cxn>
              <a:cxn ang="0">
                <a:pos x="1491" y="93"/>
              </a:cxn>
              <a:cxn ang="0">
                <a:pos x="1349" y="99"/>
              </a:cxn>
              <a:cxn ang="0">
                <a:pos x="1291" y="85"/>
              </a:cxn>
              <a:cxn ang="0">
                <a:pos x="1283" y="52"/>
              </a:cxn>
              <a:cxn ang="0">
                <a:pos x="1265" y="36"/>
              </a:cxn>
              <a:cxn ang="0">
                <a:pos x="1205" y="115"/>
              </a:cxn>
              <a:cxn ang="0">
                <a:pos x="1139" y="162"/>
              </a:cxn>
              <a:cxn ang="0">
                <a:pos x="1063" y="180"/>
              </a:cxn>
              <a:cxn ang="0">
                <a:pos x="980" y="198"/>
              </a:cxn>
              <a:cxn ang="0">
                <a:pos x="883" y="176"/>
              </a:cxn>
              <a:cxn ang="0">
                <a:pos x="825" y="149"/>
              </a:cxn>
              <a:cxn ang="0">
                <a:pos x="771" y="137"/>
              </a:cxn>
              <a:cxn ang="0">
                <a:pos x="730" y="99"/>
              </a:cxn>
              <a:cxn ang="0">
                <a:pos x="685" y="38"/>
              </a:cxn>
              <a:cxn ang="0">
                <a:pos x="655" y="68"/>
              </a:cxn>
              <a:cxn ang="0">
                <a:pos x="537" y="77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/>
            <a:ahLst/>
            <a:cxnLst>
              <a:cxn ang="0">
                <a:pos x="82" y="10"/>
              </a:cxn>
              <a:cxn ang="0">
                <a:pos x="75" y="40"/>
              </a:cxn>
              <a:cxn ang="0">
                <a:pos x="121" y="44"/>
              </a:cxn>
              <a:cxn ang="0">
                <a:pos x="103" y="98"/>
              </a:cxn>
              <a:cxn ang="0">
                <a:pos x="105" y="140"/>
              </a:cxn>
              <a:cxn ang="0">
                <a:pos x="116" y="176"/>
              </a:cxn>
              <a:cxn ang="0">
                <a:pos x="97" y="214"/>
              </a:cxn>
              <a:cxn ang="0">
                <a:pos x="90" y="252"/>
              </a:cxn>
              <a:cxn ang="0">
                <a:pos x="82" y="290"/>
              </a:cxn>
              <a:cxn ang="0">
                <a:pos x="66" y="316"/>
              </a:cxn>
              <a:cxn ang="0">
                <a:pos x="51" y="342"/>
              </a:cxn>
              <a:cxn ang="0">
                <a:pos x="32" y="368"/>
              </a:cxn>
              <a:cxn ang="0">
                <a:pos x="21" y="386"/>
              </a:cxn>
              <a:cxn ang="0">
                <a:pos x="0" y="408"/>
              </a:cxn>
              <a:cxn ang="0">
                <a:pos x="12" y="368"/>
              </a:cxn>
              <a:cxn ang="0">
                <a:pos x="38" y="340"/>
              </a:cxn>
              <a:cxn ang="0">
                <a:pos x="34" y="308"/>
              </a:cxn>
              <a:cxn ang="0">
                <a:pos x="58" y="268"/>
              </a:cxn>
              <a:cxn ang="0">
                <a:pos x="71" y="220"/>
              </a:cxn>
              <a:cxn ang="0">
                <a:pos x="64" y="174"/>
              </a:cxn>
              <a:cxn ang="0">
                <a:pos x="69" y="136"/>
              </a:cxn>
              <a:cxn ang="0">
                <a:pos x="64" y="110"/>
              </a:cxn>
              <a:cxn ang="0">
                <a:pos x="30" y="58"/>
              </a:cxn>
              <a:cxn ang="0">
                <a:pos x="10" y="6"/>
              </a:cxn>
              <a:cxn ang="0">
                <a:pos x="79" y="0"/>
              </a:cxn>
              <a:cxn ang="0">
                <a:pos x="82" y="10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8" y="238"/>
              </a:cxn>
              <a:cxn ang="0">
                <a:pos x="37" y="199"/>
              </a:cxn>
              <a:cxn ang="0">
                <a:pos x="88" y="224"/>
              </a:cxn>
              <a:cxn ang="0">
                <a:pos x="135" y="195"/>
              </a:cxn>
              <a:cxn ang="0">
                <a:pos x="185" y="222"/>
              </a:cxn>
              <a:cxn ang="0">
                <a:pos x="242" y="222"/>
              </a:cxn>
              <a:cxn ang="0">
                <a:pos x="330" y="211"/>
              </a:cxn>
              <a:cxn ang="0">
                <a:pos x="395" y="186"/>
              </a:cxn>
              <a:cxn ang="0">
                <a:pos x="458" y="211"/>
              </a:cxn>
              <a:cxn ang="0">
                <a:pos x="495" y="219"/>
              </a:cxn>
              <a:cxn ang="0">
                <a:pos x="573" y="210"/>
              </a:cxn>
              <a:cxn ang="0">
                <a:pos x="712" y="184"/>
              </a:cxn>
              <a:cxn ang="0">
                <a:pos x="791" y="124"/>
              </a:cxn>
              <a:cxn ang="0">
                <a:pos x="776" y="181"/>
              </a:cxn>
              <a:cxn ang="0">
                <a:pos x="842" y="203"/>
              </a:cxn>
              <a:cxn ang="0">
                <a:pos x="887" y="243"/>
              </a:cxn>
              <a:cxn ang="0">
                <a:pos x="929" y="275"/>
              </a:cxn>
              <a:cxn ang="0">
                <a:pos x="955" y="275"/>
              </a:cxn>
              <a:cxn ang="0">
                <a:pos x="921" y="223"/>
              </a:cxn>
              <a:cxn ang="0">
                <a:pos x="889" y="156"/>
              </a:cxn>
              <a:cxn ang="0">
                <a:pos x="867" y="122"/>
              </a:cxn>
              <a:cxn ang="0">
                <a:pos x="910" y="90"/>
              </a:cxn>
              <a:cxn ang="0">
                <a:pos x="849" y="80"/>
              </a:cxn>
              <a:cxn ang="0">
                <a:pos x="951" y="58"/>
              </a:cxn>
              <a:cxn ang="0">
                <a:pos x="1072" y="78"/>
              </a:cxn>
              <a:cxn ang="0">
                <a:pos x="1142" y="86"/>
              </a:cxn>
              <a:cxn ang="0">
                <a:pos x="1225" y="164"/>
              </a:cxn>
              <a:cxn ang="0">
                <a:pos x="1313" y="214"/>
              </a:cxn>
              <a:cxn ang="0">
                <a:pos x="1394" y="217"/>
              </a:cxn>
              <a:cxn ang="0">
                <a:pos x="1471" y="195"/>
              </a:cxn>
              <a:cxn ang="0">
                <a:pos x="1517" y="214"/>
              </a:cxn>
              <a:cxn ang="0">
                <a:pos x="1555" y="198"/>
              </a:cxn>
              <a:cxn ang="0">
                <a:pos x="1608" y="224"/>
              </a:cxn>
              <a:cxn ang="0">
                <a:pos x="1651" y="222"/>
              </a:cxn>
              <a:cxn ang="0">
                <a:pos x="1686" y="199"/>
              </a:cxn>
              <a:cxn ang="0">
                <a:pos x="1742" y="225"/>
              </a:cxn>
              <a:cxn ang="0">
                <a:pos x="1789" y="214"/>
              </a:cxn>
              <a:cxn ang="0">
                <a:pos x="1830" y="229"/>
              </a:cxn>
              <a:cxn ang="0">
                <a:pos x="1898" y="211"/>
              </a:cxn>
              <a:cxn ang="0">
                <a:pos x="1936" y="254"/>
              </a:cxn>
              <a:cxn ang="0">
                <a:pos x="1948" y="238"/>
              </a:cxn>
              <a:cxn ang="0">
                <a:pos x="1940" y="170"/>
              </a:cxn>
              <a:cxn ang="0">
                <a:pos x="1881" y="140"/>
              </a:cxn>
              <a:cxn ang="0">
                <a:pos x="1807" y="152"/>
              </a:cxn>
              <a:cxn ang="0">
                <a:pos x="1742" y="140"/>
              </a:cxn>
              <a:cxn ang="0">
                <a:pos x="1648" y="142"/>
              </a:cxn>
              <a:cxn ang="0">
                <a:pos x="1580" y="140"/>
              </a:cxn>
              <a:cxn ang="0">
                <a:pos x="1514" y="145"/>
              </a:cxn>
              <a:cxn ang="0">
                <a:pos x="1442" y="145"/>
              </a:cxn>
              <a:cxn ang="0">
                <a:pos x="1365" y="146"/>
              </a:cxn>
              <a:cxn ang="0">
                <a:pos x="1310" y="145"/>
              </a:cxn>
              <a:cxn ang="0">
                <a:pos x="1244" y="102"/>
              </a:cxn>
              <a:cxn ang="0">
                <a:pos x="1153" y="39"/>
              </a:cxn>
              <a:cxn ang="0">
                <a:pos x="1008" y="0"/>
              </a:cxn>
              <a:cxn ang="0">
                <a:pos x="821" y="31"/>
              </a:cxn>
              <a:cxn ang="0">
                <a:pos x="676" y="130"/>
              </a:cxn>
              <a:cxn ang="0">
                <a:pos x="558" y="152"/>
              </a:cxn>
              <a:cxn ang="0">
                <a:pos x="395" y="147"/>
              </a:cxn>
              <a:cxn ang="0">
                <a:pos x="234" y="147"/>
              </a:cxn>
              <a:cxn ang="0">
                <a:pos x="51" y="142"/>
              </a:cxn>
              <a:cxn ang="0">
                <a:pos x="4" y="172"/>
              </a:cxn>
              <a:cxn ang="0">
                <a:pos x="0" y="271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8" y="40"/>
              </a:cxn>
              <a:cxn ang="0">
                <a:pos x="21" y="54"/>
              </a:cxn>
              <a:cxn ang="0">
                <a:pos x="10" y="99"/>
              </a:cxn>
              <a:cxn ang="0">
                <a:pos x="2" y="138"/>
              </a:cxn>
              <a:cxn ang="0">
                <a:pos x="0" y="173"/>
              </a:cxn>
              <a:cxn ang="0">
                <a:pos x="8" y="215"/>
              </a:cxn>
              <a:cxn ang="0">
                <a:pos x="13" y="256"/>
              </a:cxn>
              <a:cxn ang="0">
                <a:pos x="21" y="295"/>
              </a:cxn>
              <a:cxn ang="0">
                <a:pos x="43" y="319"/>
              </a:cxn>
              <a:cxn ang="0">
                <a:pos x="52" y="348"/>
              </a:cxn>
              <a:cxn ang="0">
                <a:pos x="71" y="374"/>
              </a:cxn>
              <a:cxn ang="0">
                <a:pos x="89" y="401"/>
              </a:cxn>
              <a:cxn ang="0">
                <a:pos x="82" y="376"/>
              </a:cxn>
              <a:cxn ang="0">
                <a:pos x="65" y="346"/>
              </a:cxn>
              <a:cxn ang="0">
                <a:pos x="69" y="313"/>
              </a:cxn>
              <a:cxn ang="0">
                <a:pos x="45" y="272"/>
              </a:cxn>
              <a:cxn ang="0">
                <a:pos x="23" y="223"/>
              </a:cxn>
              <a:cxn ang="0">
                <a:pos x="19" y="150"/>
              </a:cxn>
              <a:cxn ang="0">
                <a:pos x="28" y="103"/>
              </a:cxn>
              <a:cxn ang="0">
                <a:pos x="41" y="54"/>
              </a:cxn>
              <a:cxn ang="0">
                <a:pos x="43" y="20"/>
              </a:cxn>
              <a:cxn ang="0">
                <a:pos x="23" y="0"/>
              </a:cxn>
              <a:cxn ang="0">
                <a:pos x="21" y="10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2"/>
                </a:cxn>
                <a:cxn ang="0">
                  <a:pos x="1758" y="74"/>
                </a:cxn>
                <a:cxn ang="0">
                  <a:pos x="1760" y="110"/>
                </a:cxn>
                <a:cxn ang="0">
                  <a:pos x="1760" y="426"/>
                </a:cxn>
                <a:cxn ang="0">
                  <a:pos x="66" y="426"/>
                </a:cxn>
                <a:cxn ang="0">
                  <a:pos x="0" y="426"/>
                </a:cxn>
                <a:cxn ang="0">
                  <a:pos x="0" y="132"/>
                </a:cxn>
                <a:cxn ang="0">
                  <a:pos x="0" y="89"/>
                </a:cxn>
                <a:cxn ang="0">
                  <a:pos x="7" y="47"/>
                </a:cxn>
                <a:cxn ang="0">
                  <a:pos x="13" y="25"/>
                </a:cxn>
                <a:cxn ang="0">
                  <a:pos x="23" y="6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/>
              <a:ahLst/>
              <a:cxnLst>
                <a:cxn ang="0">
                  <a:pos x="85" y="63"/>
                </a:cxn>
                <a:cxn ang="0">
                  <a:pos x="138" y="63"/>
                </a:cxn>
                <a:cxn ang="0">
                  <a:pos x="180" y="95"/>
                </a:cxn>
                <a:cxn ang="0">
                  <a:pos x="248" y="76"/>
                </a:cxn>
                <a:cxn ang="0">
                  <a:pos x="325" y="67"/>
                </a:cxn>
                <a:cxn ang="0">
                  <a:pos x="379" y="86"/>
                </a:cxn>
                <a:cxn ang="0">
                  <a:pos x="438" y="76"/>
                </a:cxn>
                <a:cxn ang="0">
                  <a:pos x="532" y="82"/>
                </a:cxn>
                <a:cxn ang="0">
                  <a:pos x="592" y="95"/>
                </a:cxn>
                <a:cxn ang="0">
                  <a:pos x="663" y="57"/>
                </a:cxn>
                <a:cxn ang="0">
                  <a:pos x="716" y="90"/>
                </a:cxn>
                <a:cxn ang="0">
                  <a:pos x="787" y="85"/>
                </a:cxn>
                <a:cxn ang="0">
                  <a:pos x="824" y="90"/>
                </a:cxn>
                <a:cxn ang="0">
                  <a:pos x="857" y="57"/>
                </a:cxn>
                <a:cxn ang="0">
                  <a:pos x="899" y="34"/>
                </a:cxn>
                <a:cxn ang="0">
                  <a:pos x="949" y="31"/>
                </a:cxn>
                <a:cxn ang="0">
                  <a:pos x="991" y="22"/>
                </a:cxn>
                <a:cxn ang="0">
                  <a:pos x="1030" y="48"/>
                </a:cxn>
                <a:cxn ang="0">
                  <a:pos x="1071" y="67"/>
                </a:cxn>
                <a:cxn ang="0">
                  <a:pos x="1138" y="53"/>
                </a:cxn>
                <a:cxn ang="0">
                  <a:pos x="1168" y="89"/>
                </a:cxn>
                <a:cxn ang="0">
                  <a:pos x="1215" y="95"/>
                </a:cxn>
                <a:cxn ang="0">
                  <a:pos x="1293" y="95"/>
                </a:cxn>
                <a:cxn ang="0">
                  <a:pos x="1340" y="79"/>
                </a:cxn>
                <a:cxn ang="0">
                  <a:pos x="1376" y="86"/>
                </a:cxn>
                <a:cxn ang="0">
                  <a:pos x="1418" y="57"/>
                </a:cxn>
                <a:cxn ang="0">
                  <a:pos x="1478" y="53"/>
                </a:cxn>
                <a:cxn ang="0">
                  <a:pos x="1528" y="22"/>
                </a:cxn>
                <a:cxn ang="0">
                  <a:pos x="1567" y="15"/>
                </a:cxn>
                <a:cxn ang="0">
                  <a:pos x="1617" y="27"/>
                </a:cxn>
                <a:cxn ang="0">
                  <a:pos x="1661" y="1"/>
                </a:cxn>
                <a:cxn ang="0">
                  <a:pos x="1703" y="48"/>
                </a:cxn>
                <a:cxn ang="0">
                  <a:pos x="1750" y="24"/>
                </a:cxn>
                <a:cxn ang="0">
                  <a:pos x="1760" y="184"/>
                </a:cxn>
                <a:cxn ang="0">
                  <a:pos x="727" y="149"/>
                </a:cxn>
                <a:cxn ang="0">
                  <a:pos x="0" y="29"/>
                </a:cxn>
                <a:cxn ang="0">
                  <a:pos x="26" y="50"/>
                </a:cxn>
                <a:cxn ang="0">
                  <a:pos x="61" y="57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/>
              <a:ahLst/>
              <a:cxnLst>
                <a:cxn ang="0">
                  <a:pos x="37" y="185"/>
                </a:cxn>
                <a:cxn ang="0">
                  <a:pos x="1706" y="187"/>
                </a:cxn>
                <a:cxn ang="0">
                  <a:pos x="1739" y="181"/>
                </a:cxn>
                <a:cxn ang="0">
                  <a:pos x="1758" y="158"/>
                </a:cxn>
                <a:cxn ang="0">
                  <a:pos x="1760" y="22"/>
                </a:cxn>
                <a:cxn ang="0">
                  <a:pos x="1736" y="6"/>
                </a:cxn>
                <a:cxn ang="0">
                  <a:pos x="1723" y="51"/>
                </a:cxn>
                <a:cxn ang="0">
                  <a:pos x="1706" y="47"/>
                </a:cxn>
                <a:cxn ang="0">
                  <a:pos x="1671" y="25"/>
                </a:cxn>
                <a:cxn ang="0">
                  <a:pos x="1625" y="32"/>
                </a:cxn>
                <a:cxn ang="0">
                  <a:pos x="1588" y="37"/>
                </a:cxn>
                <a:cxn ang="0">
                  <a:pos x="1554" y="25"/>
                </a:cxn>
                <a:cxn ang="0">
                  <a:pos x="1520" y="40"/>
                </a:cxn>
                <a:cxn ang="0">
                  <a:pos x="1498" y="49"/>
                </a:cxn>
                <a:cxn ang="0">
                  <a:pos x="1445" y="43"/>
                </a:cxn>
                <a:cxn ang="0">
                  <a:pos x="1396" y="36"/>
                </a:cxn>
                <a:cxn ang="0">
                  <a:pos x="1337" y="82"/>
                </a:cxn>
                <a:cxn ang="0">
                  <a:pos x="1293" y="58"/>
                </a:cxn>
                <a:cxn ang="0">
                  <a:pos x="1240" y="56"/>
                </a:cxn>
                <a:cxn ang="0">
                  <a:pos x="1153" y="55"/>
                </a:cxn>
                <a:cxn ang="0">
                  <a:pos x="1112" y="49"/>
                </a:cxn>
                <a:cxn ang="0">
                  <a:pos x="1079" y="36"/>
                </a:cxn>
                <a:cxn ang="0">
                  <a:pos x="1006" y="65"/>
                </a:cxn>
                <a:cxn ang="0">
                  <a:pos x="943" y="50"/>
                </a:cxn>
                <a:cxn ang="0">
                  <a:pos x="866" y="58"/>
                </a:cxn>
                <a:cxn ang="0">
                  <a:pos x="804" y="58"/>
                </a:cxn>
                <a:cxn ang="0">
                  <a:pos x="730" y="78"/>
                </a:cxn>
                <a:cxn ang="0">
                  <a:pos x="652" y="68"/>
                </a:cxn>
                <a:cxn ang="0">
                  <a:pos x="563" y="70"/>
                </a:cxn>
                <a:cxn ang="0">
                  <a:pos x="468" y="49"/>
                </a:cxn>
                <a:cxn ang="0">
                  <a:pos x="369" y="35"/>
                </a:cxn>
                <a:cxn ang="0">
                  <a:pos x="301" y="53"/>
                </a:cxn>
                <a:cxn ang="0">
                  <a:pos x="262" y="47"/>
                </a:cxn>
                <a:cxn ang="0">
                  <a:pos x="205" y="55"/>
                </a:cxn>
                <a:cxn ang="0">
                  <a:pos x="143" y="53"/>
                </a:cxn>
                <a:cxn ang="0">
                  <a:pos x="80" y="65"/>
                </a:cxn>
                <a:cxn ang="0">
                  <a:pos x="16" y="56"/>
                </a:cxn>
                <a:cxn ang="0">
                  <a:pos x="2" y="111"/>
                </a:cxn>
                <a:cxn ang="0">
                  <a:pos x="13" y="175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4" y="196"/>
                </a:cxn>
                <a:cxn ang="0">
                  <a:pos x="7" y="88"/>
                </a:cxn>
                <a:cxn ang="0">
                  <a:pos x="22" y="44"/>
                </a:cxn>
                <a:cxn ang="0">
                  <a:pos x="82" y="39"/>
                </a:cxn>
                <a:cxn ang="0">
                  <a:pos x="198" y="45"/>
                </a:cxn>
                <a:cxn ang="0">
                  <a:pos x="308" y="42"/>
                </a:cxn>
                <a:cxn ang="0">
                  <a:pos x="437" y="45"/>
                </a:cxn>
                <a:cxn ang="0">
                  <a:pos x="525" y="39"/>
                </a:cxn>
                <a:cxn ang="0">
                  <a:pos x="598" y="39"/>
                </a:cxn>
                <a:cxn ang="0">
                  <a:pos x="708" y="51"/>
                </a:cxn>
                <a:cxn ang="0">
                  <a:pos x="788" y="53"/>
                </a:cxn>
                <a:cxn ang="0">
                  <a:pos x="878" y="45"/>
                </a:cxn>
                <a:cxn ang="0">
                  <a:pos x="986" y="61"/>
                </a:cxn>
                <a:cxn ang="0">
                  <a:pos x="1071" y="57"/>
                </a:cxn>
                <a:cxn ang="0">
                  <a:pos x="1150" y="49"/>
                </a:cxn>
                <a:cxn ang="0">
                  <a:pos x="1241" y="54"/>
                </a:cxn>
                <a:cxn ang="0">
                  <a:pos x="1319" y="49"/>
                </a:cxn>
                <a:cxn ang="0">
                  <a:pos x="1395" y="44"/>
                </a:cxn>
                <a:cxn ang="0">
                  <a:pos x="1449" y="48"/>
                </a:cxn>
                <a:cxn ang="0">
                  <a:pos x="1557" y="39"/>
                </a:cxn>
                <a:cxn ang="0">
                  <a:pos x="1665" y="51"/>
                </a:cxn>
                <a:cxn ang="0">
                  <a:pos x="1703" y="71"/>
                </a:cxn>
                <a:cxn ang="0">
                  <a:pos x="1721" y="104"/>
                </a:cxn>
                <a:cxn ang="0">
                  <a:pos x="1732" y="189"/>
                </a:cxn>
                <a:cxn ang="0">
                  <a:pos x="1732" y="63"/>
                </a:cxn>
                <a:cxn ang="0">
                  <a:pos x="1725" y="25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5"/>
                </a:cxn>
                <a:cxn ang="0">
                  <a:pos x="1349" y="12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6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6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7"/>
                </a:cxn>
                <a:cxn ang="0">
                  <a:pos x="0" y="86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19"/>
                </a:cxn>
                <a:cxn ang="0">
                  <a:pos x="6" y="63"/>
                </a:cxn>
                <a:cxn ang="0">
                  <a:pos x="22" y="80"/>
                </a:cxn>
                <a:cxn ang="0">
                  <a:pos x="48" y="76"/>
                </a:cxn>
                <a:cxn ang="0">
                  <a:pos x="90" y="76"/>
                </a:cxn>
                <a:cxn ang="0">
                  <a:pos x="132" y="78"/>
                </a:cxn>
                <a:cxn ang="0">
                  <a:pos x="156" y="80"/>
                </a:cxn>
                <a:cxn ang="0">
                  <a:pos x="202" y="75"/>
                </a:cxn>
                <a:cxn ang="0">
                  <a:pos x="266" y="80"/>
                </a:cxn>
                <a:cxn ang="0">
                  <a:pos x="336" y="79"/>
                </a:cxn>
                <a:cxn ang="0">
                  <a:pos x="390" y="82"/>
                </a:cxn>
                <a:cxn ang="0">
                  <a:pos x="421" y="81"/>
                </a:cxn>
                <a:cxn ang="0">
                  <a:pos x="525" y="83"/>
                </a:cxn>
                <a:cxn ang="0">
                  <a:pos x="590" y="76"/>
                </a:cxn>
                <a:cxn ang="0">
                  <a:pos x="656" y="78"/>
                </a:cxn>
                <a:cxn ang="0">
                  <a:pos x="708" y="78"/>
                </a:cxn>
                <a:cxn ang="0">
                  <a:pos x="788" y="77"/>
                </a:cxn>
                <a:cxn ang="0">
                  <a:pos x="850" y="71"/>
                </a:cxn>
                <a:cxn ang="0">
                  <a:pos x="942" y="73"/>
                </a:cxn>
                <a:cxn ang="0">
                  <a:pos x="1055" y="76"/>
                </a:cxn>
                <a:cxn ang="0">
                  <a:pos x="1121" y="71"/>
                </a:cxn>
                <a:cxn ang="0">
                  <a:pos x="1150" y="79"/>
                </a:cxn>
                <a:cxn ang="0">
                  <a:pos x="1237" y="79"/>
                </a:cxn>
                <a:cxn ang="0">
                  <a:pos x="1308" y="79"/>
                </a:cxn>
                <a:cxn ang="0">
                  <a:pos x="1332" y="75"/>
                </a:cxn>
                <a:cxn ang="0">
                  <a:pos x="1373" y="80"/>
                </a:cxn>
                <a:cxn ang="0">
                  <a:pos x="1394" y="80"/>
                </a:cxn>
                <a:cxn ang="0">
                  <a:pos x="1451" y="80"/>
                </a:cxn>
                <a:cxn ang="0">
                  <a:pos x="1499" y="77"/>
                </a:cxn>
                <a:cxn ang="0">
                  <a:pos x="1578" y="74"/>
                </a:cxn>
                <a:cxn ang="0">
                  <a:pos x="1687" y="73"/>
                </a:cxn>
                <a:cxn ang="0">
                  <a:pos x="1713" y="65"/>
                </a:cxn>
                <a:cxn ang="0">
                  <a:pos x="1727" y="42"/>
                </a:cxn>
                <a:cxn ang="0">
                  <a:pos x="1732" y="63"/>
                </a:cxn>
                <a:cxn ang="0">
                  <a:pos x="1730" y="80"/>
                </a:cxn>
                <a:cxn ang="0">
                  <a:pos x="1716" y="95"/>
                </a:cxn>
                <a:cxn ang="0">
                  <a:pos x="1606" y="95"/>
                </a:cxn>
                <a:cxn ang="0">
                  <a:pos x="1510" y="97"/>
                </a:cxn>
                <a:cxn ang="0">
                  <a:pos x="1466" y="99"/>
                </a:cxn>
                <a:cxn ang="0">
                  <a:pos x="1416" y="99"/>
                </a:cxn>
                <a:cxn ang="0">
                  <a:pos x="1325" y="93"/>
                </a:cxn>
                <a:cxn ang="0">
                  <a:pos x="1216" y="92"/>
                </a:cxn>
                <a:cxn ang="0">
                  <a:pos x="1125" y="94"/>
                </a:cxn>
                <a:cxn ang="0">
                  <a:pos x="1067" y="94"/>
                </a:cxn>
                <a:cxn ang="0">
                  <a:pos x="1022" y="95"/>
                </a:cxn>
                <a:cxn ang="0">
                  <a:pos x="987" y="97"/>
                </a:cxn>
                <a:cxn ang="0">
                  <a:pos x="947" y="93"/>
                </a:cxn>
                <a:cxn ang="0">
                  <a:pos x="901" y="97"/>
                </a:cxn>
                <a:cxn ang="0">
                  <a:pos x="839" y="97"/>
                </a:cxn>
                <a:cxn ang="0">
                  <a:pos x="791" y="95"/>
                </a:cxn>
                <a:cxn ang="0">
                  <a:pos x="720" y="99"/>
                </a:cxn>
                <a:cxn ang="0">
                  <a:pos x="638" y="99"/>
                </a:cxn>
                <a:cxn ang="0">
                  <a:pos x="563" y="99"/>
                </a:cxn>
                <a:cxn ang="0">
                  <a:pos x="496" y="95"/>
                </a:cxn>
                <a:cxn ang="0">
                  <a:pos x="435" y="97"/>
                </a:cxn>
                <a:cxn ang="0">
                  <a:pos x="326" y="97"/>
                </a:cxn>
                <a:cxn ang="0">
                  <a:pos x="208" y="97"/>
                </a:cxn>
                <a:cxn ang="0">
                  <a:pos x="15" y="95"/>
                </a:cxn>
                <a:cxn ang="0">
                  <a:pos x="0" y="76"/>
                </a:cxn>
                <a:cxn ang="0">
                  <a:pos x="0" y="50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4"/>
                </a:cxn>
                <a:cxn ang="0">
                  <a:pos x="1758" y="77"/>
                </a:cxn>
                <a:cxn ang="0">
                  <a:pos x="1760" y="115"/>
                </a:cxn>
                <a:cxn ang="0">
                  <a:pos x="1760" y="444"/>
                </a:cxn>
                <a:cxn ang="0">
                  <a:pos x="66" y="444"/>
                </a:cxn>
                <a:cxn ang="0">
                  <a:pos x="0" y="444"/>
                </a:cxn>
                <a:cxn ang="0">
                  <a:pos x="0" y="138"/>
                </a:cxn>
                <a:cxn ang="0">
                  <a:pos x="0" y="93"/>
                </a:cxn>
                <a:cxn ang="0">
                  <a:pos x="7" y="49"/>
                </a:cxn>
                <a:cxn ang="0">
                  <a:pos x="13" y="26"/>
                </a:cxn>
                <a:cxn ang="0">
                  <a:pos x="23" y="6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/>
              <a:ahLst/>
              <a:cxnLst>
                <a:cxn ang="0">
                  <a:pos x="85" y="65"/>
                </a:cxn>
                <a:cxn ang="0">
                  <a:pos x="138" y="65"/>
                </a:cxn>
                <a:cxn ang="0">
                  <a:pos x="180" y="97"/>
                </a:cxn>
                <a:cxn ang="0">
                  <a:pos x="248" y="78"/>
                </a:cxn>
                <a:cxn ang="0">
                  <a:pos x="325" y="69"/>
                </a:cxn>
                <a:cxn ang="0">
                  <a:pos x="379" y="88"/>
                </a:cxn>
                <a:cxn ang="0">
                  <a:pos x="438" y="78"/>
                </a:cxn>
                <a:cxn ang="0">
                  <a:pos x="532" y="84"/>
                </a:cxn>
                <a:cxn ang="0">
                  <a:pos x="592" y="97"/>
                </a:cxn>
                <a:cxn ang="0">
                  <a:pos x="663" y="59"/>
                </a:cxn>
                <a:cxn ang="0">
                  <a:pos x="716" y="93"/>
                </a:cxn>
                <a:cxn ang="0">
                  <a:pos x="787" y="87"/>
                </a:cxn>
                <a:cxn ang="0">
                  <a:pos x="824" y="93"/>
                </a:cxn>
                <a:cxn ang="0">
                  <a:pos x="857" y="59"/>
                </a:cxn>
                <a:cxn ang="0">
                  <a:pos x="899" y="35"/>
                </a:cxn>
                <a:cxn ang="0">
                  <a:pos x="949" y="32"/>
                </a:cxn>
                <a:cxn ang="0">
                  <a:pos x="991" y="23"/>
                </a:cxn>
                <a:cxn ang="0">
                  <a:pos x="1030" y="49"/>
                </a:cxn>
                <a:cxn ang="0">
                  <a:pos x="1071" y="69"/>
                </a:cxn>
                <a:cxn ang="0">
                  <a:pos x="1138" y="55"/>
                </a:cxn>
                <a:cxn ang="0">
                  <a:pos x="1168" y="92"/>
                </a:cxn>
                <a:cxn ang="0">
                  <a:pos x="1215" y="97"/>
                </a:cxn>
                <a:cxn ang="0">
                  <a:pos x="1293" y="97"/>
                </a:cxn>
                <a:cxn ang="0">
                  <a:pos x="1340" y="81"/>
                </a:cxn>
                <a:cxn ang="0">
                  <a:pos x="1376" y="88"/>
                </a:cxn>
                <a:cxn ang="0">
                  <a:pos x="1418" y="59"/>
                </a:cxn>
                <a:cxn ang="0">
                  <a:pos x="1478" y="55"/>
                </a:cxn>
                <a:cxn ang="0">
                  <a:pos x="1528" y="23"/>
                </a:cxn>
                <a:cxn ang="0">
                  <a:pos x="1567" y="15"/>
                </a:cxn>
                <a:cxn ang="0">
                  <a:pos x="1617" y="28"/>
                </a:cxn>
                <a:cxn ang="0">
                  <a:pos x="1661" y="1"/>
                </a:cxn>
                <a:cxn ang="0">
                  <a:pos x="1703" y="49"/>
                </a:cxn>
                <a:cxn ang="0">
                  <a:pos x="1750" y="24"/>
                </a:cxn>
                <a:cxn ang="0">
                  <a:pos x="1760" y="189"/>
                </a:cxn>
                <a:cxn ang="0">
                  <a:pos x="727" y="153"/>
                </a:cxn>
                <a:cxn ang="0">
                  <a:pos x="0" y="30"/>
                </a:cxn>
                <a:cxn ang="0">
                  <a:pos x="26" y="51"/>
                </a:cxn>
                <a:cxn ang="0">
                  <a:pos x="61" y="59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/>
              <a:ahLst/>
              <a:cxnLst>
                <a:cxn ang="0">
                  <a:pos x="37" y="194"/>
                </a:cxn>
                <a:cxn ang="0">
                  <a:pos x="1706" y="196"/>
                </a:cxn>
                <a:cxn ang="0">
                  <a:pos x="1739" y="189"/>
                </a:cxn>
                <a:cxn ang="0">
                  <a:pos x="1758" y="165"/>
                </a:cxn>
                <a:cxn ang="0">
                  <a:pos x="1760" y="23"/>
                </a:cxn>
                <a:cxn ang="0">
                  <a:pos x="1736" y="7"/>
                </a:cxn>
                <a:cxn ang="0">
                  <a:pos x="1723" y="53"/>
                </a:cxn>
                <a:cxn ang="0">
                  <a:pos x="1706" y="50"/>
                </a:cxn>
                <a:cxn ang="0">
                  <a:pos x="1671" y="26"/>
                </a:cxn>
                <a:cxn ang="0">
                  <a:pos x="1625" y="34"/>
                </a:cxn>
                <a:cxn ang="0">
                  <a:pos x="1588" y="39"/>
                </a:cxn>
                <a:cxn ang="0">
                  <a:pos x="1554" y="26"/>
                </a:cxn>
                <a:cxn ang="0">
                  <a:pos x="1520" y="42"/>
                </a:cxn>
                <a:cxn ang="0">
                  <a:pos x="1498" y="52"/>
                </a:cxn>
                <a:cxn ang="0">
                  <a:pos x="1445" y="45"/>
                </a:cxn>
                <a:cxn ang="0">
                  <a:pos x="1396" y="37"/>
                </a:cxn>
                <a:cxn ang="0">
                  <a:pos x="1337" y="86"/>
                </a:cxn>
                <a:cxn ang="0">
                  <a:pos x="1293" y="61"/>
                </a:cxn>
                <a:cxn ang="0">
                  <a:pos x="1240" y="59"/>
                </a:cxn>
                <a:cxn ang="0">
                  <a:pos x="1153" y="58"/>
                </a:cxn>
                <a:cxn ang="0">
                  <a:pos x="1112" y="52"/>
                </a:cxn>
                <a:cxn ang="0">
                  <a:pos x="1079" y="37"/>
                </a:cxn>
                <a:cxn ang="0">
                  <a:pos x="1006" y="68"/>
                </a:cxn>
                <a:cxn ang="0">
                  <a:pos x="943" y="53"/>
                </a:cxn>
                <a:cxn ang="0">
                  <a:pos x="866" y="61"/>
                </a:cxn>
                <a:cxn ang="0">
                  <a:pos x="804" y="61"/>
                </a:cxn>
                <a:cxn ang="0">
                  <a:pos x="730" y="82"/>
                </a:cxn>
                <a:cxn ang="0">
                  <a:pos x="652" y="71"/>
                </a:cxn>
                <a:cxn ang="0">
                  <a:pos x="563" y="73"/>
                </a:cxn>
                <a:cxn ang="0">
                  <a:pos x="468" y="52"/>
                </a:cxn>
                <a:cxn ang="0">
                  <a:pos x="369" y="37"/>
                </a:cxn>
                <a:cxn ang="0">
                  <a:pos x="301" y="55"/>
                </a:cxn>
                <a:cxn ang="0">
                  <a:pos x="262" y="50"/>
                </a:cxn>
                <a:cxn ang="0">
                  <a:pos x="205" y="57"/>
                </a:cxn>
                <a:cxn ang="0">
                  <a:pos x="143" y="55"/>
                </a:cxn>
                <a:cxn ang="0">
                  <a:pos x="80" y="68"/>
                </a:cxn>
                <a:cxn ang="0">
                  <a:pos x="16" y="59"/>
                </a:cxn>
                <a:cxn ang="0">
                  <a:pos x="2" y="116"/>
                </a:cxn>
                <a:cxn ang="0">
                  <a:pos x="13" y="184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4" y="203"/>
                </a:cxn>
                <a:cxn ang="0">
                  <a:pos x="7" y="92"/>
                </a:cxn>
                <a:cxn ang="0">
                  <a:pos x="22" y="46"/>
                </a:cxn>
                <a:cxn ang="0">
                  <a:pos x="82" y="40"/>
                </a:cxn>
                <a:cxn ang="0">
                  <a:pos x="198" y="46"/>
                </a:cxn>
                <a:cxn ang="0">
                  <a:pos x="308" y="44"/>
                </a:cxn>
                <a:cxn ang="0">
                  <a:pos x="437" y="46"/>
                </a:cxn>
                <a:cxn ang="0">
                  <a:pos x="525" y="40"/>
                </a:cxn>
                <a:cxn ang="0">
                  <a:pos x="598" y="40"/>
                </a:cxn>
                <a:cxn ang="0">
                  <a:pos x="708" y="53"/>
                </a:cxn>
                <a:cxn ang="0">
                  <a:pos x="788" y="55"/>
                </a:cxn>
                <a:cxn ang="0">
                  <a:pos x="878" y="46"/>
                </a:cxn>
                <a:cxn ang="0">
                  <a:pos x="986" y="63"/>
                </a:cxn>
                <a:cxn ang="0">
                  <a:pos x="1071" y="59"/>
                </a:cxn>
                <a:cxn ang="0">
                  <a:pos x="1150" y="51"/>
                </a:cxn>
                <a:cxn ang="0">
                  <a:pos x="1241" y="56"/>
                </a:cxn>
                <a:cxn ang="0">
                  <a:pos x="1319" y="51"/>
                </a:cxn>
                <a:cxn ang="0">
                  <a:pos x="1395" y="46"/>
                </a:cxn>
                <a:cxn ang="0">
                  <a:pos x="1449" y="50"/>
                </a:cxn>
                <a:cxn ang="0">
                  <a:pos x="1557" y="40"/>
                </a:cxn>
                <a:cxn ang="0">
                  <a:pos x="1665" y="53"/>
                </a:cxn>
                <a:cxn ang="0">
                  <a:pos x="1703" y="74"/>
                </a:cxn>
                <a:cxn ang="0">
                  <a:pos x="1721" y="107"/>
                </a:cxn>
                <a:cxn ang="0">
                  <a:pos x="1732" y="196"/>
                </a:cxn>
                <a:cxn ang="0">
                  <a:pos x="1732" y="65"/>
                </a:cxn>
                <a:cxn ang="0">
                  <a:pos x="1725" y="26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6"/>
                </a:cxn>
                <a:cxn ang="0">
                  <a:pos x="1349" y="13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7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7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8"/>
                </a:cxn>
                <a:cxn ang="0">
                  <a:pos x="0" y="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20"/>
                </a:cxn>
                <a:cxn ang="0">
                  <a:pos x="6" y="65"/>
                </a:cxn>
                <a:cxn ang="0">
                  <a:pos x="22" y="83"/>
                </a:cxn>
                <a:cxn ang="0">
                  <a:pos x="48" y="78"/>
                </a:cxn>
                <a:cxn ang="0">
                  <a:pos x="90" y="78"/>
                </a:cxn>
                <a:cxn ang="0">
                  <a:pos x="132" y="80"/>
                </a:cxn>
                <a:cxn ang="0">
                  <a:pos x="156" y="82"/>
                </a:cxn>
                <a:cxn ang="0">
                  <a:pos x="202" y="77"/>
                </a:cxn>
                <a:cxn ang="0">
                  <a:pos x="266" y="82"/>
                </a:cxn>
                <a:cxn ang="0">
                  <a:pos x="336" y="82"/>
                </a:cxn>
                <a:cxn ang="0">
                  <a:pos x="390" y="85"/>
                </a:cxn>
                <a:cxn ang="0">
                  <a:pos x="421" y="83"/>
                </a:cxn>
                <a:cxn ang="0">
                  <a:pos x="525" y="85"/>
                </a:cxn>
                <a:cxn ang="0">
                  <a:pos x="590" y="78"/>
                </a:cxn>
                <a:cxn ang="0">
                  <a:pos x="656" y="80"/>
                </a:cxn>
                <a:cxn ang="0">
                  <a:pos x="708" y="80"/>
                </a:cxn>
                <a:cxn ang="0">
                  <a:pos x="788" y="79"/>
                </a:cxn>
                <a:cxn ang="0">
                  <a:pos x="850" y="74"/>
                </a:cxn>
                <a:cxn ang="0">
                  <a:pos x="942" y="75"/>
                </a:cxn>
                <a:cxn ang="0">
                  <a:pos x="1055" y="78"/>
                </a:cxn>
                <a:cxn ang="0">
                  <a:pos x="1121" y="74"/>
                </a:cxn>
                <a:cxn ang="0">
                  <a:pos x="1150" y="81"/>
                </a:cxn>
                <a:cxn ang="0">
                  <a:pos x="1237" y="81"/>
                </a:cxn>
                <a:cxn ang="0">
                  <a:pos x="1308" y="81"/>
                </a:cxn>
                <a:cxn ang="0">
                  <a:pos x="1332" y="77"/>
                </a:cxn>
                <a:cxn ang="0">
                  <a:pos x="1373" y="82"/>
                </a:cxn>
                <a:cxn ang="0">
                  <a:pos x="1394" y="83"/>
                </a:cxn>
                <a:cxn ang="0">
                  <a:pos x="1451" y="82"/>
                </a:cxn>
                <a:cxn ang="0">
                  <a:pos x="1499" y="80"/>
                </a:cxn>
                <a:cxn ang="0">
                  <a:pos x="1578" y="76"/>
                </a:cxn>
                <a:cxn ang="0">
                  <a:pos x="1687" y="75"/>
                </a:cxn>
                <a:cxn ang="0">
                  <a:pos x="1713" y="67"/>
                </a:cxn>
                <a:cxn ang="0">
                  <a:pos x="1727" y="43"/>
                </a:cxn>
                <a:cxn ang="0">
                  <a:pos x="1732" y="65"/>
                </a:cxn>
                <a:cxn ang="0">
                  <a:pos x="1730" y="82"/>
                </a:cxn>
                <a:cxn ang="0">
                  <a:pos x="1716" y="98"/>
                </a:cxn>
                <a:cxn ang="0">
                  <a:pos x="1606" y="98"/>
                </a:cxn>
                <a:cxn ang="0">
                  <a:pos x="1510" y="100"/>
                </a:cxn>
                <a:cxn ang="0">
                  <a:pos x="1466" y="102"/>
                </a:cxn>
                <a:cxn ang="0">
                  <a:pos x="1416" y="102"/>
                </a:cxn>
                <a:cxn ang="0">
                  <a:pos x="1325" y="96"/>
                </a:cxn>
                <a:cxn ang="0">
                  <a:pos x="1216" y="95"/>
                </a:cxn>
                <a:cxn ang="0">
                  <a:pos x="1125" y="97"/>
                </a:cxn>
                <a:cxn ang="0">
                  <a:pos x="1067" y="97"/>
                </a:cxn>
                <a:cxn ang="0">
                  <a:pos x="1022" y="98"/>
                </a:cxn>
                <a:cxn ang="0">
                  <a:pos x="987" y="100"/>
                </a:cxn>
                <a:cxn ang="0">
                  <a:pos x="947" y="96"/>
                </a:cxn>
                <a:cxn ang="0">
                  <a:pos x="901" y="100"/>
                </a:cxn>
                <a:cxn ang="0">
                  <a:pos x="839" y="100"/>
                </a:cxn>
                <a:cxn ang="0">
                  <a:pos x="791" y="98"/>
                </a:cxn>
                <a:cxn ang="0">
                  <a:pos x="720" y="102"/>
                </a:cxn>
                <a:cxn ang="0">
                  <a:pos x="638" y="102"/>
                </a:cxn>
                <a:cxn ang="0">
                  <a:pos x="563" y="102"/>
                </a:cxn>
                <a:cxn ang="0">
                  <a:pos x="496" y="98"/>
                </a:cxn>
                <a:cxn ang="0">
                  <a:pos x="435" y="100"/>
                </a:cxn>
                <a:cxn ang="0">
                  <a:pos x="326" y="100"/>
                </a:cxn>
                <a:cxn ang="0">
                  <a:pos x="208" y="100"/>
                </a:cxn>
                <a:cxn ang="0">
                  <a:pos x="15" y="98"/>
                </a:cxn>
                <a:cxn ang="0">
                  <a:pos x="0" y="78"/>
                </a:cxn>
                <a:cxn ang="0">
                  <a:pos x="0" y="52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94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D9F0E5-2FBC-4128-A7D3-25F2B9740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1E9FB-3FE8-4759-8596-AF2970EF8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66E3F-D8AB-49CD-908E-61060F43D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A634D-3EDE-4089-B99F-C14A66DD2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8F41A-E473-4D8E-9F92-0B17AC953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40973-69FE-4B8D-9077-47953FB28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05C88-5FD4-4E42-8D03-9D8F6A5B9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B86FD-408E-4262-B065-D048D41B3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515C9-4E1D-4B02-887A-B18FC299C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44018-A467-4489-97C7-D3B6F9147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B1557-8C38-4937-9406-E6B2BBC68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/>
            <a:ahLst/>
            <a:cxnLst>
              <a:cxn ang="0">
                <a:pos x="16" y="67"/>
              </a:cxn>
              <a:cxn ang="0">
                <a:pos x="26" y="62"/>
              </a:cxn>
              <a:cxn ang="0">
                <a:pos x="452" y="62"/>
              </a:cxn>
              <a:cxn ang="0">
                <a:pos x="483" y="40"/>
              </a:cxn>
              <a:cxn ang="0">
                <a:pos x="505" y="27"/>
              </a:cxn>
              <a:cxn ang="0">
                <a:pos x="526" y="17"/>
              </a:cxn>
              <a:cxn ang="0">
                <a:pos x="552" y="11"/>
              </a:cxn>
              <a:cxn ang="0">
                <a:pos x="578" y="5"/>
              </a:cxn>
              <a:cxn ang="0">
                <a:pos x="605" y="2"/>
              </a:cxn>
              <a:cxn ang="0">
                <a:pos x="639" y="0"/>
              </a:cxn>
              <a:cxn ang="0">
                <a:pos x="678" y="5"/>
              </a:cxn>
              <a:cxn ang="0">
                <a:pos x="714" y="15"/>
              </a:cxn>
              <a:cxn ang="0">
                <a:pos x="740" y="27"/>
              </a:cxn>
              <a:cxn ang="0">
                <a:pos x="768" y="40"/>
              </a:cxn>
              <a:cxn ang="0">
                <a:pos x="786" y="51"/>
              </a:cxn>
              <a:cxn ang="0">
                <a:pos x="802" y="64"/>
              </a:cxn>
              <a:cxn ang="0">
                <a:pos x="1209" y="62"/>
              </a:cxn>
              <a:cxn ang="0">
                <a:pos x="1223" y="66"/>
              </a:cxn>
              <a:cxn ang="0">
                <a:pos x="1233" y="73"/>
              </a:cxn>
              <a:cxn ang="0">
                <a:pos x="1242" y="91"/>
              </a:cxn>
              <a:cxn ang="0">
                <a:pos x="1246" y="112"/>
              </a:cxn>
              <a:cxn ang="0">
                <a:pos x="1248" y="137"/>
              </a:cxn>
              <a:cxn ang="0">
                <a:pos x="1248" y="349"/>
              </a:cxn>
              <a:cxn ang="0">
                <a:pos x="809" y="350"/>
              </a:cxn>
              <a:cxn ang="0">
                <a:pos x="700" y="409"/>
              </a:cxn>
              <a:cxn ang="0">
                <a:pos x="523" y="411"/>
              </a:cxn>
              <a:cxn ang="0">
                <a:pos x="437" y="346"/>
              </a:cxn>
              <a:cxn ang="0">
                <a:pos x="46" y="349"/>
              </a:cxn>
              <a:cxn ang="0">
                <a:pos x="0" y="349"/>
              </a:cxn>
              <a:cxn ang="0">
                <a:pos x="0" y="152"/>
              </a:cxn>
              <a:cxn ang="0">
                <a:pos x="0" y="123"/>
              </a:cxn>
              <a:cxn ang="0">
                <a:pos x="5" y="94"/>
              </a:cxn>
              <a:cxn ang="0">
                <a:pos x="9" y="80"/>
              </a:cxn>
              <a:cxn ang="0">
                <a:pos x="16" y="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/>
            <a:ahLst/>
            <a:cxnLst>
              <a:cxn ang="0">
                <a:pos x="60" y="42"/>
              </a:cxn>
              <a:cxn ang="0">
                <a:pos x="98" y="42"/>
              </a:cxn>
              <a:cxn ang="0">
                <a:pos x="128" y="63"/>
              </a:cxn>
              <a:cxn ang="0">
                <a:pos x="176" y="51"/>
              </a:cxn>
              <a:cxn ang="0">
                <a:pos x="231" y="45"/>
              </a:cxn>
              <a:cxn ang="0">
                <a:pos x="269" y="57"/>
              </a:cxn>
              <a:cxn ang="0">
                <a:pos x="311" y="51"/>
              </a:cxn>
              <a:cxn ang="0">
                <a:pos x="378" y="54"/>
              </a:cxn>
              <a:cxn ang="0">
                <a:pos x="420" y="63"/>
              </a:cxn>
              <a:cxn ang="0">
                <a:pos x="483" y="80"/>
              </a:cxn>
              <a:cxn ang="0">
                <a:pos x="513" y="99"/>
              </a:cxn>
              <a:cxn ang="0">
                <a:pos x="536" y="130"/>
              </a:cxn>
              <a:cxn ang="0">
                <a:pos x="578" y="129"/>
              </a:cxn>
              <a:cxn ang="0">
                <a:pos x="617" y="139"/>
              </a:cxn>
              <a:cxn ang="0">
                <a:pos x="651" y="131"/>
              </a:cxn>
              <a:cxn ang="0">
                <a:pos x="688" y="121"/>
              </a:cxn>
              <a:cxn ang="0">
                <a:pos x="728" y="101"/>
              </a:cxn>
              <a:cxn ang="0">
                <a:pos x="769" y="68"/>
              </a:cxn>
              <a:cxn ang="0">
                <a:pos x="814" y="52"/>
              </a:cxn>
              <a:cxn ang="0">
                <a:pos x="844" y="56"/>
              </a:cxn>
              <a:cxn ang="0">
                <a:pos x="881" y="57"/>
              </a:cxn>
              <a:cxn ang="0">
                <a:pos x="933" y="69"/>
              </a:cxn>
              <a:cxn ang="0">
                <a:pos x="963" y="51"/>
              </a:cxn>
              <a:cxn ang="0">
                <a:pos x="989" y="55"/>
              </a:cxn>
              <a:cxn ang="0">
                <a:pos x="1035" y="33"/>
              </a:cxn>
              <a:cxn ang="0">
                <a:pos x="1063" y="35"/>
              </a:cxn>
              <a:cxn ang="0">
                <a:pos x="1096" y="6"/>
              </a:cxn>
              <a:cxn ang="0">
                <a:pos x="1130" y="32"/>
              </a:cxn>
              <a:cxn ang="0">
                <a:pos x="1164" y="0"/>
              </a:cxn>
              <a:cxn ang="0">
                <a:pos x="1195" y="38"/>
              </a:cxn>
              <a:cxn ang="0">
                <a:pos x="1227" y="16"/>
              </a:cxn>
              <a:cxn ang="0">
                <a:pos x="1249" y="28"/>
              </a:cxn>
              <a:cxn ang="0">
                <a:pos x="822" y="144"/>
              </a:cxn>
              <a:cxn ang="0">
                <a:pos x="563" y="191"/>
              </a:cxn>
              <a:cxn ang="0">
                <a:pos x="441" y="98"/>
              </a:cxn>
              <a:cxn ang="0">
                <a:pos x="0" y="19"/>
              </a:cxn>
              <a:cxn ang="0">
                <a:pos x="18" y="33"/>
              </a:cxn>
              <a:cxn ang="0">
                <a:pos x="43" y="38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/>
            <a:ahLst/>
            <a:cxnLst>
              <a:cxn ang="0">
                <a:pos x="26" y="125"/>
              </a:cxn>
              <a:cxn ang="0">
                <a:pos x="450" y="125"/>
              </a:cxn>
              <a:cxn ang="0">
                <a:pos x="487" y="155"/>
              </a:cxn>
              <a:cxn ang="0">
                <a:pos x="532" y="175"/>
              </a:cxn>
              <a:cxn ang="0">
                <a:pos x="587" y="188"/>
              </a:cxn>
              <a:cxn ang="0">
                <a:pos x="672" y="188"/>
              </a:cxn>
              <a:cxn ang="0">
                <a:pos x="769" y="158"/>
              </a:cxn>
              <a:cxn ang="0">
                <a:pos x="811" y="125"/>
              </a:cxn>
              <a:cxn ang="0">
                <a:pos x="1224" y="124"/>
              </a:cxn>
              <a:cxn ang="0">
                <a:pos x="1243" y="114"/>
              </a:cxn>
              <a:cxn ang="0">
                <a:pos x="1249" y="96"/>
              </a:cxn>
              <a:cxn ang="0">
                <a:pos x="1238" y="0"/>
              </a:cxn>
              <a:cxn ang="0">
                <a:pos x="1227" y="18"/>
              </a:cxn>
              <a:cxn ang="0">
                <a:pos x="1218" y="33"/>
              </a:cxn>
              <a:cxn ang="0">
                <a:pos x="1196" y="24"/>
              </a:cxn>
              <a:cxn ang="0">
                <a:pos x="1170" y="14"/>
              </a:cxn>
              <a:cxn ang="0">
                <a:pos x="1138" y="33"/>
              </a:cxn>
              <a:cxn ang="0">
                <a:pos x="1117" y="24"/>
              </a:cxn>
              <a:cxn ang="0">
                <a:pos x="1089" y="19"/>
              </a:cxn>
              <a:cxn ang="0">
                <a:pos x="1074" y="38"/>
              </a:cxn>
              <a:cxn ang="0">
                <a:pos x="1046" y="33"/>
              </a:cxn>
              <a:cxn ang="0">
                <a:pos x="1007" y="38"/>
              </a:cxn>
              <a:cxn ang="0">
                <a:pos x="969" y="33"/>
              </a:cxn>
              <a:cxn ang="0">
                <a:pos x="932" y="47"/>
              </a:cxn>
              <a:cxn ang="0">
                <a:pos x="901" y="34"/>
              </a:cxn>
              <a:cxn ang="0">
                <a:pos x="847" y="44"/>
              </a:cxn>
              <a:cxn ang="0">
                <a:pos x="807" y="43"/>
              </a:cxn>
              <a:cxn ang="0">
                <a:pos x="783" y="81"/>
              </a:cxn>
              <a:cxn ang="0">
                <a:pos x="765" y="111"/>
              </a:cxn>
              <a:cxn ang="0">
                <a:pos x="729" y="122"/>
              </a:cxn>
              <a:cxn ang="0">
                <a:pos x="697" y="132"/>
              </a:cxn>
              <a:cxn ang="0">
                <a:pos x="634" y="137"/>
              </a:cxn>
              <a:cxn ang="0">
                <a:pos x="556" y="145"/>
              </a:cxn>
              <a:cxn ang="0">
                <a:pos x="499" y="116"/>
              </a:cxn>
              <a:cxn ang="0">
                <a:pos x="454" y="57"/>
              </a:cxn>
              <a:cxn ang="0">
                <a:pos x="399" y="47"/>
              </a:cxn>
              <a:cxn ang="0">
                <a:pos x="332" y="33"/>
              </a:cxn>
              <a:cxn ang="0">
                <a:pos x="262" y="24"/>
              </a:cxn>
              <a:cxn ang="0">
                <a:pos x="214" y="35"/>
              </a:cxn>
              <a:cxn ang="0">
                <a:pos x="186" y="32"/>
              </a:cxn>
              <a:cxn ang="0">
                <a:pos x="145" y="37"/>
              </a:cxn>
              <a:cxn ang="0">
                <a:pos x="102" y="35"/>
              </a:cxn>
              <a:cxn ang="0">
                <a:pos x="57" y="43"/>
              </a:cxn>
              <a:cxn ang="0">
                <a:pos x="11" y="38"/>
              </a:cxn>
              <a:cxn ang="0">
                <a:pos x="1" y="74"/>
              </a:cxn>
              <a:cxn ang="0">
                <a:pos x="9" y="118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/>
            <a:ahLst/>
            <a:cxnLst>
              <a:cxn ang="0">
                <a:pos x="301" y="45"/>
              </a:cxn>
              <a:cxn ang="0">
                <a:pos x="219" y="50"/>
              </a:cxn>
              <a:cxn ang="0">
                <a:pos x="97" y="50"/>
              </a:cxn>
              <a:cxn ang="0">
                <a:pos x="40" y="49"/>
              </a:cxn>
              <a:cxn ang="0">
                <a:pos x="8" y="36"/>
              </a:cxn>
              <a:cxn ang="0">
                <a:pos x="0" y="46"/>
              </a:cxn>
              <a:cxn ang="0">
                <a:pos x="46" y="64"/>
              </a:cxn>
              <a:cxn ang="0">
                <a:pos x="103" y="63"/>
              </a:cxn>
              <a:cxn ang="0">
                <a:pos x="134" y="65"/>
              </a:cxn>
              <a:cxn ang="0">
                <a:pos x="204" y="68"/>
              </a:cxn>
              <a:cxn ang="0">
                <a:pos x="341" y="63"/>
              </a:cxn>
              <a:cxn ang="0">
                <a:pos x="440" y="64"/>
              </a:cxn>
              <a:cxn ang="0">
                <a:pos x="485" y="105"/>
              </a:cxn>
              <a:cxn ang="0">
                <a:pos x="558" y="136"/>
              </a:cxn>
              <a:cxn ang="0">
                <a:pos x="642" y="143"/>
              </a:cxn>
              <a:cxn ang="0">
                <a:pos x="728" y="121"/>
              </a:cxn>
              <a:cxn ang="0">
                <a:pos x="786" y="82"/>
              </a:cxn>
              <a:cxn ang="0">
                <a:pos x="827" y="67"/>
              </a:cxn>
              <a:cxn ang="0">
                <a:pos x="937" y="68"/>
              </a:cxn>
              <a:cxn ang="0">
                <a:pos x="1021" y="67"/>
              </a:cxn>
              <a:cxn ang="0">
                <a:pos x="1118" y="67"/>
              </a:cxn>
              <a:cxn ang="0">
                <a:pos x="1211" y="69"/>
              </a:cxn>
              <a:cxn ang="0">
                <a:pos x="1226" y="34"/>
              </a:cxn>
              <a:cxn ang="0">
                <a:pos x="1211" y="37"/>
              </a:cxn>
              <a:cxn ang="0">
                <a:pos x="1171" y="59"/>
              </a:cxn>
              <a:cxn ang="0">
                <a:pos x="1064" y="56"/>
              </a:cxn>
              <a:cxn ang="0">
                <a:pos x="941" y="58"/>
              </a:cxn>
              <a:cxn ang="0">
                <a:pos x="851" y="62"/>
              </a:cxn>
              <a:cxn ang="0">
                <a:pos x="815" y="53"/>
              </a:cxn>
              <a:cxn ang="0">
                <a:pos x="809" y="32"/>
              </a:cxn>
              <a:cxn ang="0">
                <a:pos x="798" y="22"/>
              </a:cxn>
              <a:cxn ang="0">
                <a:pos x="760" y="72"/>
              </a:cxn>
              <a:cxn ang="0">
                <a:pos x="718" y="101"/>
              </a:cxn>
              <a:cxn ang="0">
                <a:pos x="671" y="112"/>
              </a:cxn>
              <a:cxn ang="0">
                <a:pos x="618" y="124"/>
              </a:cxn>
              <a:cxn ang="0">
                <a:pos x="557" y="110"/>
              </a:cxn>
              <a:cxn ang="0">
                <a:pos x="520" y="93"/>
              </a:cxn>
              <a:cxn ang="0">
                <a:pos x="486" y="86"/>
              </a:cxn>
              <a:cxn ang="0">
                <a:pos x="461" y="62"/>
              </a:cxn>
              <a:cxn ang="0">
                <a:pos x="432" y="24"/>
              </a:cxn>
              <a:cxn ang="0">
                <a:pos x="413" y="43"/>
              </a:cxn>
              <a:cxn ang="0">
                <a:pos x="339" y="48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47" y="25"/>
              </a:cxn>
              <a:cxn ang="0">
                <a:pos x="76" y="27"/>
              </a:cxn>
              <a:cxn ang="0">
                <a:pos x="65" y="61"/>
              </a:cxn>
              <a:cxn ang="0">
                <a:pos x="66" y="87"/>
              </a:cxn>
              <a:cxn ang="0">
                <a:pos x="73" y="110"/>
              </a:cxn>
              <a:cxn ang="0">
                <a:pos x="61" y="133"/>
              </a:cxn>
              <a:cxn ang="0">
                <a:pos x="57" y="157"/>
              </a:cxn>
              <a:cxn ang="0">
                <a:pos x="51" y="181"/>
              </a:cxn>
              <a:cxn ang="0">
                <a:pos x="42" y="197"/>
              </a:cxn>
              <a:cxn ang="0">
                <a:pos x="32" y="213"/>
              </a:cxn>
              <a:cxn ang="0">
                <a:pos x="20" y="230"/>
              </a:cxn>
              <a:cxn ang="0">
                <a:pos x="13" y="241"/>
              </a:cxn>
              <a:cxn ang="0">
                <a:pos x="0" y="255"/>
              </a:cxn>
              <a:cxn ang="0">
                <a:pos x="8" y="230"/>
              </a:cxn>
              <a:cxn ang="0">
                <a:pos x="24" y="212"/>
              </a:cxn>
              <a:cxn ang="0">
                <a:pos x="21" y="192"/>
              </a:cxn>
              <a:cxn ang="0">
                <a:pos x="36" y="167"/>
              </a:cxn>
              <a:cxn ang="0">
                <a:pos x="44" y="137"/>
              </a:cxn>
              <a:cxn ang="0">
                <a:pos x="40" y="108"/>
              </a:cxn>
              <a:cxn ang="0">
                <a:pos x="43" y="85"/>
              </a:cxn>
              <a:cxn ang="0">
                <a:pos x="40" y="68"/>
              </a:cxn>
              <a:cxn ang="0">
                <a:pos x="19" y="36"/>
              </a:cxn>
              <a:cxn ang="0">
                <a:pos x="6" y="3"/>
              </a:cxn>
              <a:cxn ang="0">
                <a:pos x="50" y="0"/>
              </a:cxn>
              <a:cxn ang="0">
                <a:pos x="51" y="6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5" y="154"/>
              </a:cxn>
              <a:cxn ang="0">
                <a:pos x="23" y="130"/>
              </a:cxn>
              <a:cxn ang="0">
                <a:pos x="56" y="146"/>
              </a:cxn>
              <a:cxn ang="0">
                <a:pos x="85" y="128"/>
              </a:cxn>
              <a:cxn ang="0">
                <a:pos x="117" y="144"/>
              </a:cxn>
              <a:cxn ang="0">
                <a:pos x="152" y="144"/>
              </a:cxn>
              <a:cxn ang="0">
                <a:pos x="208" y="138"/>
              </a:cxn>
              <a:cxn ang="0">
                <a:pos x="249" y="122"/>
              </a:cxn>
              <a:cxn ang="0">
                <a:pos x="289" y="138"/>
              </a:cxn>
              <a:cxn ang="0">
                <a:pos x="312" y="143"/>
              </a:cxn>
              <a:cxn ang="0">
                <a:pos x="362" y="137"/>
              </a:cxn>
              <a:cxn ang="0">
                <a:pos x="449" y="121"/>
              </a:cxn>
              <a:cxn ang="0">
                <a:pos x="499" y="83"/>
              </a:cxn>
              <a:cxn ang="0">
                <a:pos x="489" y="119"/>
              </a:cxn>
              <a:cxn ang="0">
                <a:pos x="531" y="132"/>
              </a:cxn>
              <a:cxn ang="0">
                <a:pos x="559" y="158"/>
              </a:cxn>
              <a:cxn ang="0">
                <a:pos x="586" y="178"/>
              </a:cxn>
              <a:cxn ang="0">
                <a:pos x="602" y="178"/>
              </a:cxn>
              <a:cxn ang="0">
                <a:pos x="581" y="145"/>
              </a:cxn>
              <a:cxn ang="0">
                <a:pos x="561" y="103"/>
              </a:cxn>
              <a:cxn ang="0">
                <a:pos x="547" y="82"/>
              </a:cxn>
              <a:cxn ang="0">
                <a:pos x="574" y="62"/>
              </a:cxn>
              <a:cxn ang="0">
                <a:pos x="535" y="56"/>
              </a:cxn>
              <a:cxn ang="0">
                <a:pos x="600" y="42"/>
              </a:cxn>
              <a:cxn ang="0">
                <a:pos x="676" y="55"/>
              </a:cxn>
              <a:cxn ang="0">
                <a:pos x="721" y="60"/>
              </a:cxn>
              <a:cxn ang="0">
                <a:pos x="773" y="108"/>
              </a:cxn>
              <a:cxn ang="0">
                <a:pos x="828" y="139"/>
              </a:cxn>
              <a:cxn ang="0">
                <a:pos x="879" y="141"/>
              </a:cxn>
              <a:cxn ang="0">
                <a:pos x="928" y="128"/>
              </a:cxn>
              <a:cxn ang="0">
                <a:pos x="957" y="139"/>
              </a:cxn>
              <a:cxn ang="0">
                <a:pos x="981" y="130"/>
              </a:cxn>
              <a:cxn ang="0">
                <a:pos x="1015" y="146"/>
              </a:cxn>
              <a:cxn ang="0">
                <a:pos x="1041" y="144"/>
              </a:cxn>
              <a:cxn ang="0">
                <a:pos x="1063" y="130"/>
              </a:cxn>
              <a:cxn ang="0">
                <a:pos x="1099" y="146"/>
              </a:cxn>
              <a:cxn ang="0">
                <a:pos x="1128" y="139"/>
              </a:cxn>
              <a:cxn ang="0">
                <a:pos x="1154" y="149"/>
              </a:cxn>
              <a:cxn ang="0">
                <a:pos x="1197" y="138"/>
              </a:cxn>
              <a:cxn ang="0">
                <a:pos x="1221" y="165"/>
              </a:cxn>
              <a:cxn ang="0">
                <a:pos x="1229" y="154"/>
              </a:cxn>
              <a:cxn ang="0">
                <a:pos x="1224" y="112"/>
              </a:cxn>
              <a:cxn ang="0">
                <a:pos x="1187" y="93"/>
              </a:cxn>
              <a:cxn ang="0">
                <a:pos x="1140" y="101"/>
              </a:cxn>
              <a:cxn ang="0">
                <a:pos x="1099" y="93"/>
              </a:cxn>
              <a:cxn ang="0">
                <a:pos x="1040" y="95"/>
              </a:cxn>
              <a:cxn ang="0">
                <a:pos x="996" y="93"/>
              </a:cxn>
              <a:cxn ang="0">
                <a:pos x="955" y="96"/>
              </a:cxn>
              <a:cxn ang="0">
                <a:pos x="909" y="96"/>
              </a:cxn>
              <a:cxn ang="0">
                <a:pos x="861" y="97"/>
              </a:cxn>
              <a:cxn ang="0">
                <a:pos x="826" y="96"/>
              </a:cxn>
              <a:cxn ang="0">
                <a:pos x="785" y="69"/>
              </a:cxn>
              <a:cxn ang="0">
                <a:pos x="727" y="30"/>
              </a:cxn>
              <a:cxn ang="0">
                <a:pos x="644" y="2"/>
              </a:cxn>
              <a:cxn ang="0">
                <a:pos x="560" y="8"/>
              </a:cxn>
              <a:cxn ang="0">
                <a:pos x="474" y="45"/>
              </a:cxn>
              <a:cxn ang="0">
                <a:pos x="399" y="95"/>
              </a:cxn>
              <a:cxn ang="0">
                <a:pos x="328" y="97"/>
              </a:cxn>
              <a:cxn ang="0">
                <a:pos x="231" y="96"/>
              </a:cxn>
              <a:cxn ang="0">
                <a:pos x="109" y="93"/>
              </a:cxn>
              <a:cxn ang="0">
                <a:pos x="19" y="96"/>
              </a:cxn>
              <a:cxn ang="0">
                <a:pos x="0" y="132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Freeform 11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7" y="25"/>
              </a:cxn>
              <a:cxn ang="0">
                <a:pos x="13" y="34"/>
              </a:cxn>
              <a:cxn ang="0">
                <a:pos x="6" y="62"/>
              </a:cxn>
              <a:cxn ang="0">
                <a:pos x="1" y="86"/>
              </a:cxn>
              <a:cxn ang="0">
                <a:pos x="0" y="108"/>
              </a:cxn>
              <a:cxn ang="0">
                <a:pos x="5" y="135"/>
              </a:cxn>
              <a:cxn ang="0">
                <a:pos x="8" y="160"/>
              </a:cxn>
              <a:cxn ang="0">
                <a:pos x="13" y="184"/>
              </a:cxn>
              <a:cxn ang="0">
                <a:pos x="27" y="200"/>
              </a:cxn>
              <a:cxn ang="0">
                <a:pos x="32" y="217"/>
              </a:cxn>
              <a:cxn ang="0">
                <a:pos x="45" y="234"/>
              </a:cxn>
              <a:cxn ang="0">
                <a:pos x="56" y="251"/>
              </a:cxn>
              <a:cxn ang="0">
                <a:pos x="51" y="235"/>
              </a:cxn>
              <a:cxn ang="0">
                <a:pos x="40" y="216"/>
              </a:cxn>
              <a:cxn ang="0">
                <a:pos x="43" y="196"/>
              </a:cxn>
              <a:cxn ang="0">
                <a:pos x="28" y="170"/>
              </a:cxn>
              <a:cxn ang="0">
                <a:pos x="15" y="140"/>
              </a:cxn>
              <a:cxn ang="0">
                <a:pos x="12" y="94"/>
              </a:cxn>
              <a:cxn ang="0">
                <a:pos x="17" y="64"/>
              </a:cxn>
              <a:cxn ang="0">
                <a:pos x="25" y="34"/>
              </a:cxn>
              <a:cxn ang="0">
                <a:pos x="27" y="12"/>
              </a:cxn>
              <a:cxn ang="0">
                <a:pos x="15" y="0"/>
              </a:cxn>
              <a:cxn ang="0">
                <a:pos x="13" y="6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756" name="Group 12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31757" name="Freeform 13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2"/>
                </a:cxn>
                <a:cxn ang="0">
                  <a:pos x="2137" y="9"/>
                </a:cxn>
                <a:cxn ang="0">
                  <a:pos x="2152" y="26"/>
                </a:cxn>
                <a:cxn ang="0">
                  <a:pos x="2160" y="46"/>
                </a:cxn>
                <a:cxn ang="0">
                  <a:pos x="2163" y="69"/>
                </a:cxn>
                <a:cxn ang="0">
                  <a:pos x="2163" y="266"/>
                </a:cxn>
                <a:cxn ang="0">
                  <a:pos x="81" y="266"/>
                </a:cxn>
                <a:cxn ang="0">
                  <a:pos x="0" y="266"/>
                </a:cxn>
                <a:cxn ang="0">
                  <a:pos x="0" y="82"/>
                </a:cxn>
                <a:cxn ang="0">
                  <a:pos x="1" y="55"/>
                </a:cxn>
                <a:cxn ang="0">
                  <a:pos x="9" y="29"/>
                </a:cxn>
                <a:cxn ang="0">
                  <a:pos x="16" y="15"/>
                </a:cxn>
                <a:cxn ang="0">
                  <a:pos x="29" y="3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/>
              <a:ahLst/>
              <a:cxnLst>
                <a:cxn ang="0">
                  <a:pos x="105" y="39"/>
                </a:cxn>
                <a:cxn ang="0">
                  <a:pos x="170" y="39"/>
                </a:cxn>
                <a:cxn ang="0">
                  <a:pos x="221" y="58"/>
                </a:cxn>
                <a:cxn ang="0">
                  <a:pos x="305" y="47"/>
                </a:cxn>
                <a:cxn ang="0">
                  <a:pos x="400" y="41"/>
                </a:cxn>
                <a:cxn ang="0">
                  <a:pos x="466" y="53"/>
                </a:cxn>
                <a:cxn ang="0">
                  <a:pos x="538" y="47"/>
                </a:cxn>
                <a:cxn ang="0">
                  <a:pos x="654" y="50"/>
                </a:cxn>
                <a:cxn ang="0">
                  <a:pos x="728" y="58"/>
                </a:cxn>
                <a:cxn ang="0">
                  <a:pos x="815" y="35"/>
                </a:cxn>
                <a:cxn ang="0">
                  <a:pos x="880" y="56"/>
                </a:cxn>
                <a:cxn ang="0">
                  <a:pos x="968" y="52"/>
                </a:cxn>
                <a:cxn ang="0">
                  <a:pos x="1013" y="56"/>
                </a:cxn>
                <a:cxn ang="0">
                  <a:pos x="1053" y="35"/>
                </a:cxn>
                <a:cxn ang="0">
                  <a:pos x="1105" y="21"/>
                </a:cxn>
                <a:cxn ang="0">
                  <a:pos x="1167" y="19"/>
                </a:cxn>
                <a:cxn ang="0">
                  <a:pos x="1218" y="13"/>
                </a:cxn>
                <a:cxn ang="0">
                  <a:pos x="1265" y="29"/>
                </a:cxn>
                <a:cxn ang="0">
                  <a:pos x="1316" y="41"/>
                </a:cxn>
                <a:cxn ang="0">
                  <a:pos x="1399" y="33"/>
                </a:cxn>
                <a:cxn ang="0">
                  <a:pos x="1436" y="55"/>
                </a:cxn>
                <a:cxn ang="0">
                  <a:pos x="1493" y="58"/>
                </a:cxn>
                <a:cxn ang="0">
                  <a:pos x="1589" y="58"/>
                </a:cxn>
                <a:cxn ang="0">
                  <a:pos x="1647" y="49"/>
                </a:cxn>
                <a:cxn ang="0">
                  <a:pos x="1691" y="53"/>
                </a:cxn>
                <a:cxn ang="0">
                  <a:pos x="1743" y="35"/>
                </a:cxn>
                <a:cxn ang="0">
                  <a:pos x="1817" y="33"/>
                </a:cxn>
                <a:cxn ang="0">
                  <a:pos x="1878" y="13"/>
                </a:cxn>
                <a:cxn ang="0">
                  <a:pos x="1926" y="9"/>
                </a:cxn>
                <a:cxn ang="0">
                  <a:pos x="1988" y="17"/>
                </a:cxn>
                <a:cxn ang="0">
                  <a:pos x="2042" y="1"/>
                </a:cxn>
                <a:cxn ang="0">
                  <a:pos x="2093" y="29"/>
                </a:cxn>
                <a:cxn ang="0">
                  <a:pos x="2150" y="14"/>
                </a:cxn>
                <a:cxn ang="0">
                  <a:pos x="2163" y="114"/>
                </a:cxn>
                <a:cxn ang="0">
                  <a:pos x="893" y="92"/>
                </a:cxn>
                <a:cxn ang="0">
                  <a:pos x="0" y="18"/>
                </a:cxn>
                <a:cxn ang="0">
                  <a:pos x="32" y="31"/>
                </a:cxn>
                <a:cxn ang="0">
                  <a:pos x="75" y="3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/>
              <a:ahLst/>
              <a:cxnLst>
                <a:cxn ang="0">
                  <a:pos x="46" y="116"/>
                </a:cxn>
                <a:cxn ang="0">
                  <a:pos x="2096" y="117"/>
                </a:cxn>
                <a:cxn ang="0">
                  <a:pos x="2137" y="113"/>
                </a:cxn>
                <a:cxn ang="0">
                  <a:pos x="2160" y="98"/>
                </a:cxn>
                <a:cxn ang="0">
                  <a:pos x="2163" y="13"/>
                </a:cxn>
                <a:cxn ang="0">
                  <a:pos x="2134" y="4"/>
                </a:cxn>
                <a:cxn ang="0">
                  <a:pos x="2118" y="32"/>
                </a:cxn>
                <a:cxn ang="0">
                  <a:pos x="2097" y="29"/>
                </a:cxn>
                <a:cxn ang="0">
                  <a:pos x="2054" y="16"/>
                </a:cxn>
                <a:cxn ang="0">
                  <a:pos x="1998" y="20"/>
                </a:cxn>
                <a:cxn ang="0">
                  <a:pos x="1951" y="23"/>
                </a:cxn>
                <a:cxn ang="0">
                  <a:pos x="1910" y="16"/>
                </a:cxn>
                <a:cxn ang="0">
                  <a:pos x="1868" y="25"/>
                </a:cxn>
                <a:cxn ang="0">
                  <a:pos x="1841" y="31"/>
                </a:cxn>
                <a:cxn ang="0">
                  <a:pos x="1776" y="26"/>
                </a:cxn>
                <a:cxn ang="0">
                  <a:pos x="1716" y="22"/>
                </a:cxn>
                <a:cxn ang="0">
                  <a:pos x="1644" y="51"/>
                </a:cxn>
                <a:cxn ang="0">
                  <a:pos x="1589" y="36"/>
                </a:cxn>
                <a:cxn ang="0">
                  <a:pos x="1524" y="35"/>
                </a:cxn>
                <a:cxn ang="0">
                  <a:pos x="1417" y="34"/>
                </a:cxn>
                <a:cxn ang="0">
                  <a:pos x="1367" y="31"/>
                </a:cxn>
                <a:cxn ang="0">
                  <a:pos x="1327" y="22"/>
                </a:cxn>
                <a:cxn ang="0">
                  <a:pos x="1237" y="41"/>
                </a:cxn>
                <a:cxn ang="0">
                  <a:pos x="1159" y="31"/>
                </a:cxn>
                <a:cxn ang="0">
                  <a:pos x="1065" y="36"/>
                </a:cxn>
                <a:cxn ang="0">
                  <a:pos x="988" y="36"/>
                </a:cxn>
                <a:cxn ang="0">
                  <a:pos x="897" y="48"/>
                </a:cxn>
                <a:cxn ang="0">
                  <a:pos x="801" y="42"/>
                </a:cxn>
                <a:cxn ang="0">
                  <a:pos x="692" y="44"/>
                </a:cxn>
                <a:cxn ang="0">
                  <a:pos x="575" y="31"/>
                </a:cxn>
                <a:cxn ang="0">
                  <a:pos x="454" y="22"/>
                </a:cxn>
                <a:cxn ang="0">
                  <a:pos x="371" y="33"/>
                </a:cxn>
                <a:cxn ang="0">
                  <a:pos x="322" y="29"/>
                </a:cxn>
                <a:cxn ang="0">
                  <a:pos x="252" y="34"/>
                </a:cxn>
                <a:cxn ang="0">
                  <a:pos x="176" y="33"/>
                </a:cxn>
                <a:cxn ang="0">
                  <a:pos x="99" y="40"/>
                </a:cxn>
                <a:cxn ang="0">
                  <a:pos x="20" y="35"/>
                </a:cxn>
                <a:cxn ang="0">
                  <a:pos x="2" y="69"/>
                </a:cxn>
                <a:cxn ang="0">
                  <a:pos x="16" y="110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5" y="122"/>
                </a:cxn>
                <a:cxn ang="0">
                  <a:pos x="9" y="55"/>
                </a:cxn>
                <a:cxn ang="0">
                  <a:pos x="28" y="27"/>
                </a:cxn>
                <a:cxn ang="0">
                  <a:pos x="101" y="24"/>
                </a:cxn>
                <a:cxn ang="0">
                  <a:pos x="243" y="28"/>
                </a:cxn>
                <a:cxn ang="0">
                  <a:pos x="378" y="26"/>
                </a:cxn>
                <a:cxn ang="0">
                  <a:pos x="537" y="28"/>
                </a:cxn>
                <a:cxn ang="0">
                  <a:pos x="645" y="24"/>
                </a:cxn>
                <a:cxn ang="0">
                  <a:pos x="735" y="24"/>
                </a:cxn>
                <a:cxn ang="0">
                  <a:pos x="870" y="31"/>
                </a:cxn>
                <a:cxn ang="0">
                  <a:pos x="968" y="33"/>
                </a:cxn>
                <a:cxn ang="0">
                  <a:pos x="1080" y="28"/>
                </a:cxn>
                <a:cxn ang="0">
                  <a:pos x="1212" y="38"/>
                </a:cxn>
                <a:cxn ang="0">
                  <a:pos x="1316" y="35"/>
                </a:cxn>
                <a:cxn ang="0">
                  <a:pos x="1414" y="30"/>
                </a:cxn>
                <a:cxn ang="0">
                  <a:pos x="1526" y="34"/>
                </a:cxn>
                <a:cxn ang="0">
                  <a:pos x="1621" y="30"/>
                </a:cxn>
                <a:cxn ang="0">
                  <a:pos x="1714" y="27"/>
                </a:cxn>
                <a:cxn ang="0">
                  <a:pos x="1781" y="30"/>
                </a:cxn>
                <a:cxn ang="0">
                  <a:pos x="1914" y="24"/>
                </a:cxn>
                <a:cxn ang="0">
                  <a:pos x="2046" y="31"/>
                </a:cxn>
                <a:cxn ang="0">
                  <a:pos x="2094" y="44"/>
                </a:cxn>
                <a:cxn ang="0">
                  <a:pos x="2115" y="64"/>
                </a:cxn>
                <a:cxn ang="0">
                  <a:pos x="2129" y="117"/>
                </a:cxn>
                <a:cxn ang="0">
                  <a:pos x="2129" y="39"/>
                </a:cxn>
                <a:cxn ang="0">
                  <a:pos x="2120" y="15"/>
                </a:cxn>
                <a:cxn ang="0">
                  <a:pos x="1974" y="5"/>
                </a:cxn>
                <a:cxn ang="0">
                  <a:pos x="1856" y="1"/>
                </a:cxn>
                <a:cxn ang="0">
                  <a:pos x="1774" y="3"/>
                </a:cxn>
                <a:cxn ang="0">
                  <a:pos x="1658" y="7"/>
                </a:cxn>
                <a:cxn ang="0">
                  <a:pos x="1453" y="5"/>
                </a:cxn>
                <a:cxn ang="0">
                  <a:pos x="1312" y="6"/>
                </a:cxn>
                <a:cxn ang="0">
                  <a:pos x="1212" y="5"/>
                </a:cxn>
                <a:cxn ang="0">
                  <a:pos x="1135" y="4"/>
                </a:cxn>
                <a:cxn ang="0">
                  <a:pos x="1000" y="5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7"/>
                </a:cxn>
                <a:cxn ang="0">
                  <a:pos x="0" y="53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8" y="39"/>
                </a:cxn>
                <a:cxn ang="0">
                  <a:pos x="27" y="49"/>
                </a:cxn>
                <a:cxn ang="0">
                  <a:pos x="59" y="47"/>
                </a:cxn>
                <a:cxn ang="0">
                  <a:pos x="110" y="47"/>
                </a:cxn>
                <a:cxn ang="0">
                  <a:pos x="162" y="48"/>
                </a:cxn>
                <a:cxn ang="0">
                  <a:pos x="192" y="49"/>
                </a:cxn>
                <a:cxn ang="0">
                  <a:pos x="248" y="46"/>
                </a:cxn>
                <a:cxn ang="0">
                  <a:pos x="327" y="49"/>
                </a:cxn>
                <a:cxn ang="0">
                  <a:pos x="413" y="49"/>
                </a:cxn>
                <a:cxn ang="0">
                  <a:pos x="479" y="50"/>
                </a:cxn>
                <a:cxn ang="0">
                  <a:pos x="517" y="50"/>
                </a:cxn>
                <a:cxn ang="0">
                  <a:pos x="645" y="51"/>
                </a:cxn>
                <a:cxn ang="0">
                  <a:pos x="725" y="47"/>
                </a:cxn>
                <a:cxn ang="0">
                  <a:pos x="805" y="48"/>
                </a:cxn>
                <a:cxn ang="0">
                  <a:pos x="869" y="48"/>
                </a:cxn>
                <a:cxn ang="0">
                  <a:pos x="968" y="47"/>
                </a:cxn>
                <a:cxn ang="0">
                  <a:pos x="1044" y="44"/>
                </a:cxn>
                <a:cxn ang="0">
                  <a:pos x="1157" y="45"/>
                </a:cxn>
                <a:cxn ang="0">
                  <a:pos x="1295" y="47"/>
                </a:cxn>
                <a:cxn ang="0">
                  <a:pos x="1377" y="44"/>
                </a:cxn>
                <a:cxn ang="0">
                  <a:pos x="1412" y="48"/>
                </a:cxn>
                <a:cxn ang="0">
                  <a:pos x="1519" y="48"/>
                </a:cxn>
                <a:cxn ang="0">
                  <a:pos x="1606" y="48"/>
                </a:cxn>
                <a:cxn ang="0">
                  <a:pos x="1636" y="46"/>
                </a:cxn>
                <a:cxn ang="0">
                  <a:pos x="1686" y="49"/>
                </a:cxn>
                <a:cxn ang="0">
                  <a:pos x="1712" y="49"/>
                </a:cxn>
                <a:cxn ang="0">
                  <a:pos x="1782" y="49"/>
                </a:cxn>
                <a:cxn ang="0">
                  <a:pos x="1841" y="47"/>
                </a:cxn>
                <a:cxn ang="0">
                  <a:pos x="1937" y="45"/>
                </a:cxn>
                <a:cxn ang="0">
                  <a:pos x="2072" y="45"/>
                </a:cxn>
                <a:cxn ang="0">
                  <a:pos x="2104" y="40"/>
                </a:cxn>
                <a:cxn ang="0">
                  <a:pos x="2120" y="26"/>
                </a:cxn>
                <a:cxn ang="0">
                  <a:pos x="2127" y="39"/>
                </a:cxn>
                <a:cxn ang="0">
                  <a:pos x="2124" y="49"/>
                </a:cxn>
                <a:cxn ang="0">
                  <a:pos x="2107" y="58"/>
                </a:cxn>
                <a:cxn ang="0">
                  <a:pos x="1972" y="58"/>
                </a:cxn>
                <a:cxn ang="0">
                  <a:pos x="1854" y="60"/>
                </a:cxn>
                <a:cxn ang="0">
                  <a:pos x="1800" y="61"/>
                </a:cxn>
                <a:cxn ang="0">
                  <a:pos x="1739" y="61"/>
                </a:cxn>
                <a:cxn ang="0">
                  <a:pos x="1628" y="57"/>
                </a:cxn>
                <a:cxn ang="0">
                  <a:pos x="1493" y="56"/>
                </a:cxn>
                <a:cxn ang="0">
                  <a:pos x="1382" y="58"/>
                </a:cxn>
                <a:cxn ang="0">
                  <a:pos x="1310" y="58"/>
                </a:cxn>
                <a:cxn ang="0">
                  <a:pos x="1256" y="58"/>
                </a:cxn>
                <a:cxn ang="0">
                  <a:pos x="1212" y="59"/>
                </a:cxn>
                <a:cxn ang="0">
                  <a:pos x="1163" y="57"/>
                </a:cxn>
                <a:cxn ang="0">
                  <a:pos x="1106" y="60"/>
                </a:cxn>
                <a:cxn ang="0">
                  <a:pos x="1030" y="59"/>
                </a:cxn>
                <a:cxn ang="0">
                  <a:pos x="971" y="59"/>
                </a:cxn>
                <a:cxn ang="0">
                  <a:pos x="885" y="61"/>
                </a:cxn>
                <a:cxn ang="0">
                  <a:pos x="784" y="61"/>
                </a:cxn>
                <a:cxn ang="0">
                  <a:pos x="692" y="61"/>
                </a:cxn>
                <a:cxn ang="0">
                  <a:pos x="609" y="58"/>
                </a:cxn>
                <a:cxn ang="0">
                  <a:pos x="534" y="59"/>
                </a:cxn>
                <a:cxn ang="0">
                  <a:pos x="401" y="60"/>
                </a:cxn>
                <a:cxn ang="0">
                  <a:pos x="256" y="59"/>
                </a:cxn>
                <a:cxn ang="0">
                  <a:pos x="19" y="58"/>
                </a:cxn>
                <a:cxn ang="0">
                  <a:pos x="1" y="46"/>
                </a:cxn>
                <a:cxn ang="0">
                  <a:pos x="0" y="3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3"/>
                </a:cxn>
                <a:cxn ang="0">
                  <a:pos x="2137" y="10"/>
                </a:cxn>
                <a:cxn ang="0">
                  <a:pos x="2152" y="28"/>
                </a:cxn>
                <a:cxn ang="0">
                  <a:pos x="2160" y="49"/>
                </a:cxn>
                <a:cxn ang="0">
                  <a:pos x="2163" y="73"/>
                </a:cxn>
                <a:cxn ang="0">
                  <a:pos x="2163" y="283"/>
                </a:cxn>
                <a:cxn ang="0">
                  <a:pos x="81" y="283"/>
                </a:cxn>
                <a:cxn ang="0">
                  <a:pos x="0" y="283"/>
                </a:cxn>
                <a:cxn ang="0">
                  <a:pos x="0" y="87"/>
                </a:cxn>
                <a:cxn ang="0">
                  <a:pos x="1" y="59"/>
                </a:cxn>
                <a:cxn ang="0">
                  <a:pos x="9" y="31"/>
                </a:cxn>
                <a:cxn ang="0">
                  <a:pos x="16" y="16"/>
                </a:cxn>
                <a:cxn ang="0">
                  <a:pos x="29" y="4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70" y="42"/>
                </a:cxn>
                <a:cxn ang="0">
                  <a:pos x="221" y="63"/>
                </a:cxn>
                <a:cxn ang="0">
                  <a:pos x="305" y="50"/>
                </a:cxn>
                <a:cxn ang="0">
                  <a:pos x="400" y="44"/>
                </a:cxn>
                <a:cxn ang="0">
                  <a:pos x="466" y="57"/>
                </a:cxn>
                <a:cxn ang="0">
                  <a:pos x="538" y="50"/>
                </a:cxn>
                <a:cxn ang="0">
                  <a:pos x="654" y="54"/>
                </a:cxn>
                <a:cxn ang="0">
                  <a:pos x="728" y="63"/>
                </a:cxn>
                <a:cxn ang="0">
                  <a:pos x="815" y="38"/>
                </a:cxn>
                <a:cxn ang="0">
                  <a:pos x="880" y="60"/>
                </a:cxn>
                <a:cxn ang="0">
                  <a:pos x="968" y="56"/>
                </a:cxn>
                <a:cxn ang="0">
                  <a:pos x="1013" y="60"/>
                </a:cxn>
                <a:cxn ang="0">
                  <a:pos x="1053" y="38"/>
                </a:cxn>
                <a:cxn ang="0">
                  <a:pos x="1105" y="22"/>
                </a:cxn>
                <a:cxn ang="0">
                  <a:pos x="1167" y="21"/>
                </a:cxn>
                <a:cxn ang="0">
                  <a:pos x="1218" y="14"/>
                </a:cxn>
                <a:cxn ang="0">
                  <a:pos x="1265" y="32"/>
                </a:cxn>
                <a:cxn ang="0">
                  <a:pos x="1316" y="44"/>
                </a:cxn>
                <a:cxn ang="0">
                  <a:pos x="1399" y="35"/>
                </a:cxn>
                <a:cxn ang="0">
                  <a:pos x="1436" y="59"/>
                </a:cxn>
                <a:cxn ang="0">
                  <a:pos x="1493" y="63"/>
                </a:cxn>
                <a:cxn ang="0">
                  <a:pos x="1589" y="63"/>
                </a:cxn>
                <a:cxn ang="0">
                  <a:pos x="1647" y="52"/>
                </a:cxn>
                <a:cxn ang="0">
                  <a:pos x="1691" y="57"/>
                </a:cxn>
                <a:cxn ang="0">
                  <a:pos x="1743" y="38"/>
                </a:cxn>
                <a:cxn ang="0">
                  <a:pos x="1817" y="35"/>
                </a:cxn>
                <a:cxn ang="0">
                  <a:pos x="1878" y="14"/>
                </a:cxn>
                <a:cxn ang="0">
                  <a:pos x="1926" y="10"/>
                </a:cxn>
                <a:cxn ang="0">
                  <a:pos x="1988" y="18"/>
                </a:cxn>
                <a:cxn ang="0">
                  <a:pos x="2042" y="1"/>
                </a:cxn>
                <a:cxn ang="0">
                  <a:pos x="2093" y="32"/>
                </a:cxn>
                <a:cxn ang="0">
                  <a:pos x="2150" y="16"/>
                </a:cxn>
                <a:cxn ang="0">
                  <a:pos x="2163" y="122"/>
                </a:cxn>
                <a:cxn ang="0">
                  <a:pos x="893" y="99"/>
                </a:cxn>
                <a:cxn ang="0">
                  <a:pos x="0" y="19"/>
                </a:cxn>
                <a:cxn ang="0">
                  <a:pos x="32" y="33"/>
                </a:cxn>
                <a:cxn ang="0">
                  <a:pos x="75" y="38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/>
              <a:ahLst/>
              <a:cxnLst>
                <a:cxn ang="0">
                  <a:pos x="46" y="123"/>
                </a:cxn>
                <a:cxn ang="0">
                  <a:pos x="2096" y="124"/>
                </a:cxn>
                <a:cxn ang="0">
                  <a:pos x="2137" y="120"/>
                </a:cxn>
                <a:cxn ang="0">
                  <a:pos x="2160" y="104"/>
                </a:cxn>
                <a:cxn ang="0">
                  <a:pos x="2163" y="14"/>
                </a:cxn>
                <a:cxn ang="0">
                  <a:pos x="2134" y="4"/>
                </a:cxn>
                <a:cxn ang="0">
                  <a:pos x="2118" y="34"/>
                </a:cxn>
                <a:cxn ang="0">
                  <a:pos x="2097" y="31"/>
                </a:cxn>
                <a:cxn ang="0">
                  <a:pos x="2054" y="17"/>
                </a:cxn>
                <a:cxn ang="0">
                  <a:pos x="1998" y="21"/>
                </a:cxn>
                <a:cxn ang="0">
                  <a:pos x="1951" y="25"/>
                </a:cxn>
                <a:cxn ang="0">
                  <a:pos x="1910" y="17"/>
                </a:cxn>
                <a:cxn ang="0">
                  <a:pos x="1868" y="27"/>
                </a:cxn>
                <a:cxn ang="0">
                  <a:pos x="1841" y="33"/>
                </a:cxn>
                <a:cxn ang="0">
                  <a:pos x="1776" y="28"/>
                </a:cxn>
                <a:cxn ang="0">
                  <a:pos x="1716" y="24"/>
                </a:cxn>
                <a:cxn ang="0">
                  <a:pos x="1644" y="54"/>
                </a:cxn>
                <a:cxn ang="0">
                  <a:pos x="1589" y="38"/>
                </a:cxn>
                <a:cxn ang="0">
                  <a:pos x="1524" y="37"/>
                </a:cxn>
                <a:cxn ang="0">
                  <a:pos x="1417" y="36"/>
                </a:cxn>
                <a:cxn ang="0">
                  <a:pos x="1367" y="33"/>
                </a:cxn>
                <a:cxn ang="0">
                  <a:pos x="1327" y="24"/>
                </a:cxn>
                <a:cxn ang="0">
                  <a:pos x="1237" y="43"/>
                </a:cxn>
                <a:cxn ang="0">
                  <a:pos x="1159" y="33"/>
                </a:cxn>
                <a:cxn ang="0">
                  <a:pos x="1065" y="38"/>
                </a:cxn>
                <a:cxn ang="0">
                  <a:pos x="988" y="38"/>
                </a:cxn>
                <a:cxn ang="0">
                  <a:pos x="897" y="51"/>
                </a:cxn>
                <a:cxn ang="0">
                  <a:pos x="801" y="45"/>
                </a:cxn>
                <a:cxn ang="0">
                  <a:pos x="692" y="46"/>
                </a:cxn>
                <a:cxn ang="0">
                  <a:pos x="575" y="33"/>
                </a:cxn>
                <a:cxn ang="0">
                  <a:pos x="454" y="23"/>
                </a:cxn>
                <a:cxn ang="0">
                  <a:pos x="371" y="35"/>
                </a:cxn>
                <a:cxn ang="0">
                  <a:pos x="322" y="31"/>
                </a:cxn>
                <a:cxn ang="0">
                  <a:pos x="252" y="36"/>
                </a:cxn>
                <a:cxn ang="0">
                  <a:pos x="176" y="35"/>
                </a:cxn>
                <a:cxn ang="0">
                  <a:pos x="99" y="43"/>
                </a:cxn>
                <a:cxn ang="0">
                  <a:pos x="20" y="37"/>
                </a:cxn>
                <a:cxn ang="0">
                  <a:pos x="2" y="73"/>
                </a:cxn>
                <a:cxn ang="0">
                  <a:pos x="16" y="116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129"/>
                </a:cxn>
                <a:cxn ang="0">
                  <a:pos x="9" y="58"/>
                </a:cxn>
                <a:cxn ang="0">
                  <a:pos x="28" y="29"/>
                </a:cxn>
                <a:cxn ang="0">
                  <a:pos x="101" y="25"/>
                </a:cxn>
                <a:cxn ang="0">
                  <a:pos x="243" y="29"/>
                </a:cxn>
                <a:cxn ang="0">
                  <a:pos x="378" y="28"/>
                </a:cxn>
                <a:cxn ang="0">
                  <a:pos x="537" y="29"/>
                </a:cxn>
                <a:cxn ang="0">
                  <a:pos x="645" y="25"/>
                </a:cxn>
                <a:cxn ang="0">
                  <a:pos x="735" y="25"/>
                </a:cxn>
                <a:cxn ang="0">
                  <a:pos x="870" y="33"/>
                </a:cxn>
                <a:cxn ang="0">
                  <a:pos x="968" y="35"/>
                </a:cxn>
                <a:cxn ang="0">
                  <a:pos x="1079" y="29"/>
                </a:cxn>
                <a:cxn ang="0">
                  <a:pos x="1212" y="40"/>
                </a:cxn>
                <a:cxn ang="0">
                  <a:pos x="1316" y="37"/>
                </a:cxn>
                <a:cxn ang="0">
                  <a:pos x="1414" y="32"/>
                </a:cxn>
                <a:cxn ang="0">
                  <a:pos x="1525" y="36"/>
                </a:cxn>
                <a:cxn ang="0">
                  <a:pos x="1621" y="32"/>
                </a:cxn>
                <a:cxn ang="0">
                  <a:pos x="1714" y="29"/>
                </a:cxn>
                <a:cxn ang="0">
                  <a:pos x="1781" y="32"/>
                </a:cxn>
                <a:cxn ang="0">
                  <a:pos x="1913" y="25"/>
                </a:cxn>
                <a:cxn ang="0">
                  <a:pos x="2046" y="33"/>
                </a:cxn>
                <a:cxn ang="0">
                  <a:pos x="2093" y="47"/>
                </a:cxn>
                <a:cxn ang="0">
                  <a:pos x="2115" y="68"/>
                </a:cxn>
                <a:cxn ang="0">
                  <a:pos x="2128" y="124"/>
                </a:cxn>
                <a:cxn ang="0">
                  <a:pos x="2128" y="41"/>
                </a:cxn>
                <a:cxn ang="0">
                  <a:pos x="2120" y="16"/>
                </a:cxn>
                <a:cxn ang="0">
                  <a:pos x="1974" y="6"/>
                </a:cxn>
                <a:cxn ang="0">
                  <a:pos x="1855" y="1"/>
                </a:cxn>
                <a:cxn ang="0">
                  <a:pos x="1774" y="3"/>
                </a:cxn>
                <a:cxn ang="0">
                  <a:pos x="1658" y="8"/>
                </a:cxn>
                <a:cxn ang="0">
                  <a:pos x="1453" y="6"/>
                </a:cxn>
                <a:cxn ang="0">
                  <a:pos x="1311" y="6"/>
                </a:cxn>
                <a:cxn ang="0">
                  <a:pos x="1212" y="6"/>
                </a:cxn>
                <a:cxn ang="0">
                  <a:pos x="1135" y="4"/>
                </a:cxn>
                <a:cxn ang="0">
                  <a:pos x="1000" y="6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8"/>
                </a:cxn>
                <a:cxn ang="0">
                  <a:pos x="0" y="56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2"/>
                </a:cxn>
                <a:cxn ang="0">
                  <a:pos x="8" y="40"/>
                </a:cxn>
                <a:cxn ang="0">
                  <a:pos x="27" y="52"/>
                </a:cxn>
                <a:cxn ang="0">
                  <a:pos x="59" y="49"/>
                </a:cxn>
                <a:cxn ang="0">
                  <a:pos x="110" y="49"/>
                </a:cxn>
                <a:cxn ang="0">
                  <a:pos x="162" y="50"/>
                </a:cxn>
                <a:cxn ang="0">
                  <a:pos x="192" y="51"/>
                </a:cxn>
                <a:cxn ang="0">
                  <a:pos x="248" y="48"/>
                </a:cxn>
                <a:cxn ang="0">
                  <a:pos x="327" y="51"/>
                </a:cxn>
                <a:cxn ang="0">
                  <a:pos x="413" y="51"/>
                </a:cxn>
                <a:cxn ang="0">
                  <a:pos x="479" y="53"/>
                </a:cxn>
                <a:cxn ang="0">
                  <a:pos x="517" y="52"/>
                </a:cxn>
                <a:cxn ang="0">
                  <a:pos x="645" y="53"/>
                </a:cxn>
                <a:cxn ang="0">
                  <a:pos x="725" y="49"/>
                </a:cxn>
                <a:cxn ang="0">
                  <a:pos x="805" y="50"/>
                </a:cxn>
                <a:cxn ang="0">
                  <a:pos x="869" y="50"/>
                </a:cxn>
                <a:cxn ang="0">
                  <a:pos x="968" y="49"/>
                </a:cxn>
                <a:cxn ang="0">
                  <a:pos x="1044" y="46"/>
                </a:cxn>
                <a:cxn ang="0">
                  <a:pos x="1157" y="47"/>
                </a:cxn>
                <a:cxn ang="0">
                  <a:pos x="1295" y="49"/>
                </a:cxn>
                <a:cxn ang="0">
                  <a:pos x="1377" y="46"/>
                </a:cxn>
                <a:cxn ang="0">
                  <a:pos x="1412" y="51"/>
                </a:cxn>
                <a:cxn ang="0">
                  <a:pos x="1519" y="51"/>
                </a:cxn>
                <a:cxn ang="0">
                  <a:pos x="1606" y="51"/>
                </a:cxn>
                <a:cxn ang="0">
                  <a:pos x="1636" y="48"/>
                </a:cxn>
                <a:cxn ang="0">
                  <a:pos x="1686" y="51"/>
                </a:cxn>
                <a:cxn ang="0">
                  <a:pos x="1712" y="52"/>
                </a:cxn>
                <a:cxn ang="0">
                  <a:pos x="1782" y="51"/>
                </a:cxn>
                <a:cxn ang="0">
                  <a:pos x="1841" y="50"/>
                </a:cxn>
                <a:cxn ang="0">
                  <a:pos x="1937" y="48"/>
                </a:cxn>
                <a:cxn ang="0">
                  <a:pos x="2072" y="47"/>
                </a:cxn>
                <a:cxn ang="0">
                  <a:pos x="2104" y="42"/>
                </a:cxn>
                <a:cxn ang="0">
                  <a:pos x="2120" y="27"/>
                </a:cxn>
                <a:cxn ang="0">
                  <a:pos x="2127" y="40"/>
                </a:cxn>
                <a:cxn ang="0">
                  <a:pos x="2124" y="51"/>
                </a:cxn>
                <a:cxn ang="0">
                  <a:pos x="2107" y="61"/>
                </a:cxn>
                <a:cxn ang="0">
                  <a:pos x="1972" y="61"/>
                </a:cxn>
                <a:cxn ang="0">
                  <a:pos x="1854" y="63"/>
                </a:cxn>
                <a:cxn ang="0">
                  <a:pos x="1800" y="64"/>
                </a:cxn>
                <a:cxn ang="0">
                  <a:pos x="1739" y="64"/>
                </a:cxn>
                <a:cxn ang="0">
                  <a:pos x="1628" y="60"/>
                </a:cxn>
                <a:cxn ang="0">
                  <a:pos x="1493" y="59"/>
                </a:cxn>
                <a:cxn ang="0">
                  <a:pos x="1382" y="61"/>
                </a:cxn>
                <a:cxn ang="0">
                  <a:pos x="1310" y="61"/>
                </a:cxn>
                <a:cxn ang="0">
                  <a:pos x="1256" y="61"/>
                </a:cxn>
                <a:cxn ang="0">
                  <a:pos x="1212" y="62"/>
                </a:cxn>
                <a:cxn ang="0">
                  <a:pos x="1163" y="60"/>
                </a:cxn>
                <a:cxn ang="0">
                  <a:pos x="1106" y="63"/>
                </a:cxn>
                <a:cxn ang="0">
                  <a:pos x="1030" y="62"/>
                </a:cxn>
                <a:cxn ang="0">
                  <a:pos x="971" y="62"/>
                </a:cxn>
                <a:cxn ang="0">
                  <a:pos x="885" y="64"/>
                </a:cxn>
                <a:cxn ang="0">
                  <a:pos x="784" y="64"/>
                </a:cxn>
                <a:cxn ang="0">
                  <a:pos x="692" y="64"/>
                </a:cxn>
                <a:cxn ang="0">
                  <a:pos x="609" y="61"/>
                </a:cxn>
                <a:cxn ang="0">
                  <a:pos x="534" y="62"/>
                </a:cxn>
                <a:cxn ang="0">
                  <a:pos x="401" y="63"/>
                </a:cxn>
                <a:cxn ang="0">
                  <a:pos x="256" y="62"/>
                </a:cxn>
                <a:cxn ang="0">
                  <a:pos x="19" y="61"/>
                </a:cxn>
                <a:cxn ang="0">
                  <a:pos x="1" y="49"/>
                </a:cxn>
                <a:cxn ang="0">
                  <a:pos x="0" y="32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7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7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AC3551-D7CE-4255-A54E-F200775DD73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 the Son of man came to seek and to save the lost." </a:t>
            </a:r>
            <a:r>
              <a:rPr lang="en-US" dirty="0" smtClean="0"/>
              <a:t>(Luke 19:10 RSV)</a:t>
            </a:r>
            <a:endParaRPr lang="en-US" dirty="0"/>
          </a:p>
        </p:txBody>
      </p:sp>
      <p:pic>
        <p:nvPicPr>
          <p:cNvPr id="4" name="Picture 3" descr="imagesTVQJ47N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762000"/>
            <a:ext cx="5101347" cy="3578557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533400"/>
            <a:ext cx="8885237" cy="1155700"/>
          </a:xfrm>
        </p:spPr>
        <p:txBody>
          <a:bodyPr/>
          <a:lstStyle/>
          <a:p>
            <a:r>
              <a:rPr lang="en-US" sz="4000" dirty="0" smtClean="0">
                <a:latin typeface="Calibri" pitchFamily="34" charset="0"/>
              </a:rPr>
              <a:t>What Motivated Jesus To Save The Lost?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38" y="1905000"/>
            <a:ext cx="8896350" cy="41354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His strong sense of purpose (to do His Father’s will) - </a:t>
            </a:r>
            <a:r>
              <a:rPr lang="en-US" b="1" dirty="0" err="1">
                <a:solidFill>
                  <a:schemeClr val="tx1"/>
                </a:solidFill>
                <a:latin typeface="Calibri" pitchFamily="34" charset="0"/>
              </a:rPr>
              <a:t>Jn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 6:38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Father’s love (which He wanted to share) - </a:t>
            </a:r>
            <a:r>
              <a:rPr lang="en-US" b="1" dirty="0" err="1">
                <a:solidFill>
                  <a:schemeClr val="tx1"/>
                </a:solidFill>
                <a:latin typeface="Calibri" pitchFamily="34" charset="0"/>
              </a:rPr>
              <a:t>Jn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 15:9; 17:26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potential condemnation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of those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He sought to save (of which He warned) - 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Mt 10:28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joy set before Him (helping Him to endure the cross) - 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He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12:2</a:t>
            </a:r>
          </a:p>
          <a:p>
            <a:r>
              <a:rPr lang="en-US" dirty="0" smtClean="0">
                <a:latin typeface="Calibri" pitchFamily="34" charset="0"/>
              </a:rPr>
              <a:t>His Compassion </a:t>
            </a:r>
            <a:r>
              <a:rPr lang="en-US" b="1" dirty="0" smtClean="0">
                <a:latin typeface="Calibri" pitchFamily="34" charset="0"/>
              </a:rPr>
              <a:t>(Matthew 9:36)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Compassion For The Lost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9:35-38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3200400" cy="1162050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 pitchFamily="34" charset="0"/>
              </a:rPr>
              <a:t>Compassion…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32250" y="1492250"/>
            <a:ext cx="5111750" cy="5365750"/>
          </a:xfrm>
        </p:spPr>
        <p:txBody>
          <a:bodyPr/>
          <a:lstStyle/>
          <a:p>
            <a:pPr algn="ctr">
              <a:buNone/>
            </a:pPr>
            <a:r>
              <a:rPr lang="en-US" sz="2400" i="1" dirty="0" smtClean="0">
                <a:latin typeface="Calibri" pitchFamily="34" charset="0"/>
              </a:rPr>
              <a:t>And Jesus went about all the cities and villages, teaching in their synagogues and preaching the gospel of the kingdom, and healing every disease and every infirmity. </a:t>
            </a:r>
            <a:r>
              <a:rPr lang="en-US" sz="2400" b="1" i="1" u="sng" dirty="0" smtClean="0">
                <a:latin typeface="Calibri" pitchFamily="34" charset="0"/>
              </a:rPr>
              <a:t>When he saw the crowds, he had compassion for them, because they were harassed and helpless, like sheep without a shepherd</a:t>
            </a:r>
            <a:r>
              <a:rPr lang="en-US" sz="2400" i="1" dirty="0" smtClean="0">
                <a:latin typeface="Calibri" pitchFamily="34" charset="0"/>
              </a:rPr>
              <a:t>. Then he said to his disciples, "The harvest is plentiful, but the laborers are few; pray therefore the Lord of the harvest to send out laborers into his harvest." </a:t>
            </a:r>
            <a:r>
              <a:rPr lang="en-US" sz="2400" dirty="0" smtClean="0">
                <a:latin typeface="Calibri" pitchFamily="34" charset="0"/>
              </a:rPr>
              <a:t>(Matthew 9:35-38 RSV)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2166937"/>
            <a:ext cx="3733800" cy="4691063"/>
          </a:xfrm>
        </p:spPr>
        <p:txBody>
          <a:bodyPr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JESUS HAD COMPASSION FOR THE LOST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 COMPASSION MOVED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HIM TO ACTION...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WE HAVE COMPASSION FOR THE LOST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CAN WE DEVELOP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COMPASSION?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SHOULD COMPASSION MOVE 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US?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pitchFamily="34" charset="0"/>
              </a:rPr>
              <a:t>With Compassion…</a:t>
            </a:r>
            <a:endParaRPr lang="en-US" sz="66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38" y="2417763"/>
            <a:ext cx="8896350" cy="4135437"/>
          </a:xfrm>
        </p:spPr>
        <p:txBody>
          <a:bodyPr/>
          <a:lstStyle/>
          <a:p>
            <a:pPr algn="ctr">
              <a:buNone/>
            </a:pPr>
            <a:r>
              <a:rPr lang="en-US" sz="4400" i="1" dirty="0" smtClean="0">
                <a:latin typeface="Calibri" pitchFamily="34" charset="0"/>
              </a:rPr>
              <a:t>If I say, "I will not mention him, or speak any more in his name," there is in my heart as it were a burning fire shut up in my bones, and I am weary with holding it in, and I cannot. </a:t>
            </a:r>
            <a:r>
              <a:rPr lang="en-US" sz="4400" dirty="0" smtClean="0">
                <a:latin typeface="Calibri" pitchFamily="34" charset="0"/>
              </a:rPr>
              <a:t>(Jeremiah 20:9 RSV)</a:t>
            </a:r>
            <a:endParaRPr lang="en-US" sz="44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We All Need The Great Physician!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  <a:latin typeface="Calibri" pitchFamily="34" charset="0"/>
              </a:rPr>
              <a:t>“Those who are well have no need of a physician, but those who are sick. But go </a:t>
            </a:r>
            <a:r>
              <a:rPr lang="en-US" b="1" i="1" dirty="0" smtClean="0">
                <a:solidFill>
                  <a:schemeClr val="tx1"/>
                </a:solidFill>
                <a:latin typeface="Calibri" pitchFamily="34" charset="0"/>
              </a:rPr>
              <a:t>and learn </a:t>
            </a:r>
            <a:r>
              <a:rPr lang="en-US" b="1" i="1" dirty="0">
                <a:solidFill>
                  <a:schemeClr val="tx1"/>
                </a:solidFill>
                <a:latin typeface="Calibri" pitchFamily="34" charset="0"/>
              </a:rPr>
              <a:t>what this means: ‘I desire mercy and not sacrifice.’ For I did not come to call </a:t>
            </a:r>
            <a:r>
              <a:rPr lang="en-US" b="1" i="1" dirty="0" smtClean="0">
                <a:solidFill>
                  <a:schemeClr val="tx1"/>
                </a:solidFill>
                <a:latin typeface="Calibri" pitchFamily="34" charset="0"/>
              </a:rPr>
              <a:t>the righteous</a:t>
            </a:r>
            <a:r>
              <a:rPr lang="en-US" b="1" i="1" dirty="0">
                <a:solidFill>
                  <a:schemeClr val="tx1"/>
                </a:solidFill>
                <a:latin typeface="Calibri" pitchFamily="34" charset="0"/>
              </a:rPr>
              <a:t>, but sinners, to repentance.” 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(Mt 9:12-13)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7" name="Content Placeholder 6" descr="jesus_cares_for_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9313" y="2544366"/>
            <a:ext cx="4371975" cy="3278981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by Mark Copeland</a:t>
            </a:r>
          </a:p>
          <a:p>
            <a:r>
              <a:rPr lang="en-US" dirty="0" smtClean="0"/>
              <a:t>Commentary on Matthew by </a:t>
            </a:r>
            <a:r>
              <a:rPr lang="en-US" dirty="0"/>
              <a:t>K</a:t>
            </a:r>
            <a:r>
              <a:rPr lang="en-US" dirty="0" smtClean="0"/>
              <a:t>enneth </a:t>
            </a:r>
            <a:r>
              <a:rPr lang="en-US" dirty="0" err="1" smtClean="0"/>
              <a:t>Chumbley</a:t>
            </a:r>
            <a:endParaRPr lang="en-US" dirty="0" smtClean="0"/>
          </a:p>
          <a:p>
            <a:r>
              <a:rPr lang="en-US" dirty="0" smtClean="0"/>
              <a:t>Commentary on Matthew by George </a:t>
            </a:r>
            <a:r>
              <a:rPr lang="en-US" dirty="0" err="1" smtClean="0"/>
              <a:t>Dehoff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">
  <a:themeElements>
    <a:clrScheme name="Mountain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untai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8713</TotalTime>
  <Words>368</Words>
  <Application>Microsoft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Mountain</vt:lpstr>
      <vt:lpstr>Slide 1</vt:lpstr>
      <vt:lpstr>For the Son of man came to seek and to save the lost." (Luke 19:10 RSV)</vt:lpstr>
      <vt:lpstr>What Motivated Jesus To Save The Lost?</vt:lpstr>
      <vt:lpstr>Compassion For The Lost</vt:lpstr>
      <vt:lpstr>Compassion…</vt:lpstr>
      <vt:lpstr>With Compassion…</vt:lpstr>
      <vt:lpstr>We All Need The Great Physician!</vt:lpstr>
      <vt:lpstr>Sources</vt:lpstr>
    </vt:vector>
  </TitlesOfParts>
  <Company>Mark IV Automotive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Sermon on the Mount</dc:title>
  <dc:creator>Christopher Smith</dc:creator>
  <cp:lastModifiedBy>DELL</cp:lastModifiedBy>
  <cp:revision>7</cp:revision>
  <cp:lastPrinted>1601-01-01T00:00:00Z</cp:lastPrinted>
  <dcterms:created xsi:type="dcterms:W3CDTF">2004-05-07T16:40:28Z</dcterms:created>
  <dcterms:modified xsi:type="dcterms:W3CDTF">2019-06-23T02:52:11Z</dcterms:modified>
</cp:coreProperties>
</file>