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06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17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8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46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76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2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9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4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2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9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20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77CE9F-BE15-41B4-8D08-67BC926531E0}"/>
              </a:ext>
            </a:extLst>
          </p:cNvPr>
          <p:cNvSpPr/>
          <p:nvPr/>
        </p:nvSpPr>
        <p:spPr>
          <a:xfrm>
            <a:off x="-514904" y="-177554"/>
            <a:ext cx="9987378" cy="787449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3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B4700-CD4D-48A6-BE48-495D0A529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</a:t>
            </a:r>
            <a:br>
              <a:rPr lang="en-US" sz="5400" dirty="0"/>
            </a:br>
            <a:br>
              <a:rPr lang="en-US" sz="5400" dirty="0"/>
            </a:br>
            <a:r>
              <a:rPr lang="en-US" sz="5400" dirty="0"/>
              <a:t>Finding Confidence from 1 John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A5AD-D3F6-4CA6-9989-B672A03602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14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r>
              <a:rPr lang="en-US" dirty="0"/>
              <a:t>Medina Church of Christ</a:t>
            </a:r>
          </a:p>
        </p:txBody>
      </p:sp>
    </p:spTree>
    <p:extLst>
      <p:ext uri="{BB962C8B-B14F-4D97-AF65-F5344CB8AC3E}">
        <p14:creationId xmlns:p14="http://schemas.microsoft.com/office/powerpoint/2010/main" val="426620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52DF2-01A7-4967-ADC5-FEDB28513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US" sz="4400" dirty="0"/>
              <a:t>I </a:t>
            </a:r>
            <a:r>
              <a:rPr lang="en-US" sz="4400" b="1" i="1" dirty="0"/>
              <a:t>Know</a:t>
            </a:r>
            <a:r>
              <a:rPr lang="en-US" sz="4400" dirty="0"/>
              <a:t> I have Fellowship with God: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E6A3E-DF16-4A89-AEAA-FF9CB0E76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039" y="1737359"/>
            <a:ext cx="2361459" cy="4537311"/>
          </a:xfrm>
        </p:spPr>
        <p:txBody>
          <a:bodyPr>
            <a:normAutofit lnSpcReduction="10000"/>
          </a:bodyPr>
          <a:lstStyle/>
          <a:p>
            <a:pPr marL="201168" lvl="1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When I love God and keep his commandments:</a:t>
            </a:r>
          </a:p>
          <a:p>
            <a:r>
              <a:rPr lang="en-US" sz="1800" dirty="0"/>
              <a:t>Key Verses: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1 John 4:19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1 John 4:10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Romans 5:6-8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John 3:16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1 John 5:2-3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John 14:15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John 15:14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1 John 2:3-4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A8F652-0D0E-413D-9A61-D3BC8A7B7F61}"/>
              </a:ext>
            </a:extLst>
          </p:cNvPr>
          <p:cNvSpPr txBox="1">
            <a:spLocks/>
          </p:cNvSpPr>
          <p:nvPr/>
        </p:nvSpPr>
        <p:spPr>
          <a:xfrm>
            <a:off x="3298498" y="1737359"/>
            <a:ext cx="2361459" cy="453731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Font typeface="Calibri" pitchFamily="34" charset="0"/>
              <a:buNone/>
            </a:pPr>
            <a:r>
              <a:rPr lang="en-US" sz="2000" dirty="0">
                <a:solidFill>
                  <a:schemeClr val="accent2"/>
                </a:solidFill>
              </a:rPr>
              <a:t>When I love the Truth</a:t>
            </a:r>
          </a:p>
          <a:p>
            <a:r>
              <a:rPr lang="en-US" sz="1800" dirty="0"/>
              <a:t>Key Verses: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1 John 1:5-10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1 John 2:21-24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1 John 1:1-3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John 14:6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Titus 1:2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Hebrews 6:18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1 John 5:9-12</a:t>
            </a:r>
          </a:p>
          <a:p>
            <a:pPr marL="201168" lvl="1" indent="0">
              <a:buFont typeface="Calibri" pitchFamily="34" charset="0"/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3289732-5C16-4682-A827-EB4A02B29F14}"/>
              </a:ext>
            </a:extLst>
          </p:cNvPr>
          <p:cNvSpPr txBox="1">
            <a:spLocks/>
          </p:cNvSpPr>
          <p:nvPr/>
        </p:nvSpPr>
        <p:spPr>
          <a:xfrm>
            <a:off x="5659956" y="1737359"/>
            <a:ext cx="2361459" cy="453731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Font typeface="Calibri" pitchFamily="34" charset="0"/>
              <a:buNone/>
            </a:pPr>
            <a:r>
              <a:rPr lang="en-US" sz="2000" dirty="0">
                <a:solidFill>
                  <a:schemeClr val="accent2"/>
                </a:solidFill>
              </a:rPr>
              <a:t>When I love my brethren</a:t>
            </a:r>
          </a:p>
          <a:p>
            <a:r>
              <a:rPr lang="en-US" sz="1800" dirty="0"/>
              <a:t>Key Verses: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1 John 2:7-11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1 John 1:5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1 John 3:11-15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Matthew 25:31-40</a:t>
            </a:r>
          </a:p>
          <a:p>
            <a:pPr marL="201168" lvl="1" indent="0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4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6257</TotalTime>
  <Words>94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Retrospect</vt:lpstr>
      <vt:lpstr>PowerPoint Presentation</vt:lpstr>
      <vt:lpstr>KNOW  Finding Confidence from 1 John</vt:lpstr>
      <vt:lpstr>I Know I have Fellowship with God: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 Finding Confidence from 1 John</dc:title>
  <dc:creator>Ben Holt</dc:creator>
  <cp:lastModifiedBy>Ben Holt</cp:lastModifiedBy>
  <cp:revision>14</cp:revision>
  <dcterms:created xsi:type="dcterms:W3CDTF">2019-06-22T21:32:10Z</dcterms:created>
  <dcterms:modified xsi:type="dcterms:W3CDTF">2019-07-14T21:23:12Z</dcterms:modified>
</cp:coreProperties>
</file>