
<file path=[Content_Types].xml><?xml version="1.0" encoding="utf-8"?>
<Types xmlns="http://schemas.openxmlformats.org/package/2006/content-types">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78" r:id="rId2"/>
  </p:sldMasterIdLst>
  <p:notesMasterIdLst>
    <p:notesMasterId r:id="rId7"/>
  </p:notesMasterIdLst>
  <p:sldIdLst>
    <p:sldId id="272" r:id="rId3"/>
    <p:sldId id="273" r:id="rId4"/>
    <p:sldId id="271" r:id="rId5"/>
    <p:sldId id="27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4995" autoAdjust="0"/>
    <p:restoredTop sz="94660"/>
  </p:normalViewPr>
  <p:slideViewPr>
    <p:cSldViewPr snapToGrid="0">
      <p:cViewPr varScale="1">
        <p:scale>
          <a:sx n="79" d="100"/>
          <a:sy n="79" d="100"/>
        </p:scale>
        <p:origin x="-372" y="-78"/>
      </p:cViewPr>
      <p:guideLst>
        <p:guide orient="horz" pos="2160"/>
        <p:guide pos="3840"/>
      </p:guideLst>
    </p:cSldViewPr>
  </p:slideViewPr>
  <p:notesTextViewPr>
    <p:cViewPr>
      <p:scale>
        <a:sx n="1" d="1"/>
        <a:sy n="1" d="1"/>
      </p:scale>
      <p:origin x="0" y="0"/>
    </p:cViewPr>
  </p:notesTextViewPr>
  <p:sorterViewPr>
    <p:cViewPr>
      <p:scale>
        <a:sx n="90" d="100"/>
        <a:sy n="9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D809D5-7C18-4FD6-BE61-0E9B92561071}" type="datetimeFigureOut">
              <a:rPr lang="en-US" smtClean="0"/>
              <a:pPr/>
              <a:t>6/29/2019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3D6956-836E-4F78-BB7D-83A58F01DA94}" type="slidenum">
              <a:rPr lang="en-US" smtClean="0"/>
              <a:pPr/>
              <a:t>‹#›</a:t>
            </a:fld>
            <a:endParaRPr lang="en-US"/>
          </a:p>
        </p:txBody>
      </p:sp>
    </p:spTree>
    <p:extLst>
      <p:ext uri="{BB962C8B-B14F-4D97-AF65-F5344CB8AC3E}">
        <p14:creationId xmlns:p14="http://schemas.microsoft.com/office/powerpoint/2010/main" xmlns="" val="41678824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2" name="Freeform 6"/>
          <p:cNvSpPr/>
          <p:nvPr/>
        </p:nvSpPr>
        <p:spPr bwMode="auto">
          <a:xfrm>
            <a:off x="11784011" y="118920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sp>
        <p:nvSpPr>
          <p:cNvPr id="2" name="Title 1"/>
          <p:cNvSpPr>
            <a:spLocks noGrp="1"/>
          </p:cNvSpPr>
          <p:nvPr>
            <p:ph type="ctrTitle"/>
          </p:nvPr>
        </p:nvSpPr>
        <p:spPr>
          <a:xfrm>
            <a:off x="1088913" y="1143293"/>
            <a:ext cx="7034362" cy="4268965"/>
          </a:xfrm>
        </p:spPr>
        <p:txBody>
          <a:bodyPr anchor="t">
            <a:normAutofit/>
          </a:bodyPr>
          <a:lstStyle>
            <a:lvl1pPr algn="l">
              <a:lnSpc>
                <a:spcPct val="85000"/>
              </a:lnSpc>
              <a:defRPr sz="77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088914" y="5537925"/>
            <a:ext cx="7034362" cy="706355"/>
          </a:xfrm>
        </p:spPr>
        <p:txBody>
          <a:bodyPr>
            <a:normAutofit/>
          </a:bodyPr>
          <a:lstStyle>
            <a:lvl1pPr marL="0" indent="0" algn="l">
              <a:lnSpc>
                <a:spcPct val="114000"/>
              </a:lnSpc>
              <a:spcBef>
                <a:spcPts val="0"/>
              </a:spcBef>
              <a:buNone/>
              <a:defRPr sz="2000" b="0" i="1"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88913" y="6314440"/>
            <a:ext cx="1596622" cy="365125"/>
          </a:xfrm>
        </p:spPr>
        <p:txBody>
          <a:bodyPr/>
          <a:lstStyle>
            <a:lvl1pPr algn="l">
              <a:defRPr sz="1200">
                <a:solidFill>
                  <a:schemeClr val="tx2"/>
                </a:solidFill>
              </a:defRPr>
            </a:lvl1pPr>
          </a:lstStyle>
          <a:p>
            <a:fld id="{3C633830-2244-49AE-BC4A-47F415C177C6}" type="datetimeFigureOut">
              <a:rPr lang="en-US" dirty="0"/>
              <a:pPr/>
              <a:t>6/29/2019</a:t>
            </a:fld>
            <a:endParaRPr lang="en-US" dirty="0"/>
          </a:p>
        </p:txBody>
      </p:sp>
      <p:sp>
        <p:nvSpPr>
          <p:cNvPr id="5" name="Footer Placeholder 4"/>
          <p:cNvSpPr>
            <a:spLocks noGrp="1"/>
          </p:cNvSpPr>
          <p:nvPr>
            <p:ph type="ftr" sz="quarter" idx="11"/>
          </p:nvPr>
        </p:nvSpPr>
        <p:spPr>
          <a:xfrm>
            <a:off x="3000591" y="6314440"/>
            <a:ext cx="5122683" cy="365125"/>
          </a:xfrm>
        </p:spPr>
        <p:txBody>
          <a:bodyPr/>
          <a:lstStyle>
            <a:lvl1pPr algn="l">
              <a:defRPr b="0">
                <a:solidFill>
                  <a:schemeClr val="tx2"/>
                </a:solidFill>
              </a:defRPr>
            </a:lvl1pPr>
          </a:lstStyle>
          <a:p>
            <a:endParaRPr lang="en-US" dirty="0"/>
          </a:p>
        </p:txBody>
      </p:sp>
      <p:sp>
        <p:nvSpPr>
          <p:cNvPr id="6" name="Slide Number Placeholder 5"/>
          <p:cNvSpPr>
            <a:spLocks noGrp="1"/>
          </p:cNvSpPr>
          <p:nvPr>
            <p:ph type="sldNum" sz="quarter" idx="12"/>
          </p:nvPr>
        </p:nvSpPr>
        <p:spPr>
          <a:xfrm>
            <a:off x="11784011" y="1416216"/>
            <a:ext cx="407988" cy="365125"/>
          </a:xfrm>
        </p:spPr>
        <p:txBody>
          <a:bodyPr/>
          <a:lstStyle>
            <a:lvl1pPr algn="r">
              <a:defRPr>
                <a:solidFill>
                  <a:schemeClr val="bg2"/>
                </a:solidFill>
              </a:defRPr>
            </a:lvl1pPr>
          </a:lstStyle>
          <a:p>
            <a:fld id="{2AC27A5A-7290-4DE1-BA94-4BE8A8E57DCF}" type="slidenum">
              <a:rPr lang="en-US" dirty="0"/>
              <a:pPr/>
              <a:t>‹#›</a:t>
            </a:fld>
            <a:endParaRPr lang="en-US" dirty="0"/>
          </a:p>
        </p:txBody>
      </p:sp>
      <p:cxnSp>
        <p:nvCxnSpPr>
          <p:cNvPr id="9" name="Straight Connector 8"/>
          <p:cNvCxnSpPr/>
          <p:nvPr/>
        </p:nvCxnSpPr>
        <p:spPr>
          <a:xfrm>
            <a:off x="773855" y="1257300"/>
            <a:ext cx="0" cy="560070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xmlns="">
        <p15:guide id="1" orient="horz" pos="79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181600" y="640080"/>
            <a:ext cx="6248398" cy="558414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dirty="0"/>
              <a:pPr/>
              <a:t>6/29/2019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C27A5A-7290-4DE1-BA94-4BE8A8E57DCF}"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2" name="Freeform 6"/>
          <p:cNvSpPr/>
          <p:nvPr/>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rgbClr val="262626"/>
          </a:solidFill>
          <a:ln w="0">
            <a:noFill/>
            <a:prstDash val="solid"/>
            <a:round/>
            <a:headEnd/>
            <a:tailEnd/>
          </a:ln>
        </p:spPr>
      </p:sp>
      <p:sp>
        <p:nvSpPr>
          <p:cNvPr id="2" name="Vertical Title 1"/>
          <p:cNvSpPr>
            <a:spLocks noGrp="1"/>
          </p:cNvSpPr>
          <p:nvPr>
            <p:ph type="title" orient="vert"/>
          </p:nvPr>
        </p:nvSpPr>
        <p:spPr>
          <a:xfrm>
            <a:off x="7990765" y="642931"/>
            <a:ext cx="2446670" cy="4678106"/>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642932"/>
            <a:ext cx="7070678" cy="467810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536187" y="5927131"/>
            <a:ext cx="3814856" cy="365125"/>
          </a:xfrm>
        </p:spPr>
        <p:txBody>
          <a:bodyPr/>
          <a:lstStyle/>
          <a:p>
            <a:fld id="{3C633830-2244-49AE-BC4A-47F415C177C6}" type="datetimeFigureOut">
              <a:rPr lang="en-US" dirty="0"/>
              <a:pPr/>
              <a:t>6/29/2019</a:t>
            </a:fld>
            <a:endParaRPr lang="en-US" dirty="0"/>
          </a:p>
        </p:txBody>
      </p:sp>
      <p:sp>
        <p:nvSpPr>
          <p:cNvPr id="5" name="Footer Placeholder 4"/>
          <p:cNvSpPr>
            <a:spLocks noGrp="1"/>
          </p:cNvSpPr>
          <p:nvPr>
            <p:ph type="ftr" sz="quarter" idx="11"/>
          </p:nvPr>
        </p:nvSpPr>
        <p:spPr>
          <a:xfrm>
            <a:off x="6536187" y="6315949"/>
            <a:ext cx="3814856" cy="365125"/>
          </a:xfrm>
        </p:spPr>
        <p:txBody>
          <a:bodyPr/>
          <a:lstStyle/>
          <a:p>
            <a:endParaRPr lang="en-US" dirty="0"/>
          </a:p>
        </p:txBody>
      </p:sp>
      <p:sp>
        <p:nvSpPr>
          <p:cNvPr id="6" name="Slide Number Placeholder 5"/>
          <p:cNvSpPr>
            <a:spLocks noGrp="1"/>
          </p:cNvSpPr>
          <p:nvPr>
            <p:ph type="sldNum" sz="quarter" idx="12"/>
          </p:nvPr>
        </p:nvSpPr>
        <p:spPr>
          <a:xfrm>
            <a:off x="11784011" y="5607592"/>
            <a:ext cx="407988" cy="365125"/>
          </a:xfrm>
        </p:spPr>
        <p:txBody>
          <a:bodyPr/>
          <a:lstStyle/>
          <a:p>
            <a:fld id="{2AC27A5A-7290-4DE1-BA94-4BE8A8E57DCF}" type="slidenum">
              <a:rPr lang="en-US" dirty="0"/>
              <a:pPr/>
              <a:t>‹#›</a:t>
            </a:fld>
            <a:endParaRPr lang="en-US" dirty="0"/>
          </a:p>
        </p:txBody>
      </p:sp>
      <p:cxnSp>
        <p:nvCxnSpPr>
          <p:cNvPr id="13" name="Straight Connector 12"/>
          <p:cNvCxnSpPr/>
          <p:nvPr/>
        </p:nvCxnSpPr>
        <p:spPr>
          <a:xfrm>
            <a:off x="0" y="6199730"/>
            <a:ext cx="10260011"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extLst mod="1">
    <p:ext uri="{DCECCB84-F9BA-43D5-87BE-67443E8EF086}">
      <p15:sldGuideLst xmlns:p15="http://schemas.microsoft.com/office/powerpoint/2012/main" xmlns="">
        <p15:guide id="1" pos="6456">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2A1F04-AB12-5844-8E3F-236E6252F016}" type="datetimeFigureOut">
              <a:rPr lang="en-US" smtClean="0">
                <a:solidFill>
                  <a:prstClr val="black">
                    <a:tint val="75000"/>
                  </a:prstClr>
                </a:solidFill>
              </a:rPr>
              <a:pPr/>
              <a:t>6/29/2019</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8681F46B-A730-4143-B19C-22A9E4FCC76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3720915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dirty="0"/>
              <a:pPr/>
              <a:t>6/29/2019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C27A5A-7290-4DE1-BA94-4BE8A8E57DCF}"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7" name="Freeform 6"/>
          <p:cNvSpPr/>
          <p:nvPr/>
        </p:nvSpPr>
        <p:spPr bwMode="auto">
          <a:xfrm>
            <a:off x="11784011" y="1393748"/>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1"/>
          <p:cNvSpPr>
            <a:spLocks noGrp="1"/>
          </p:cNvSpPr>
          <p:nvPr>
            <p:ph type="title"/>
          </p:nvPr>
        </p:nvSpPr>
        <p:spPr>
          <a:xfrm>
            <a:off x="1947673" y="2571722"/>
            <a:ext cx="8296654" cy="3286153"/>
          </a:xfrm>
        </p:spPr>
        <p:txBody>
          <a:bodyPr anchor="t">
            <a:normAutofit/>
          </a:bodyPr>
          <a:lstStyle>
            <a:lvl1pPr>
              <a:lnSpc>
                <a:spcPct val="85000"/>
              </a:lnSpc>
              <a:defRPr sz="7700" cap="all" baseline="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947673" y="1393748"/>
            <a:ext cx="8401429" cy="819150"/>
          </a:xfrm>
        </p:spPr>
        <p:txBody>
          <a:bodyPr anchor="ctr">
            <a:normAutofit/>
          </a:bodyPr>
          <a:lstStyle>
            <a:lvl1pPr marL="0" indent="0" algn="r">
              <a:lnSpc>
                <a:spcPct val="113000"/>
              </a:lnSpc>
              <a:spcBef>
                <a:spcPts val="0"/>
              </a:spcBef>
              <a:buNone/>
              <a:defRPr sz="2000" b="0" i="1" baseline="0">
                <a:solidFill>
                  <a:schemeClr val="tx1">
                    <a:lumMod val="85000"/>
                    <a:lumOff val="1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742955" y="6314439"/>
            <a:ext cx="1596622" cy="365125"/>
          </a:xfrm>
        </p:spPr>
        <p:txBody>
          <a:bodyPr/>
          <a:lstStyle>
            <a:lvl1pPr>
              <a:defRPr sz="1200">
                <a:solidFill>
                  <a:schemeClr val="tx1">
                    <a:lumMod val="85000"/>
                    <a:lumOff val="15000"/>
                  </a:schemeClr>
                </a:solidFill>
              </a:defRPr>
            </a:lvl1pPr>
          </a:lstStyle>
          <a:p>
            <a:fld id="{3C633830-2244-49AE-BC4A-47F415C177C6}" type="datetimeFigureOut">
              <a:rPr lang="en-US" dirty="0"/>
              <a:pPr/>
              <a:t>6/29/2019</a:t>
            </a:fld>
            <a:endParaRPr lang="en-US" dirty="0"/>
          </a:p>
        </p:txBody>
      </p:sp>
      <p:sp>
        <p:nvSpPr>
          <p:cNvPr id="5" name="Footer Placeholder 4"/>
          <p:cNvSpPr>
            <a:spLocks noGrp="1"/>
          </p:cNvSpPr>
          <p:nvPr>
            <p:ph type="ftr" sz="quarter" idx="11"/>
          </p:nvPr>
        </p:nvSpPr>
        <p:spPr>
          <a:xfrm>
            <a:off x="1947673" y="6314440"/>
            <a:ext cx="6480226" cy="365125"/>
          </a:xfrm>
        </p:spPr>
        <p:txBody>
          <a:bodyPr/>
          <a:lstStyle>
            <a:lvl1pPr>
              <a:defRPr b="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11784011" y="1620760"/>
            <a:ext cx="407988" cy="365125"/>
          </a:xfrm>
        </p:spPr>
        <p:txBody>
          <a:bodyPr/>
          <a:lstStyle>
            <a:lvl1pPr>
              <a:defRPr>
                <a:solidFill>
                  <a:schemeClr val="bg2"/>
                </a:solidFill>
              </a:defRPr>
            </a:lvl1pPr>
          </a:lstStyle>
          <a:p>
            <a:fld id="{2AC27A5A-7290-4DE1-BA94-4BE8A8E57DCF}" type="slidenum">
              <a:rPr lang="en-US" dirty="0"/>
              <a:pPr/>
              <a:t>‹#›</a:t>
            </a:fld>
            <a:endParaRPr lang="en-US" dirty="0"/>
          </a:p>
        </p:txBody>
      </p:sp>
      <p:cxnSp>
        <p:nvCxnSpPr>
          <p:cNvPr id="10" name="Straight Connector 9"/>
          <p:cNvCxnSpPr/>
          <p:nvPr/>
        </p:nvCxnSpPr>
        <p:spPr>
          <a:xfrm flipH="1">
            <a:off x="1" y="6178167"/>
            <a:ext cx="10244326"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extLst mod="1">
    <p:ext uri="{DCECCB84-F9BA-43D5-87BE-67443E8EF086}">
      <p15:sldGuideLst xmlns:p15="http://schemas.microsoft.com/office/powerpoint/2012/main" xmlns="">
        <p15:guide id="1" pos="6456">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181600" y="540628"/>
            <a:ext cx="6248400" cy="248894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181600" y="3712467"/>
            <a:ext cx="6248400" cy="24822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C633830-2244-49AE-BC4A-47F415C177C6}" type="datetimeFigureOut">
              <a:rPr lang="en-US" dirty="0"/>
              <a:pPr/>
              <a:t>6/29/2019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C27A5A-7290-4DE1-BA94-4BE8A8E57DCF}"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62000" y="557784"/>
            <a:ext cx="3831336" cy="4956048"/>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5181600" y="558065"/>
            <a:ext cx="6245352" cy="914400"/>
          </a:xfrm>
        </p:spPr>
        <p:txBody>
          <a:bodyPr anchor="b">
            <a:normAutofit/>
          </a:bodyPr>
          <a:lstStyle>
            <a:lvl1pPr marL="0" indent="0">
              <a:lnSpc>
                <a:spcPct val="113000"/>
              </a:lnSpc>
              <a:spcBef>
                <a:spcPts val="0"/>
              </a:spcBef>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181600" y="1526671"/>
            <a:ext cx="6245352" cy="1755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81600" y="3700826"/>
            <a:ext cx="6248400" cy="914400"/>
          </a:xfrm>
        </p:spPr>
        <p:txBody>
          <a:bodyPr anchor="b">
            <a:normAutofit/>
          </a:bodyPr>
          <a:lstStyle>
            <a:lvl1pPr marL="0" indent="0">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81600" y="4669432"/>
            <a:ext cx="6245352" cy="1755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C633830-2244-49AE-BC4A-47F415C177C6}" type="datetimeFigureOut">
              <a:rPr lang="en-US" dirty="0"/>
              <a:pPr/>
              <a:t>6/29/2019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AC27A5A-7290-4DE1-BA94-4BE8A8E57DCF}"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C633830-2244-49AE-BC4A-47F415C177C6}" type="datetimeFigureOut">
              <a:rPr lang="en-US" dirty="0"/>
              <a:pPr/>
              <a:t>6/29/2019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AC27A5A-7290-4DE1-BA94-4BE8A8E57DCF}"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633830-2244-49AE-BC4A-47F415C177C6}" type="datetimeFigureOut">
              <a:rPr lang="en-US" dirty="0"/>
              <a:pPr/>
              <a:t>6/29/2019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AC27A5A-7290-4DE1-BA94-4BE8A8E57DCF}"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555479"/>
            <a:ext cx="3838776" cy="1921022"/>
          </a:xfrm>
        </p:spPr>
        <p:txBody>
          <a:bodyPr anchor="t">
            <a:noAutofit/>
          </a:bodyPr>
          <a:lstStyle>
            <a:lvl1pPr>
              <a:lnSpc>
                <a:spcPct val="93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181600" y="564147"/>
            <a:ext cx="6248400" cy="5622644"/>
          </a:xfrm>
        </p:spPr>
        <p:txBody>
          <a:bodyPr/>
          <a:lstStyle>
            <a:lvl1pPr>
              <a:lnSpc>
                <a:spcPct val="112000"/>
              </a:lnSpc>
              <a:defRPr sz="2000"/>
            </a:lvl1pPr>
            <a:lvl2pPr>
              <a:lnSpc>
                <a:spcPct val="112000"/>
              </a:lnSpc>
              <a:defRPr sz="1800"/>
            </a:lvl2pPr>
            <a:lvl3pPr>
              <a:lnSpc>
                <a:spcPct val="112000"/>
              </a:lnSpc>
              <a:defRPr sz="1600"/>
            </a:lvl3pPr>
            <a:lvl4pPr>
              <a:lnSpc>
                <a:spcPct val="112000"/>
              </a:lnSpc>
              <a:defRPr sz="1400"/>
            </a:lvl4pPr>
            <a:lvl5pPr>
              <a:lnSpc>
                <a:spcPct val="112000"/>
              </a:lnSpc>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0" y="2621512"/>
            <a:ext cx="3838776" cy="3239537"/>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633830-2244-49AE-BC4A-47F415C177C6}" type="datetimeFigureOut">
              <a:rPr lang="en-US" dirty="0"/>
              <a:pPr/>
              <a:t>6/29/2019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C27A5A-7290-4DE1-BA94-4BE8A8E57DCF}"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557261"/>
            <a:ext cx="3840480" cy="1919239"/>
          </a:xfrm>
        </p:spPr>
        <p:txBody>
          <a:bodyPr anchor="t">
            <a:noAutofit/>
          </a:bodyPr>
          <a:lstStyle>
            <a:lvl1pPr>
              <a:lnSpc>
                <a:spcPct val="93000"/>
              </a:lnSpc>
              <a:defRPr sz="40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257800" y="0"/>
            <a:ext cx="6172200"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58952" y="2621512"/>
            <a:ext cx="3840480" cy="3236976"/>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633830-2244-49AE-BC4A-47F415C177C6}" type="datetimeFigureOut">
              <a:rPr lang="en-US" dirty="0"/>
              <a:pPr/>
              <a:t>6/29/2019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C27A5A-7290-4DE1-BA94-4BE8A8E57DCF}"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 name="Freeform 6"/>
          <p:cNvSpPr/>
          <p:nvPr/>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Placeholder 1"/>
          <p:cNvSpPr>
            <a:spLocks noGrp="1"/>
          </p:cNvSpPr>
          <p:nvPr>
            <p:ph type="title"/>
          </p:nvPr>
        </p:nvSpPr>
        <p:spPr>
          <a:xfrm>
            <a:off x="762000" y="559678"/>
            <a:ext cx="3833906" cy="495249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181600" y="569066"/>
            <a:ext cx="6248398" cy="565515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2001" y="5930060"/>
            <a:ext cx="3814856" cy="365125"/>
          </a:xfrm>
          <a:prstGeom prst="rect">
            <a:avLst/>
          </a:prstGeom>
        </p:spPr>
        <p:txBody>
          <a:bodyPr vert="horz" lIns="91440" tIns="45720" rIns="91440" bIns="45720" rtlCol="0" anchor="t"/>
          <a:lstStyle>
            <a:lvl1pPr algn="r">
              <a:defRPr sz="1000" b="0" i="1" baseline="0">
                <a:solidFill>
                  <a:schemeClr val="tx1">
                    <a:lumMod val="85000"/>
                    <a:lumOff val="15000"/>
                  </a:schemeClr>
                </a:solidFill>
                <a:latin typeface="+mj-lt"/>
              </a:defRPr>
            </a:lvl1pPr>
          </a:lstStyle>
          <a:p>
            <a:fld id="{3C633830-2244-49AE-BC4A-47F415C177C6}" type="datetimeFigureOut">
              <a:rPr lang="en-US" dirty="0"/>
              <a:pPr/>
              <a:t>6/29/2019</a:t>
            </a:fld>
            <a:endParaRPr lang="en-US" dirty="0"/>
          </a:p>
        </p:txBody>
      </p:sp>
      <p:sp>
        <p:nvSpPr>
          <p:cNvPr id="5" name="Footer Placeholder 4"/>
          <p:cNvSpPr>
            <a:spLocks noGrp="1"/>
          </p:cNvSpPr>
          <p:nvPr>
            <p:ph type="ftr" sz="quarter" idx="3"/>
          </p:nvPr>
        </p:nvSpPr>
        <p:spPr>
          <a:xfrm>
            <a:off x="762001" y="6314440"/>
            <a:ext cx="3814856" cy="365125"/>
          </a:xfrm>
          <a:prstGeom prst="rect">
            <a:avLst/>
          </a:prstGeom>
        </p:spPr>
        <p:txBody>
          <a:bodyPr vert="horz" lIns="91440" tIns="45720" rIns="91440" bIns="45720" rtlCol="0" anchor="t"/>
          <a:lstStyle>
            <a:lvl1pPr algn="r">
              <a:defRPr sz="1200" b="1" i="1" baseline="0">
                <a:solidFill>
                  <a:schemeClr val="tx1">
                    <a:lumMod val="85000"/>
                    <a:lumOff val="15000"/>
                  </a:schemeClr>
                </a:solidFill>
                <a:latin typeface="+mj-lt"/>
              </a:defRPr>
            </a:lvl1pPr>
          </a:lstStyle>
          <a:p>
            <a:endParaRPr lang="en-US" dirty="0"/>
          </a:p>
        </p:txBody>
      </p:sp>
      <p:sp>
        <p:nvSpPr>
          <p:cNvPr id="6" name="Slide Number Placeholder 5"/>
          <p:cNvSpPr>
            <a:spLocks noGrp="1"/>
          </p:cNvSpPr>
          <p:nvPr>
            <p:ph type="sldNum" sz="quarter" idx="4"/>
          </p:nvPr>
        </p:nvSpPr>
        <p:spPr>
          <a:xfrm>
            <a:off x="11784011" y="5607592"/>
            <a:ext cx="407988" cy="365125"/>
          </a:xfrm>
          <a:prstGeom prst="rect">
            <a:avLst/>
          </a:prstGeom>
        </p:spPr>
        <p:txBody>
          <a:bodyPr vert="horz" lIns="91440" tIns="45720" rIns="91440" bIns="45720" rtlCol="0" anchor="ctr"/>
          <a:lstStyle>
            <a:lvl1pPr algn="r">
              <a:defRPr sz="1200" b="0" i="1" baseline="0">
                <a:solidFill>
                  <a:schemeClr val="bg2"/>
                </a:solidFill>
                <a:latin typeface="+mj-lt"/>
              </a:defRPr>
            </a:lvl1pPr>
          </a:lstStyle>
          <a:p>
            <a:fld id="{2AC27A5A-7290-4DE1-BA94-4BE8A8E57DCF}" type="slidenum">
              <a:rPr lang="en-US" dirty="0"/>
              <a:pPr/>
              <a:t>‹#›</a:t>
            </a:fld>
            <a:endParaRPr lang="en-US" dirty="0"/>
          </a:p>
        </p:txBody>
      </p:sp>
      <p:cxnSp>
        <p:nvCxnSpPr>
          <p:cNvPr id="10" name="Straight Connector 9"/>
          <p:cNvCxnSpPr/>
          <p:nvPr/>
        </p:nvCxnSpPr>
        <p:spPr>
          <a:xfrm>
            <a:off x="0" y="6199730"/>
            <a:ext cx="449580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0" eaLnBrk="1" latinLnBrk="0" hangingPunct="1">
        <a:lnSpc>
          <a:spcPct val="90000"/>
        </a:lnSpc>
        <a:spcBef>
          <a:spcPct val="0"/>
        </a:spcBef>
        <a:buNone/>
        <a:defRPr sz="5000" b="0" i="1" kern="1200" baseline="0">
          <a:solidFill>
            <a:schemeClr val="tx1">
              <a:lumMod val="85000"/>
              <a:lumOff val="15000"/>
            </a:schemeClr>
          </a:solidFill>
          <a:latin typeface="+mj-lt"/>
          <a:ea typeface="+mj-ea"/>
          <a:cs typeface="+mj-cs"/>
        </a:defRPr>
      </a:lvl1pPr>
    </p:titleStyle>
    <p:bodyStyle>
      <a:lvl1pPr marL="283464" indent="-283464" algn="l" defTabSz="914400" rtl="0" eaLnBrk="1" latinLnBrk="0" hangingPunct="1">
        <a:lnSpc>
          <a:spcPct val="112000"/>
        </a:lnSpc>
        <a:spcBef>
          <a:spcPts val="900"/>
        </a:spcBef>
        <a:buFont typeface="Arial" panose="020B0604020202020204" pitchFamily="34" charset="0"/>
        <a:buChar char="•"/>
        <a:defRPr sz="2000" kern="1200" baseline="0">
          <a:solidFill>
            <a:schemeClr val="tx1">
              <a:lumMod val="85000"/>
              <a:lumOff val="15000"/>
            </a:schemeClr>
          </a:solidFill>
          <a:latin typeface="+mn-lt"/>
          <a:ea typeface="+mn-ea"/>
          <a:cs typeface="+mn-cs"/>
        </a:defRPr>
      </a:lvl1pPr>
      <a:lvl2pPr marL="685800" indent="-283464" algn="l" defTabSz="914400" rtl="0" eaLnBrk="1" latinLnBrk="0" hangingPunct="1">
        <a:lnSpc>
          <a:spcPct val="112000"/>
        </a:lnSpc>
        <a:spcBef>
          <a:spcPts val="900"/>
        </a:spcBef>
        <a:buFont typeface="Corbel" panose="020B0503020204020204" pitchFamily="34" charset="0"/>
        <a:buChar char="–"/>
        <a:defRPr sz="1800" kern="1200" baseline="0">
          <a:solidFill>
            <a:schemeClr val="tx1">
              <a:lumMod val="85000"/>
              <a:lumOff val="15000"/>
            </a:schemeClr>
          </a:solidFill>
          <a:latin typeface="+mn-lt"/>
          <a:ea typeface="+mn-ea"/>
          <a:cs typeface="+mn-cs"/>
        </a:defRPr>
      </a:lvl2pPr>
      <a:lvl3pPr marL="1143000" indent="-283464" algn="l" defTabSz="914400" rtl="0" eaLnBrk="1" latinLnBrk="0" hangingPunct="1">
        <a:lnSpc>
          <a:spcPct val="112000"/>
        </a:lnSpc>
        <a:spcBef>
          <a:spcPts val="900"/>
        </a:spcBef>
        <a:buFont typeface="Arial" panose="020B0604020202020204" pitchFamily="34" charset="0"/>
        <a:buChar char="•"/>
        <a:defRPr sz="1600" kern="1200" baseline="0">
          <a:solidFill>
            <a:schemeClr val="tx1">
              <a:lumMod val="85000"/>
              <a:lumOff val="15000"/>
            </a:schemeClr>
          </a:solidFill>
          <a:latin typeface="+mn-lt"/>
          <a:ea typeface="+mn-ea"/>
          <a:cs typeface="+mn-cs"/>
        </a:defRPr>
      </a:lvl3pPr>
      <a:lvl4pPr marL="1600200" indent="-283464" algn="l" defTabSz="914400" rtl="0" eaLnBrk="1" latinLnBrk="0" hangingPunct="1">
        <a:lnSpc>
          <a:spcPct val="112000"/>
        </a:lnSpc>
        <a:spcBef>
          <a:spcPts val="900"/>
        </a:spcBef>
        <a:buFont typeface="Corbel" panose="020B0503020204020204" pitchFamily="34" charset="0"/>
        <a:buChar char="–"/>
        <a:defRPr sz="1400" kern="1200" baseline="0">
          <a:solidFill>
            <a:schemeClr val="tx1">
              <a:lumMod val="85000"/>
              <a:lumOff val="15000"/>
            </a:schemeClr>
          </a:solidFill>
          <a:latin typeface="+mn-lt"/>
          <a:ea typeface="+mn-ea"/>
          <a:cs typeface="+mn-cs"/>
        </a:defRPr>
      </a:lvl4pPr>
      <a:lvl5pPr marL="2057400" indent="-283464" algn="l" defTabSz="914400" rtl="0" eaLnBrk="1" latinLnBrk="0" hangingPunct="1">
        <a:lnSpc>
          <a:spcPct val="112000"/>
        </a:lnSpc>
        <a:spcBef>
          <a:spcPts val="9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5pPr>
      <a:lvl6pPr marL="25146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6pPr>
      <a:lvl7pPr marL="2971800" indent="-283464" algn="l" defTabSz="914400" rtl="0" eaLnBrk="1" latinLnBrk="0" hangingPunct="1">
        <a:lnSpc>
          <a:spcPct val="112000"/>
        </a:lnSpc>
        <a:spcBef>
          <a:spcPts val="1300"/>
        </a:spcBef>
        <a:buFont typeface="Arial" panose="020B0604020202020204" pitchFamily="34" charset="0"/>
        <a:buChar char="•"/>
        <a:defRPr sz="1400" i="1" kern="1200">
          <a:solidFill>
            <a:schemeClr val="tx1">
              <a:lumMod val="85000"/>
              <a:lumOff val="15000"/>
            </a:schemeClr>
          </a:solidFill>
          <a:latin typeface="+mn-lt"/>
          <a:ea typeface="+mn-ea"/>
          <a:cs typeface="+mn-cs"/>
        </a:defRPr>
      </a:lvl7pPr>
      <a:lvl8pPr marL="34290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8pPr>
      <a:lvl9pPr marL="3886200" indent="-283464" algn="l" defTabSz="914400" rtl="0" eaLnBrk="1" latinLnBrk="0" hangingPunct="1">
        <a:lnSpc>
          <a:spcPct val="112000"/>
        </a:lnSpc>
        <a:spcBef>
          <a:spcPts val="13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2832">
          <p15:clr>
            <a:srgbClr val="F26B43"/>
          </p15:clr>
        </p15:guide>
        <p15:guide id="2" pos="480">
          <p15:clr>
            <a:srgbClr val="F26B43"/>
          </p15:clr>
        </p15:guide>
        <p15:guide id="3" orient="horz" pos="432">
          <p15:clr>
            <a:srgbClr val="F26B43"/>
          </p15:clr>
        </p15:guide>
        <p15:guide id="4" pos="7200">
          <p15:clr>
            <a:srgbClr val="F26B43"/>
          </p15:clr>
        </p15:guide>
        <p15:guide id="5" pos="3264">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2A1F04-AB12-5844-8E3F-236E6252F016}" type="datetimeFigureOut">
              <a:rPr lang="en-US" smtClean="0">
                <a:solidFill>
                  <a:prstClr val="black">
                    <a:tint val="75000"/>
                  </a:prstClr>
                </a:solidFill>
              </a:rPr>
              <a:pPr/>
              <a:t>6/29/2019</a:t>
            </a:fld>
            <a:endParaRPr lang="en-US" dirty="0">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81F46B-A730-4143-B19C-22A9E4FCC76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xmlns="" val="3776534720"/>
      </p:ext>
    </p:extLst>
  </p:cSld>
  <p:clrMap bg1="lt1" tx1="dk1" bg2="lt2" tx2="dk2" accent1="accent1" accent2="accent2" accent3="accent3" accent4="accent4" accent5="accent5" accent6="accent6" hlink="hlink" folHlink="folHlink"/>
  <p:sldLayoutIdLst>
    <p:sldLayoutId id="2147483679" r:id="rId1"/>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cSld>
  <p:clrMapOvr>
    <a:masterClrMapping/>
  </p:clrMapOvr>
  <p:transition spd="slow">
    <p:wheel spokes="3"/>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70021" y="3898232"/>
            <a:ext cx="7820525" cy="2959767"/>
          </a:xfrm>
        </p:spPr>
        <p:txBody>
          <a:bodyPr>
            <a:normAutofit fontScale="85000" lnSpcReduction="20000"/>
          </a:bodyPr>
          <a:lstStyle/>
          <a:p>
            <a:r>
              <a:rPr lang="en-US" sz="3200" dirty="0" smtClean="0"/>
              <a:t>Rejoice in the Lord always; again I will say, Rejoice. Let all men know your forbearance. The Lord is at hand. Have no anxiety about anything, but in everything by prayer and supplication with thanksgiving let your requests be made known to God. And the peace of God, which passes all understanding, will keep your hearts and your minds in Christ Jesus. (Philippians 4:4-7 RSV)</a:t>
            </a:r>
            <a:endParaRPr lang="en-US" sz="3200" dirty="0"/>
          </a:p>
        </p:txBody>
      </p:sp>
      <p:pic>
        <p:nvPicPr>
          <p:cNvPr id="4" name="Picture 3" descr="Paul-on-the-road-to-Damascus.jpg"/>
          <p:cNvPicPr>
            <a:picLocks noChangeAspect="1"/>
          </p:cNvPicPr>
          <p:nvPr/>
        </p:nvPicPr>
        <p:blipFill>
          <a:blip r:embed="rId2"/>
          <a:stretch>
            <a:fillRect/>
          </a:stretch>
        </p:blipFill>
        <p:spPr>
          <a:xfrm>
            <a:off x="869795" y="0"/>
            <a:ext cx="7531007" cy="3741821"/>
          </a:xfrm>
          <a:prstGeom prst="rect">
            <a:avLst/>
          </a:prstGeom>
        </p:spPr>
      </p:pic>
      <p:pic>
        <p:nvPicPr>
          <p:cNvPr id="6" name="Picture 5" descr="BS0003-003-00.jpg"/>
          <p:cNvPicPr>
            <a:picLocks noChangeAspect="1"/>
          </p:cNvPicPr>
          <p:nvPr/>
        </p:nvPicPr>
        <p:blipFill>
          <a:blip r:embed="rId3"/>
          <a:stretch>
            <a:fillRect/>
          </a:stretch>
        </p:blipFill>
        <p:spPr>
          <a:xfrm>
            <a:off x="9420726" y="3265868"/>
            <a:ext cx="2771274" cy="3592132"/>
          </a:xfrm>
          <a:prstGeom prst="rect">
            <a:avLst/>
          </a:prstGeom>
        </p:spPr>
      </p:pic>
    </p:spTree>
  </p:cSld>
  <p:clrMapOvr>
    <a:masterClrMapping/>
  </p:clrMapOvr>
  <p:transition>
    <p:wheel spokes="3"/>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aul-prison-3.jpg"/>
          <p:cNvPicPr>
            <a:picLocks noChangeAspect="1"/>
          </p:cNvPicPr>
          <p:nvPr/>
        </p:nvPicPr>
        <p:blipFill>
          <a:blip r:embed="rId2"/>
          <a:stretch>
            <a:fillRect/>
          </a:stretch>
        </p:blipFill>
        <p:spPr>
          <a:xfrm>
            <a:off x="7670051" y="0"/>
            <a:ext cx="4521949" cy="5197642"/>
          </a:xfrm>
          <a:prstGeom prst="rect">
            <a:avLst/>
          </a:prstGeom>
        </p:spPr>
      </p:pic>
      <p:sp>
        <p:nvSpPr>
          <p:cNvPr id="5" name="TextBox 4"/>
          <p:cNvSpPr txBox="1"/>
          <p:nvPr/>
        </p:nvSpPr>
        <p:spPr>
          <a:xfrm>
            <a:off x="4608095" y="5305927"/>
            <a:ext cx="7122695" cy="144655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en-US" sz="2200" i="1" dirty="0" smtClean="0"/>
              <a:t>But the Lord said to him, "Go, for he is a chosen instrument of mine to carry my name before the Gentiles and kings and the sons of Israel; for I will show him how much he must suffer for the sake of my name." </a:t>
            </a:r>
            <a:r>
              <a:rPr lang="en-US" sz="2200" dirty="0" smtClean="0"/>
              <a:t>(Acts 9:15-16 RSV)</a:t>
            </a:r>
            <a:endParaRPr lang="en-US" sz="2200" dirty="0"/>
          </a:p>
        </p:txBody>
      </p:sp>
      <p:sp>
        <p:nvSpPr>
          <p:cNvPr id="6" name="TextBox 5"/>
          <p:cNvSpPr txBox="1"/>
          <p:nvPr/>
        </p:nvSpPr>
        <p:spPr>
          <a:xfrm>
            <a:off x="0" y="0"/>
            <a:ext cx="7315200" cy="5078313"/>
          </a:xfrm>
          <a:prstGeom prst="rect">
            <a:avLst/>
          </a:prstGeom>
          <a:noFill/>
        </p:spPr>
        <p:txBody>
          <a:bodyPr wrap="square" rtlCol="0">
            <a:spAutoFit/>
          </a:bodyPr>
          <a:lstStyle/>
          <a:p>
            <a:pPr marL="514350" lvl="1" indent="-514350">
              <a:buFont typeface="+mj-lt"/>
              <a:buAutoNum type="arabicPeriod"/>
            </a:pPr>
            <a:r>
              <a:rPr lang="en-US" sz="3600" dirty="0" smtClean="0">
                <a:solidFill>
                  <a:srgbClr val="AD7C2C"/>
                </a:solidFill>
                <a:latin typeface="Times New Roman"/>
                <a:cs typeface="Times New Roman"/>
              </a:rPr>
              <a:t>What kept Paul going </a:t>
            </a:r>
            <a:r>
              <a:rPr lang="en-US" sz="3600" dirty="0">
                <a:solidFill>
                  <a:srgbClr val="AD7C2C"/>
                </a:solidFill>
                <a:latin typeface="Times New Roman"/>
                <a:cs typeface="Times New Roman"/>
              </a:rPr>
              <a:t>d</a:t>
            </a:r>
            <a:r>
              <a:rPr lang="en-US" sz="3600" dirty="0" smtClean="0">
                <a:solidFill>
                  <a:srgbClr val="AD7C2C"/>
                </a:solidFill>
                <a:latin typeface="Times New Roman"/>
                <a:cs typeface="Times New Roman"/>
              </a:rPr>
              <a:t>uring </a:t>
            </a:r>
            <a:r>
              <a:rPr lang="en-US" sz="3600" dirty="0">
                <a:solidFill>
                  <a:srgbClr val="AD7C2C"/>
                </a:solidFill>
                <a:latin typeface="Times New Roman"/>
                <a:cs typeface="Times New Roman"/>
              </a:rPr>
              <a:t>t</a:t>
            </a:r>
            <a:r>
              <a:rPr lang="en-US" sz="3600" dirty="0" smtClean="0">
                <a:solidFill>
                  <a:srgbClr val="AD7C2C"/>
                </a:solidFill>
                <a:latin typeface="Times New Roman"/>
                <a:cs typeface="Times New Roman"/>
              </a:rPr>
              <a:t>his time of great distress and turmoil in his life?</a:t>
            </a:r>
          </a:p>
          <a:p>
            <a:pPr marL="514350" lvl="1" indent="-514350">
              <a:buFont typeface="+mj-lt"/>
              <a:buAutoNum type="arabicPeriod"/>
            </a:pPr>
            <a:r>
              <a:rPr lang="en-US" sz="3600" dirty="0" smtClean="0">
                <a:solidFill>
                  <a:srgbClr val="AD7C2C"/>
                </a:solidFill>
                <a:latin typeface="Times New Roman"/>
                <a:cs typeface="Times New Roman"/>
              </a:rPr>
              <a:t>Why did Paul keep preaching about faith in Jesus even in chains?</a:t>
            </a:r>
          </a:p>
          <a:p>
            <a:pPr marL="514350" lvl="1" indent="-514350">
              <a:buFont typeface="+mj-lt"/>
              <a:buAutoNum type="arabicPeriod"/>
            </a:pPr>
            <a:r>
              <a:rPr lang="en-US" sz="3600" dirty="0" smtClean="0">
                <a:solidFill>
                  <a:srgbClr val="AD7C2C"/>
                </a:solidFill>
                <a:latin typeface="Times New Roman"/>
                <a:cs typeface="Times New Roman"/>
              </a:rPr>
              <a:t>How did Paul keep his faith in God?</a:t>
            </a:r>
          </a:p>
          <a:p>
            <a:pPr marL="514350" lvl="1" indent="-514350">
              <a:buFont typeface="+mj-lt"/>
              <a:buAutoNum type="arabicPeriod"/>
            </a:pPr>
            <a:r>
              <a:rPr lang="en-US" sz="3600" dirty="0" smtClean="0">
                <a:solidFill>
                  <a:srgbClr val="AD7C2C"/>
                </a:solidFill>
                <a:latin typeface="Times New Roman"/>
                <a:cs typeface="Times New Roman"/>
              </a:rPr>
              <a:t>What kept Paul from giving up?</a:t>
            </a:r>
          </a:p>
          <a:p>
            <a:pPr marL="514350" lvl="1" indent="-514350">
              <a:buFont typeface="+mj-lt"/>
              <a:buAutoNum type="arabicPeriod"/>
            </a:pPr>
            <a:r>
              <a:rPr lang="en-US" sz="3600" dirty="0" smtClean="0">
                <a:solidFill>
                  <a:srgbClr val="AD7C2C"/>
                </a:solidFill>
                <a:latin typeface="Times New Roman"/>
                <a:cs typeface="Times New Roman"/>
              </a:rPr>
              <a:t>What was Paul’s secret?</a:t>
            </a:r>
          </a:p>
        </p:txBody>
      </p:sp>
    </p:spTree>
  </p:cSld>
  <p:clrMapOvr>
    <a:masterClrMapping/>
  </p:clrMapOvr>
  <p:transition>
    <p:wheel spokes="3"/>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6">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6">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 calcmode="lin" valueType="num">
                                      <p:cBhvr>
                                        <p:cTn id="15" dur="1000" fill="hold"/>
                                        <p:tgtEl>
                                          <p:spTgt spid="6">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6">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6">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6">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 calcmode="lin" valueType="num">
                                      <p:cBhvr>
                                        <p:cTn id="23" dur="1000" fill="hold"/>
                                        <p:tgtEl>
                                          <p:spTgt spid="6">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6">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6">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6">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6">
                                            <p:txEl>
                                              <p:pRg st="3" end="3"/>
                                            </p:txEl>
                                          </p:spTgt>
                                        </p:tgtEl>
                                        <p:attrNameLst>
                                          <p:attrName>style.visibility</p:attrName>
                                        </p:attrNameLst>
                                      </p:cBhvr>
                                      <p:to>
                                        <p:strVal val="visible"/>
                                      </p:to>
                                    </p:set>
                                    <p:anim calcmode="lin" valueType="num">
                                      <p:cBhvr>
                                        <p:cTn id="31" dur="1000" fill="hold"/>
                                        <p:tgtEl>
                                          <p:spTgt spid="6">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6">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6">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6">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6">
                                            <p:txEl>
                                              <p:pRg st="4" end="4"/>
                                            </p:txEl>
                                          </p:spTgt>
                                        </p:tgtEl>
                                        <p:attrNameLst>
                                          <p:attrName>style.visibility</p:attrName>
                                        </p:attrNameLst>
                                      </p:cBhvr>
                                      <p:to>
                                        <p:strVal val="visible"/>
                                      </p:to>
                                    </p:set>
                                    <p:anim calcmode="lin" valueType="num">
                                      <p:cBhvr>
                                        <p:cTn id="39" dur="1000" fill="hold"/>
                                        <p:tgtEl>
                                          <p:spTgt spid="6">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6">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6">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bldLvl="3"/>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670649" y="0"/>
            <a:ext cx="9144000" cy="810883"/>
          </a:xfrm>
        </p:spPr>
        <p:txBody>
          <a:bodyPr>
            <a:noAutofit/>
          </a:bodyPr>
          <a:lstStyle/>
          <a:p>
            <a:pPr marL="0" indent="0" algn="ctr">
              <a:buNone/>
            </a:pPr>
            <a:r>
              <a:rPr lang="en-US" sz="6000" dirty="0" smtClean="0">
                <a:solidFill>
                  <a:schemeClr val="bg1"/>
                </a:solidFill>
                <a:latin typeface="+mj-lt"/>
                <a:cs typeface="Times New Roman"/>
              </a:rPr>
              <a:t>The Secret of Paul’s Success. . . </a:t>
            </a:r>
          </a:p>
        </p:txBody>
      </p:sp>
      <p:sp>
        <p:nvSpPr>
          <p:cNvPr id="4" name="TextBox 3"/>
          <p:cNvSpPr txBox="1"/>
          <p:nvPr/>
        </p:nvSpPr>
        <p:spPr>
          <a:xfrm>
            <a:off x="97288" y="1020922"/>
            <a:ext cx="7446512" cy="5386090"/>
          </a:xfrm>
          <a:prstGeom prst="rect">
            <a:avLst/>
          </a:prstGeom>
          <a:noFill/>
        </p:spPr>
        <p:txBody>
          <a:bodyPr wrap="square" rtlCol="0">
            <a:spAutoFit/>
          </a:bodyPr>
          <a:lstStyle/>
          <a:p>
            <a:pPr marL="514350" lvl="1" indent="-514350">
              <a:buFont typeface="+mj-lt"/>
              <a:buAutoNum type="arabicPeriod"/>
            </a:pPr>
            <a:r>
              <a:rPr lang="en-US" sz="4000" dirty="0" smtClean="0">
                <a:solidFill>
                  <a:srgbClr val="AD7C2C"/>
                </a:solidFill>
                <a:latin typeface="Times New Roman"/>
                <a:cs typeface="Times New Roman"/>
              </a:rPr>
              <a:t>Paul had a Sense of Personal Unworthiness</a:t>
            </a:r>
          </a:p>
          <a:p>
            <a:pPr marL="514350" lvl="1" indent="-514350">
              <a:buFont typeface="+mj-lt"/>
              <a:buAutoNum type="arabicPeriod"/>
            </a:pPr>
            <a:r>
              <a:rPr lang="en-US" sz="4000" dirty="0" smtClean="0">
                <a:solidFill>
                  <a:srgbClr val="AD7C2C"/>
                </a:solidFill>
                <a:latin typeface="Times New Roman"/>
                <a:cs typeface="Times New Roman"/>
              </a:rPr>
              <a:t>Paul had Singleness of Purpose</a:t>
            </a:r>
          </a:p>
          <a:p>
            <a:pPr marL="514350" lvl="1" indent="-514350">
              <a:buFont typeface="+mj-lt"/>
              <a:buAutoNum type="arabicPeriod"/>
            </a:pPr>
            <a:r>
              <a:rPr lang="en-US" sz="4000" dirty="0" smtClean="0">
                <a:solidFill>
                  <a:srgbClr val="AD7C2C"/>
                </a:solidFill>
                <a:latin typeface="Times New Roman"/>
                <a:cs typeface="Times New Roman"/>
              </a:rPr>
              <a:t>Paul was Able to Forget:</a:t>
            </a:r>
          </a:p>
          <a:p>
            <a:pPr marL="971550" lvl="2" indent="-514350">
              <a:buFont typeface="+mj-lt"/>
              <a:buAutoNum type="alphaLcParenR"/>
            </a:pPr>
            <a:r>
              <a:rPr lang="en-US" sz="3600" dirty="0" smtClean="0">
                <a:solidFill>
                  <a:srgbClr val="AD7C2C"/>
                </a:solidFill>
                <a:latin typeface="Times New Roman"/>
                <a:cs typeface="Times New Roman"/>
              </a:rPr>
              <a:t>A noble ancestry (Phil. 3:5)</a:t>
            </a:r>
          </a:p>
          <a:p>
            <a:pPr marL="971550" lvl="2" indent="-514350">
              <a:buFont typeface="+mj-lt"/>
              <a:buAutoNum type="alphaLcParenR"/>
            </a:pPr>
            <a:r>
              <a:rPr lang="en-US" sz="3600" dirty="0" smtClean="0">
                <a:solidFill>
                  <a:srgbClr val="AD7C2C"/>
                </a:solidFill>
                <a:latin typeface="Times New Roman"/>
                <a:cs typeface="Times New Roman"/>
              </a:rPr>
              <a:t>A respectable religion in which he profited (Gal. 1:14)</a:t>
            </a:r>
          </a:p>
          <a:p>
            <a:pPr marL="971550" lvl="2" indent="-514350">
              <a:buFont typeface="+mj-lt"/>
              <a:buAutoNum type="alphaLcParenR"/>
            </a:pPr>
            <a:r>
              <a:rPr lang="en-US" sz="3600" dirty="0" smtClean="0">
                <a:solidFill>
                  <a:srgbClr val="AD7C2C"/>
                </a:solidFill>
                <a:latin typeface="Times New Roman"/>
                <a:cs typeface="Times New Roman"/>
              </a:rPr>
              <a:t>His miserable mistakes (Acts 8)</a:t>
            </a:r>
          </a:p>
          <a:p>
            <a:pPr marL="514350" lvl="1" indent="-514350">
              <a:buFont typeface="+mj-lt"/>
              <a:buAutoNum type="arabicPeriod"/>
            </a:pPr>
            <a:r>
              <a:rPr lang="en-US" sz="4000" dirty="0" smtClean="0">
                <a:solidFill>
                  <a:srgbClr val="AD7C2C"/>
                </a:solidFill>
                <a:latin typeface="Times New Roman"/>
                <a:cs typeface="Times New Roman"/>
              </a:rPr>
              <a:t>Paul had a Spirit of </a:t>
            </a:r>
            <a:r>
              <a:rPr lang="en-US" sz="4000" dirty="0" smtClean="0">
                <a:solidFill>
                  <a:srgbClr val="AD7C2C"/>
                </a:solidFill>
                <a:latin typeface="Times New Roman"/>
                <a:cs typeface="Times New Roman"/>
              </a:rPr>
              <a:t>Pressing On</a:t>
            </a:r>
            <a:endParaRPr lang="en-US" sz="4000" dirty="0">
              <a:solidFill>
                <a:srgbClr val="AD7C2C"/>
              </a:solidFill>
              <a:latin typeface="Times New Roman"/>
              <a:cs typeface="Times New Roman"/>
            </a:endParaRPr>
          </a:p>
        </p:txBody>
      </p:sp>
      <p:pic>
        <p:nvPicPr>
          <p:cNvPr id="6" name="Picture 5"/>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811071" y="1046747"/>
            <a:ext cx="4380929" cy="5811253"/>
          </a:xfrm>
          <a:prstGeom prst="rect">
            <a:avLst/>
          </a:prstGeom>
        </p:spPr>
      </p:pic>
    </p:spTree>
    <p:extLst>
      <p:ext uri="{BB962C8B-B14F-4D97-AF65-F5344CB8AC3E}">
        <p14:creationId xmlns:p14="http://schemas.microsoft.com/office/powerpoint/2010/main" xmlns="" val="2102355444"/>
      </p:ext>
    </p:extLst>
  </p:cSld>
  <p:clrMapOvr>
    <a:masterClrMapping/>
  </p:clrMapOvr>
  <p:transition spd="slow">
    <p:wheel spokes="3"/>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 calcmode="lin" valueType="num">
                                      <p:cBhvr>
                                        <p:cTn id="15" dur="10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4">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4">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4">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 calcmode="lin" valueType="num">
                                      <p:cBhvr>
                                        <p:cTn id="23" dur="10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4">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4">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4">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 calcmode="lin" valueType="num">
                                      <p:cBhvr>
                                        <p:cTn id="31" dur="1000" fill="hold"/>
                                        <p:tgtEl>
                                          <p:spTgt spid="4">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4">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4">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4">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4">
                                            <p:txEl>
                                              <p:pRg st="4" end="4"/>
                                            </p:txEl>
                                          </p:spTgt>
                                        </p:tgtEl>
                                        <p:attrNameLst>
                                          <p:attrName>style.visibility</p:attrName>
                                        </p:attrNameLst>
                                      </p:cBhvr>
                                      <p:to>
                                        <p:strVal val="visible"/>
                                      </p:to>
                                    </p:set>
                                    <p:anim calcmode="lin" valueType="num">
                                      <p:cBhvr>
                                        <p:cTn id="39" dur="1000" fill="hold"/>
                                        <p:tgtEl>
                                          <p:spTgt spid="4">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4">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4">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4">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4">
                                            <p:txEl>
                                              <p:pRg st="5" end="5"/>
                                            </p:txEl>
                                          </p:spTgt>
                                        </p:tgtEl>
                                        <p:attrNameLst>
                                          <p:attrName>style.visibility</p:attrName>
                                        </p:attrNameLst>
                                      </p:cBhvr>
                                      <p:to>
                                        <p:strVal val="visible"/>
                                      </p:to>
                                    </p:set>
                                    <p:anim calcmode="lin" valueType="num">
                                      <p:cBhvr>
                                        <p:cTn id="47" dur="1000" fill="hold"/>
                                        <p:tgtEl>
                                          <p:spTgt spid="4">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4">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4">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4">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4">
                                            <p:txEl>
                                              <p:pRg st="6" end="6"/>
                                            </p:txEl>
                                          </p:spTgt>
                                        </p:tgtEl>
                                        <p:attrNameLst>
                                          <p:attrName>style.visibility</p:attrName>
                                        </p:attrNameLst>
                                      </p:cBhvr>
                                      <p:to>
                                        <p:strVal val="visible"/>
                                      </p:to>
                                    </p:set>
                                    <p:anim calcmode="lin" valueType="num">
                                      <p:cBhvr>
                                        <p:cTn id="55" dur="1000" fill="hold"/>
                                        <p:tgtEl>
                                          <p:spTgt spid="4">
                                            <p:txEl>
                                              <p:pRg st="6" end="6"/>
                                            </p:txEl>
                                          </p:spTgt>
                                        </p:tgtEl>
                                        <p:attrNameLst>
                                          <p:attrName>ppt_w</p:attrName>
                                        </p:attrNameLst>
                                      </p:cBhvr>
                                      <p:tavLst>
                                        <p:tav tm="0">
                                          <p:val>
                                            <p:fltVal val="0"/>
                                          </p:val>
                                        </p:tav>
                                        <p:tav tm="100000">
                                          <p:val>
                                            <p:strVal val="#ppt_w"/>
                                          </p:val>
                                        </p:tav>
                                      </p:tavLst>
                                    </p:anim>
                                    <p:anim calcmode="lin" valueType="num">
                                      <p:cBhvr>
                                        <p:cTn id="56" dur="1000" fill="hold"/>
                                        <p:tgtEl>
                                          <p:spTgt spid="4">
                                            <p:txEl>
                                              <p:pRg st="6" end="6"/>
                                            </p:txEl>
                                          </p:spTgt>
                                        </p:tgtEl>
                                        <p:attrNameLst>
                                          <p:attrName>ppt_h</p:attrName>
                                        </p:attrNameLst>
                                      </p:cBhvr>
                                      <p:tavLst>
                                        <p:tav tm="0">
                                          <p:val>
                                            <p:fltVal val="0"/>
                                          </p:val>
                                        </p:tav>
                                        <p:tav tm="100000">
                                          <p:val>
                                            <p:strVal val="#ppt_h"/>
                                          </p:val>
                                        </p:tav>
                                      </p:tavLst>
                                    </p:anim>
                                    <p:anim calcmode="lin" valueType="num">
                                      <p:cBhvr>
                                        <p:cTn id="57" dur="1000" fill="hold"/>
                                        <p:tgtEl>
                                          <p:spTgt spid="4">
                                            <p:txEl>
                                              <p:pRg st="6" end="6"/>
                                            </p:txEl>
                                          </p:spTgt>
                                        </p:tgtEl>
                                        <p:attrNameLst>
                                          <p:attrName>style.rotation</p:attrName>
                                        </p:attrNameLst>
                                      </p:cBhvr>
                                      <p:tavLst>
                                        <p:tav tm="0">
                                          <p:val>
                                            <p:fltVal val="90"/>
                                          </p:val>
                                        </p:tav>
                                        <p:tav tm="100000">
                                          <p:val>
                                            <p:fltVal val="0"/>
                                          </p:val>
                                        </p:tav>
                                      </p:tavLst>
                                    </p:anim>
                                    <p:animEffect transition="in" filter="fade">
                                      <p:cBhvr>
                                        <p:cTn id="58" dur="10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3"/>
    </p:bldLst>
  </p:timing>
</p:sld>
</file>

<file path=ppt/theme/theme1.xml><?xml version="1.0" encoding="utf-8"?>
<a:theme xmlns:a="http://schemas.openxmlformats.org/drawingml/2006/main" name="Headlines">
  <a:themeElements>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fontScheme name="Headlines">
      <a:majorFont>
        <a:latin typeface="Century Schoolbook"/>
        <a:ea typeface=""/>
        <a:cs typeface=""/>
        <a:font script="Jpan" typeface="メイリオ"/>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eadlines">
      <a:fillStyleLst>
        <a:solidFill>
          <a:schemeClr val="phClr"/>
        </a:solidFill>
        <a:solidFill>
          <a:schemeClr val="phClr">
            <a:tint val="67000"/>
            <a:satMod val="105000"/>
          </a:schemeClr>
        </a:solidFill>
        <a:gradFill rotWithShape="1">
          <a:gsLst>
            <a:gs pos="0">
              <a:schemeClr val="phClr">
                <a:tint val="100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6350" cap="flat" cmpd="sng" algn="in">
          <a:solidFill>
            <a:schemeClr val="phClr"/>
          </a:solidFill>
          <a:prstDash val="solid"/>
        </a:ln>
        <a:ln w="12700" cap="flat" cmpd="sng" algn="in">
          <a:solidFill>
            <a:schemeClr val="phClr"/>
          </a:solidFill>
          <a:prstDash val="solid"/>
        </a:ln>
        <a:ln w="19050" cap="flat" cmpd="sng" algn="in">
          <a:solidFill>
            <a:schemeClr val="phClr">
              <a:satMod val="150000"/>
            </a:schemeClr>
          </a:solidFill>
          <a:prstDash val="solid"/>
        </a:ln>
      </a:lnStyleLst>
      <a:effectStyleLst>
        <a:effectStyle>
          <a:effectLst/>
        </a:effectStyle>
        <a:effectStyle>
          <a:effectLst/>
        </a:effectStyle>
        <a:effectStyle>
          <a:effectLst>
            <a:innerShdw blurRad="88900" dist="25400" dir="10800000">
              <a:srgbClr val="000000">
                <a:alpha val="25000"/>
              </a:srgbClr>
            </a:innerShdw>
            <a:outerShdw blurRad="25400" dist="25400" dir="5400000" rotWithShape="0">
              <a:srgbClr val="FFFFFF">
                <a:alpha val="1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Headlines" id="{3841520A-25F2-4EB8-BE4C-611DB5ABEED9}" vid="{ECD25A4C-D97E-4C12-84B1-63580BFFAEEB}"/>
    </a:ext>
  </a:extLst>
</a:theme>
</file>

<file path=ppt/theme/theme2.xml><?xml version="1.0" encoding="utf-8"?>
<a:theme xmlns:a="http://schemas.openxmlformats.org/drawingml/2006/main" name="9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TM10001103[[fn=Headlines]]</Template>
  <TotalTime>995</TotalTime>
  <Words>242</Words>
  <Application>Microsoft Office PowerPoint</Application>
  <PresentationFormat>Custom</PresentationFormat>
  <Paragraphs>15</Paragraphs>
  <Slides>4</Slides>
  <Notes>0</Notes>
  <HiddenSlides>0</HiddenSlides>
  <MMClips>0</MMClips>
  <ScaleCrop>false</ScaleCrop>
  <HeadingPairs>
    <vt:vector size="4" baseType="variant">
      <vt:variant>
        <vt:lpstr>Theme</vt:lpstr>
      </vt:variant>
      <vt:variant>
        <vt:i4>2</vt:i4>
      </vt:variant>
      <vt:variant>
        <vt:lpstr>Slide Titles</vt:lpstr>
      </vt:variant>
      <vt:variant>
        <vt:i4>4</vt:i4>
      </vt:variant>
    </vt:vector>
  </HeadingPairs>
  <TitlesOfParts>
    <vt:vector size="6" baseType="lpstr">
      <vt:lpstr>Headlines</vt:lpstr>
      <vt:lpstr>9_Office Theme</vt:lpstr>
      <vt:lpstr>Slide 1</vt:lpstr>
      <vt:lpstr>Slide 2</vt:lpstr>
      <vt:lpstr>Slide 3</vt:lpstr>
      <vt:lpstr>Slide 4</vt:lpstr>
    </vt:vector>
  </TitlesOfParts>
  <Company>The Carlstar Group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 Right!</dc:title>
  <dc:creator>Smith, Chris</dc:creator>
  <cp:lastModifiedBy>DELL</cp:lastModifiedBy>
  <cp:revision>24</cp:revision>
  <dcterms:created xsi:type="dcterms:W3CDTF">2019-06-08T01:20:16Z</dcterms:created>
  <dcterms:modified xsi:type="dcterms:W3CDTF">2019-06-29T22:13:20Z</dcterms:modified>
</cp:coreProperties>
</file>