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4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6F0A-DFA4-41A7-A791-D77D440DA41A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52B4-D7BA-4E9E-BEE5-4B5A82BEF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32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6F0A-DFA4-41A7-A791-D77D440DA41A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52B4-D7BA-4E9E-BEE5-4B5A82BEF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524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6F0A-DFA4-41A7-A791-D77D440DA41A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52B4-D7BA-4E9E-BEE5-4B5A82BEF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743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6F0A-DFA4-41A7-A791-D77D440DA41A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52B4-D7BA-4E9E-BEE5-4B5A82BEF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6F0A-DFA4-41A7-A791-D77D440DA41A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52B4-D7BA-4E9E-BEE5-4B5A82BEF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57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6F0A-DFA4-41A7-A791-D77D440DA41A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52B4-D7BA-4E9E-BEE5-4B5A82BEF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89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6F0A-DFA4-41A7-A791-D77D440DA41A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52B4-D7BA-4E9E-BEE5-4B5A82BEF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494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6F0A-DFA4-41A7-A791-D77D440DA41A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52B4-D7BA-4E9E-BEE5-4B5A82BEF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25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6F0A-DFA4-41A7-A791-D77D440DA41A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52B4-D7BA-4E9E-BEE5-4B5A82BEF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6F0A-DFA4-41A7-A791-D77D440DA41A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52B4-D7BA-4E9E-BEE5-4B5A82BEF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90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6F0A-DFA4-41A7-A791-D77D440DA41A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052B4-D7BA-4E9E-BEE5-4B5A82BEF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86F0A-DFA4-41A7-A791-D77D440DA41A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052B4-D7BA-4E9E-BEE5-4B5A82BEF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89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9796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29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15622"/>
            <a:ext cx="5534025" cy="6340936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5E0432-2AFD-4E10-A578-0E663BBE8EC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t="3623" r="3" b="5758"/>
          <a:stretch/>
        </p:blipFill>
        <p:spPr>
          <a:xfrm>
            <a:off x="-1" y="672598"/>
            <a:ext cx="5381626" cy="6192886"/>
          </a:xfrm>
          <a:custGeom>
            <a:avLst/>
            <a:gdLst>
              <a:gd name="connsiteX0" fmla="*/ 2178155 w 5298683"/>
              <a:gd name="connsiteY0" fmla="*/ 0 h 6097438"/>
              <a:gd name="connsiteX1" fmla="*/ 5298683 w 5298683"/>
              <a:gd name="connsiteY1" fmla="*/ 3120527 h 6097438"/>
              <a:gd name="connsiteX2" fmla="*/ 3392805 w 5298683"/>
              <a:gd name="connsiteY2" fmla="*/ 5995828 h 6097438"/>
              <a:gd name="connsiteX3" fmla="*/ 3115184 w 5298683"/>
              <a:gd name="connsiteY3" fmla="*/ 6097438 h 6097438"/>
              <a:gd name="connsiteX4" fmla="*/ 1241127 w 5298683"/>
              <a:gd name="connsiteY4" fmla="*/ 6097438 h 6097438"/>
              <a:gd name="connsiteX5" fmla="*/ 963506 w 5298683"/>
              <a:gd name="connsiteY5" fmla="*/ 5995828 h 6097438"/>
              <a:gd name="connsiteX6" fmla="*/ 193210 w 5298683"/>
              <a:gd name="connsiteY6" fmla="*/ 5528477 h 6097438"/>
              <a:gd name="connsiteX7" fmla="*/ 0 w 5298683"/>
              <a:gd name="connsiteY7" fmla="*/ 5352876 h 6097438"/>
              <a:gd name="connsiteX8" fmla="*/ 0 w 5298683"/>
              <a:gd name="connsiteY8" fmla="*/ 888178 h 6097438"/>
              <a:gd name="connsiteX9" fmla="*/ 193210 w 5298683"/>
              <a:gd name="connsiteY9" fmla="*/ 712577 h 6097438"/>
              <a:gd name="connsiteX10" fmla="*/ 2178155 w 5298683"/>
              <a:gd name="connsiteY10" fmla="*/ 0 h 609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D444819-C156-405A-AF1E-C2B3B69F35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2999" y="19523"/>
            <a:ext cx="4321001" cy="1753006"/>
          </a:xfrm>
        </p:spPr>
        <p:txBody>
          <a:bodyPr anchor="t">
            <a:normAutofit/>
          </a:bodyPr>
          <a:lstStyle/>
          <a:p>
            <a:pPr algn="r"/>
            <a:r>
              <a:rPr lang="en-US" sz="4800" b="1" dirty="0">
                <a:solidFill>
                  <a:srgbClr val="000000"/>
                </a:solidFill>
              </a:rPr>
              <a:t>Christian </a:t>
            </a:r>
            <a:br>
              <a:rPr lang="en-US" sz="4800" b="1" dirty="0">
                <a:solidFill>
                  <a:srgbClr val="000000"/>
                </a:solidFill>
              </a:rPr>
            </a:br>
            <a:r>
              <a:rPr lang="en-US" sz="4800" b="1" dirty="0">
                <a:solidFill>
                  <a:srgbClr val="000000"/>
                </a:solidFill>
              </a:rPr>
              <a:t>Intellectuals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EA8F18-572C-4211-BA9A-EA72AEFD24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34024" y="5922498"/>
            <a:ext cx="3604268" cy="910765"/>
          </a:xfrm>
        </p:spPr>
        <p:txBody>
          <a:bodyPr anchor="b">
            <a:normAutofit/>
          </a:bodyPr>
          <a:lstStyle/>
          <a:p>
            <a:pPr algn="r"/>
            <a:r>
              <a:rPr lang="en-US" sz="1600" dirty="0">
                <a:solidFill>
                  <a:srgbClr val="000000"/>
                </a:solidFill>
              </a:rPr>
              <a:t>Church of Christ at Medina</a:t>
            </a:r>
          </a:p>
          <a:p>
            <a:pPr algn="r"/>
            <a:r>
              <a:rPr lang="en-US" sz="1600" dirty="0">
                <a:solidFill>
                  <a:srgbClr val="000000"/>
                </a:solidFill>
              </a:rPr>
              <a:t>September 22</a:t>
            </a:r>
            <a:r>
              <a:rPr lang="en-US" sz="1600" baseline="30000" dirty="0">
                <a:solidFill>
                  <a:srgbClr val="000000"/>
                </a:solidFill>
              </a:rPr>
              <a:t>nd</a:t>
            </a:r>
            <a:r>
              <a:rPr lang="en-US" sz="1600" dirty="0">
                <a:solidFill>
                  <a:srgbClr val="000000"/>
                </a:solidFill>
              </a:rPr>
              <a:t>, 2019</a:t>
            </a:r>
          </a:p>
        </p:txBody>
      </p:sp>
    </p:spTree>
    <p:extLst>
      <p:ext uri="{BB962C8B-B14F-4D97-AF65-F5344CB8AC3E}">
        <p14:creationId xmlns:p14="http://schemas.microsoft.com/office/powerpoint/2010/main" val="217087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E9EE7-B847-46F2-9026-745C71457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6678637" cy="914400"/>
          </a:xfrm>
        </p:spPr>
        <p:txBody>
          <a:bodyPr/>
          <a:lstStyle/>
          <a:p>
            <a:r>
              <a:rPr lang="en-US" b="1" u="sng" dirty="0"/>
              <a:t>Think on These Things…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F265E-401B-4A89-963C-C362EC25CA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-1" y="1051902"/>
            <a:ext cx="4199219" cy="5616184"/>
          </a:xfrm>
        </p:spPr>
        <p:txBody>
          <a:bodyPr/>
          <a:lstStyle/>
          <a:p>
            <a:r>
              <a:rPr lang="en-US" b="1" dirty="0"/>
              <a:t>True Things</a:t>
            </a:r>
          </a:p>
          <a:p>
            <a:pPr marL="463550" lvl="1"/>
            <a:r>
              <a:rPr lang="en-US" sz="2200" dirty="0"/>
              <a:t>Factual, genuine, sincere</a:t>
            </a:r>
          </a:p>
          <a:p>
            <a:r>
              <a:rPr lang="en-US" b="1" dirty="0"/>
              <a:t>Honorable Things</a:t>
            </a:r>
          </a:p>
          <a:p>
            <a:pPr marL="463550" lvl="1"/>
            <a:r>
              <a:rPr lang="en-US" sz="2200" dirty="0"/>
              <a:t>Sober, reverent, decent</a:t>
            </a:r>
          </a:p>
          <a:p>
            <a:r>
              <a:rPr lang="en-US" b="1" dirty="0"/>
              <a:t>Just Things</a:t>
            </a:r>
          </a:p>
          <a:p>
            <a:pPr marL="463550" lvl="1"/>
            <a:r>
              <a:rPr lang="en-US" sz="2200" dirty="0"/>
              <a:t>Right</a:t>
            </a:r>
          </a:p>
          <a:p>
            <a:r>
              <a:rPr lang="en-US" b="1" dirty="0"/>
              <a:t>Pure Things</a:t>
            </a:r>
          </a:p>
          <a:p>
            <a:pPr marL="463550" lvl="1"/>
            <a:r>
              <a:rPr lang="en-US" sz="2200" dirty="0"/>
              <a:t>Free from corruption</a:t>
            </a:r>
          </a:p>
          <a:p>
            <a:r>
              <a:rPr lang="en-US" b="1" dirty="0"/>
              <a:t>Lovely Things </a:t>
            </a:r>
          </a:p>
          <a:p>
            <a:pPr marL="463550" lvl="1"/>
            <a:r>
              <a:rPr lang="en-US" sz="2200" dirty="0"/>
              <a:t>Attractive, amiable, pleasing</a:t>
            </a:r>
          </a:p>
          <a:p>
            <a:r>
              <a:rPr lang="en-US" b="1" dirty="0"/>
              <a:t>Commendable</a:t>
            </a:r>
          </a:p>
          <a:p>
            <a:pPr marL="463550" lvl="1"/>
            <a:r>
              <a:rPr lang="en-US" sz="2200" dirty="0"/>
              <a:t>Well-sounding, praiseworthy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FD307-AFA9-46C9-9847-40DFDB25A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46388" y="1"/>
            <a:ext cx="1997611" cy="6857998"/>
          </a:xfrm>
        </p:spPr>
        <p:txBody>
          <a:bodyPr>
            <a:norm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sz="1900" dirty="0"/>
              <a:t>Psalm 15:1-5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900" dirty="0"/>
              <a:t>Colossians 3:9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900" dirty="0"/>
              <a:t>1 Timothy 3:14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900" dirty="0"/>
              <a:t>Psalm 36:12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900" dirty="0"/>
              <a:t>1 Kings 21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900" dirty="0"/>
              <a:t>Ephesians 4:17-25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900" dirty="0"/>
              <a:t>Matthew 23:1-4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900" dirty="0"/>
              <a:t>2 Cor. 8:20-21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900" dirty="0"/>
              <a:t>Romans 12:17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900" dirty="0"/>
              <a:t>Phil. 1:27-28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900" dirty="0"/>
              <a:t>2 Cor. 13:5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900" dirty="0"/>
              <a:t>Romans 2:13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900" dirty="0"/>
              <a:t>Matthew 7:12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900" dirty="0"/>
              <a:t>1 Thess. 5:22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900" dirty="0"/>
              <a:t>1 John 3:1-10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900" dirty="0"/>
              <a:t>1 Timothy 5:22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900" dirty="0"/>
              <a:t>Eph. 2:1-3, 5:8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900" dirty="0"/>
              <a:t>Colossians 3:1-4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900" dirty="0"/>
              <a:t>James 3:17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900" dirty="0"/>
              <a:t>Matthew 5:8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900" dirty="0"/>
              <a:t>Galatians 5:22-23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2717F3-20A8-4566-9FE7-E78F9A79BD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397" t="17846" r="18158" b="16923"/>
          <a:stretch/>
        </p:blipFill>
        <p:spPr>
          <a:xfrm>
            <a:off x="4227348" y="1178511"/>
            <a:ext cx="2841674" cy="4983138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B19E1FC-AD7A-4591-BA1A-7737B9A58B1E}"/>
              </a:ext>
            </a:extLst>
          </p:cNvPr>
          <p:cNvCxnSpPr/>
          <p:nvPr/>
        </p:nvCxnSpPr>
        <p:spPr>
          <a:xfrm>
            <a:off x="7160462" y="0"/>
            <a:ext cx="0" cy="68579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48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104</Words>
  <Application>Microsoft Office PowerPoint</Application>
  <PresentationFormat>On-screen Show (4:3)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Christian  Intellectuals</vt:lpstr>
      <vt:lpstr>Think on These Things…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Jeb Holt</dc:creator>
  <cp:lastModifiedBy>Jeb Holt</cp:lastModifiedBy>
  <cp:revision>7</cp:revision>
  <dcterms:created xsi:type="dcterms:W3CDTF">2019-09-22T12:16:00Z</dcterms:created>
  <dcterms:modified xsi:type="dcterms:W3CDTF">2019-09-22T12:50:48Z</dcterms:modified>
</cp:coreProperties>
</file>