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4" r:id="rId2"/>
    <p:sldId id="265" r:id="rId3"/>
    <p:sldId id="337" r:id="rId4"/>
    <p:sldId id="335" r:id="rId5"/>
    <p:sldId id="336" r:id="rId6"/>
    <p:sldId id="338" r:id="rId7"/>
    <p:sldId id="339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29" autoAdjust="0"/>
  </p:normalViewPr>
  <p:slideViewPr>
    <p:cSldViewPr showGuides="1">
      <p:cViewPr>
        <p:scale>
          <a:sx n="70" d="100"/>
          <a:sy n="70" d="100"/>
        </p:scale>
        <p:origin x="1332" y="3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2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11/16/2019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11/16/2019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.ytimg.com/vi/R1TlHNoUhH8/maxresdefaul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3F98A-F716-4312-BBAE-FD9C4D68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FD9E09-9E66-4BE8-8262-A088B20E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"/>
            <a:ext cx="4956478" cy="4163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85F84-C012-4500-8E72-D3E4FA32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9400"/>
            <a:ext cx="5832541" cy="3276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3CD598-CFF5-46B1-A030-1B700B6F2E08}"/>
              </a:ext>
            </a:extLst>
          </p:cNvPr>
          <p:cNvSpPr/>
          <p:nvPr/>
        </p:nvSpPr>
        <p:spPr>
          <a:xfrm>
            <a:off x="457200" y="6248400"/>
            <a:ext cx="19241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Photo credit: </a:t>
            </a:r>
            <a:r>
              <a:rPr lang="en-US" sz="1350" u="sng" dirty="0">
                <a:hlinkClick r:id="rId4" tooltip="Joshua Fought The Battle Of Jericho Amightywi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Ytimg.com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22398" y="1524000"/>
            <a:ext cx="3048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Breaking Down Walls</a:t>
            </a:r>
            <a:br>
              <a:rPr lang="en-US" sz="54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Joshua 6</a:t>
            </a:r>
            <a:endParaRPr lang="en-US" sz="540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21834" y="5608320"/>
            <a:ext cx="3249129" cy="1219200"/>
          </a:xfrm>
        </p:spPr>
        <p:txBody>
          <a:bodyPr>
            <a:normAutofit/>
          </a:bodyPr>
          <a:lstStyle/>
          <a:p>
            <a:pPr algn="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Church of christ </a:t>
            </a:r>
          </a:p>
          <a:p>
            <a:pPr algn="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 medina</a:t>
            </a:r>
          </a:p>
          <a:p>
            <a:pPr algn="r"/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November 17</a:t>
            </a:r>
            <a:r>
              <a:rPr lang="it-IT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2019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8EBBFB3-FD5E-4369-B2D1-F1098AEF8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" y="5593572"/>
            <a:ext cx="256588" cy="32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C42968-FAE7-47A4-B171-9911F97C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69" y="0"/>
            <a:ext cx="5957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0BA5C3-9BA2-422F-A08C-C6EC5528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2"/>
            <a:ext cx="9144000" cy="65722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The Walls of Jericho:  A Lesson on the Grace of God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F683-BA68-4080-BB1D-823EC1DD1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295403"/>
            <a:ext cx="6248393" cy="538159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Grace is the unmerited favor of God.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victory at Jericho was not a result of the power of the children of Israel.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God assured victory in Canaan – before the children of Israel even crossed the Jordan.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victory at Jericho showed…</a:t>
            </a:r>
          </a:p>
          <a:p>
            <a:pPr marL="522732" lvl="1" indent="-342900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…the dependence of the Israelites on God.</a:t>
            </a:r>
          </a:p>
          <a:p>
            <a:pPr marL="522732" lvl="1" indent="-342900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…God’s faithfulness.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100D3B-A2D4-4ECC-A577-7D577F3CE9E3}"/>
              </a:ext>
            </a:extLst>
          </p:cNvPr>
          <p:cNvCxnSpPr/>
          <p:nvPr/>
        </p:nvCxnSpPr>
        <p:spPr>
          <a:xfrm>
            <a:off x="152400" y="9906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B5120E-6675-43BC-9826-39F32C4E853B}"/>
              </a:ext>
            </a:extLst>
          </p:cNvPr>
          <p:cNvCxnSpPr/>
          <p:nvPr/>
        </p:nvCxnSpPr>
        <p:spPr>
          <a:xfrm>
            <a:off x="6705600" y="12192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2064CE-3647-413A-A857-51A226DAF1EF}"/>
              </a:ext>
            </a:extLst>
          </p:cNvPr>
          <p:cNvSpPr txBox="1"/>
          <p:nvPr/>
        </p:nvSpPr>
        <p:spPr>
          <a:xfrm>
            <a:off x="6781806" y="1219200"/>
            <a:ext cx="2133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Exodus 3:6-8</a:t>
            </a:r>
          </a:p>
          <a:p>
            <a:r>
              <a:rPr lang="en-US" dirty="0"/>
              <a:t>Genesis 15:13-16</a:t>
            </a:r>
          </a:p>
          <a:p>
            <a:r>
              <a:rPr lang="en-US" dirty="0"/>
              <a:t>Deuteronomy 7:1-2</a:t>
            </a:r>
          </a:p>
          <a:p>
            <a:r>
              <a:rPr lang="en-US" dirty="0"/>
              <a:t>Deuteronomy 7:6-8</a:t>
            </a:r>
          </a:p>
          <a:p>
            <a:r>
              <a:rPr lang="en-US" dirty="0"/>
              <a:t>Joshua 1:2</a:t>
            </a:r>
          </a:p>
          <a:p>
            <a:r>
              <a:rPr lang="en-US" dirty="0"/>
              <a:t>Joshua 6:2</a:t>
            </a:r>
          </a:p>
        </p:txBody>
      </p:sp>
    </p:spTree>
    <p:extLst>
      <p:ext uri="{BB962C8B-B14F-4D97-AF65-F5344CB8AC3E}">
        <p14:creationId xmlns:p14="http://schemas.microsoft.com/office/powerpoint/2010/main" val="10173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0BA5C3-9BA2-422F-A08C-C6EC5528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2"/>
            <a:ext cx="9144000" cy="65722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The Walls of Jericho:  A Lesson on the Faith of 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F683-BA68-4080-BB1D-823EC1DD1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295403"/>
            <a:ext cx="6248393" cy="538159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Although God had already assured victory, it wasn’t provided until after the Israelites obeyed.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God was very specific in His instructions.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failure to act – unbelief – on the part of the people of Jericho condemned them.</a:t>
            </a:r>
          </a:p>
          <a:p>
            <a:pPr marL="522732" lvl="1" indent="-342900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The people of Jericho believed in God.</a:t>
            </a:r>
          </a:p>
          <a:p>
            <a:pPr marL="522732" lvl="1" indent="-342900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The people of Jericho feared God.</a:t>
            </a:r>
          </a:p>
          <a:p>
            <a:pPr marL="522732" lvl="1" indent="-342900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The people of Jericho did not have faith.</a:t>
            </a:r>
          </a:p>
          <a:p>
            <a:pPr marL="522732" lvl="1" indent="-342900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Consider Rahab.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100D3B-A2D4-4ECC-A577-7D577F3CE9E3}"/>
              </a:ext>
            </a:extLst>
          </p:cNvPr>
          <p:cNvCxnSpPr/>
          <p:nvPr/>
        </p:nvCxnSpPr>
        <p:spPr>
          <a:xfrm>
            <a:off x="152400" y="9906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B5120E-6675-43BC-9826-39F32C4E853B}"/>
              </a:ext>
            </a:extLst>
          </p:cNvPr>
          <p:cNvCxnSpPr/>
          <p:nvPr/>
        </p:nvCxnSpPr>
        <p:spPr>
          <a:xfrm>
            <a:off x="6705600" y="12192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2064CE-3647-413A-A857-51A226DAF1EF}"/>
              </a:ext>
            </a:extLst>
          </p:cNvPr>
          <p:cNvSpPr txBox="1"/>
          <p:nvPr/>
        </p:nvSpPr>
        <p:spPr>
          <a:xfrm>
            <a:off x="6781806" y="1219200"/>
            <a:ext cx="2133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Hebrews 11:30</a:t>
            </a:r>
          </a:p>
          <a:p>
            <a:r>
              <a:rPr lang="en-US" dirty="0"/>
              <a:t>Joshua 6:2-5</a:t>
            </a:r>
          </a:p>
          <a:p>
            <a:r>
              <a:rPr lang="en-US" dirty="0"/>
              <a:t>Joshua 2:9-11</a:t>
            </a:r>
          </a:p>
          <a:p>
            <a:r>
              <a:rPr lang="en-US" dirty="0"/>
              <a:t>Hebrews 11:6</a:t>
            </a:r>
          </a:p>
          <a:p>
            <a:r>
              <a:rPr lang="en-US" dirty="0"/>
              <a:t>Ecclesiastes 12:7</a:t>
            </a:r>
          </a:p>
          <a:p>
            <a:r>
              <a:rPr lang="en-US" dirty="0"/>
              <a:t>Joshua 4:20-24</a:t>
            </a:r>
          </a:p>
          <a:p>
            <a:r>
              <a:rPr lang="en-US" dirty="0"/>
              <a:t>James 2:25-26</a:t>
            </a:r>
          </a:p>
          <a:p>
            <a:r>
              <a:rPr lang="en-US" dirty="0"/>
              <a:t>Hebrews 11:31</a:t>
            </a:r>
          </a:p>
          <a:p>
            <a:r>
              <a:rPr lang="en-US" dirty="0"/>
              <a:t>Romans 10:17</a:t>
            </a:r>
          </a:p>
          <a:p>
            <a:r>
              <a:rPr lang="en-US" dirty="0"/>
              <a:t>Acts 10:34-35</a:t>
            </a:r>
          </a:p>
        </p:txBody>
      </p:sp>
    </p:spTree>
    <p:extLst>
      <p:ext uri="{BB962C8B-B14F-4D97-AF65-F5344CB8AC3E}">
        <p14:creationId xmlns:p14="http://schemas.microsoft.com/office/powerpoint/2010/main" val="4788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0BA5C3-9BA2-422F-A08C-C6EC5528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2"/>
            <a:ext cx="9144000" cy="65722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Grace and Faith still act together today!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F683-BA68-4080-BB1D-823EC1DD1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295403"/>
            <a:ext cx="6248393" cy="538159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God’s grace provided the greatest gift of all – Jesus Christ, the Son of God!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 the same time, we stand in God’s grace through the working of our faith.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100D3B-A2D4-4ECC-A577-7D577F3CE9E3}"/>
              </a:ext>
            </a:extLst>
          </p:cNvPr>
          <p:cNvCxnSpPr/>
          <p:nvPr/>
        </p:nvCxnSpPr>
        <p:spPr>
          <a:xfrm>
            <a:off x="152400" y="9906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B5120E-6675-43BC-9826-39F32C4E853B}"/>
              </a:ext>
            </a:extLst>
          </p:cNvPr>
          <p:cNvCxnSpPr/>
          <p:nvPr/>
        </p:nvCxnSpPr>
        <p:spPr>
          <a:xfrm>
            <a:off x="6705600" y="12192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E2064CE-3647-413A-A857-51A226DAF1EF}"/>
              </a:ext>
            </a:extLst>
          </p:cNvPr>
          <p:cNvSpPr txBox="1"/>
          <p:nvPr/>
        </p:nvSpPr>
        <p:spPr>
          <a:xfrm>
            <a:off x="6781806" y="1219200"/>
            <a:ext cx="2133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Ephesians 2:8-9</a:t>
            </a:r>
          </a:p>
          <a:p>
            <a:r>
              <a:rPr lang="en-US" dirty="0"/>
              <a:t>1 Corinthians 1:18-23</a:t>
            </a:r>
          </a:p>
          <a:p>
            <a:r>
              <a:rPr lang="en-US" dirty="0"/>
              <a:t>Isaiah 55:8-11</a:t>
            </a:r>
          </a:p>
          <a:p>
            <a:r>
              <a:rPr lang="en-US" dirty="0"/>
              <a:t>Romans 5:1-2</a:t>
            </a:r>
          </a:p>
          <a:p>
            <a:r>
              <a:rPr lang="en-US" dirty="0"/>
              <a:t>Romans 6:17-18</a:t>
            </a:r>
          </a:p>
          <a:p>
            <a:r>
              <a:rPr lang="en-US" dirty="0"/>
              <a:t>1 John 5:3</a:t>
            </a:r>
          </a:p>
        </p:txBody>
      </p:sp>
    </p:spTree>
    <p:extLst>
      <p:ext uri="{BB962C8B-B14F-4D97-AF65-F5344CB8AC3E}">
        <p14:creationId xmlns:p14="http://schemas.microsoft.com/office/powerpoint/2010/main" val="22534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0BA5C3-9BA2-422F-A08C-C6EC5528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0972"/>
            <a:ext cx="9144000" cy="65722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References / Acknowledgements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F683-BA68-4080-BB1D-823EC1DD1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2" y="1295403"/>
            <a:ext cx="8458198" cy="538159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Joe Price:  “Lessons at Jericho”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Jim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Deason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 “The Battle of Jericho”</a:t>
            </a:r>
          </a:p>
          <a:p>
            <a:pPr marL="342900" indent="-3429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Multiple other commentaries and references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100D3B-A2D4-4ECC-A577-7D577F3CE9E3}"/>
              </a:ext>
            </a:extLst>
          </p:cNvPr>
          <p:cNvCxnSpPr/>
          <p:nvPr/>
        </p:nvCxnSpPr>
        <p:spPr>
          <a:xfrm>
            <a:off x="152400" y="9906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289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Digital Blue Tunnel 16x9</vt:lpstr>
      <vt:lpstr>PowerPoint Presentation</vt:lpstr>
      <vt:lpstr>PowerPoint Presentation</vt:lpstr>
      <vt:lpstr>Breaking Down Walls  Joshua 6</vt:lpstr>
      <vt:lpstr>The Walls of Jericho:  A Lesson on the Grace of God</vt:lpstr>
      <vt:lpstr>The Walls of Jericho:  A Lesson on the Faith of Man</vt:lpstr>
      <vt:lpstr>Grace and Faith still act together today!</vt:lpstr>
      <vt:lpstr>References /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Jeb Holt</dc:creator>
  <cp:lastModifiedBy>Jeb Holt</cp:lastModifiedBy>
  <cp:revision>10</cp:revision>
  <dcterms:created xsi:type="dcterms:W3CDTF">2019-11-17T03:37:10Z</dcterms:created>
  <dcterms:modified xsi:type="dcterms:W3CDTF">2019-11-17T14:08:23Z</dcterms:modified>
</cp:coreProperties>
</file>