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57" r:id="rId6"/>
    <p:sldId id="261" r:id="rId7"/>
    <p:sldId id="258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6431-C1BD-4A45-BED0-924FE2C4444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9141-C2C4-4A22-9661-01997B3EC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6431-C1BD-4A45-BED0-924FE2C4444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9141-C2C4-4A22-9661-01997B3EC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6431-C1BD-4A45-BED0-924FE2C4444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9141-C2C4-4A22-9661-01997B3EC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6431-C1BD-4A45-BED0-924FE2C4444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9141-C2C4-4A22-9661-01997B3EC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6431-C1BD-4A45-BED0-924FE2C4444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9141-C2C4-4A22-9661-01997B3EC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6431-C1BD-4A45-BED0-924FE2C4444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9141-C2C4-4A22-9661-01997B3EC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6431-C1BD-4A45-BED0-924FE2C4444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9141-C2C4-4A22-9661-01997B3EC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6431-C1BD-4A45-BED0-924FE2C4444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9141-C2C4-4A22-9661-01997B3EC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6431-C1BD-4A45-BED0-924FE2C4444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9141-C2C4-4A22-9661-01997B3EC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6431-C1BD-4A45-BED0-924FE2C4444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9141-C2C4-4A22-9661-01997B3EC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6431-C1BD-4A45-BED0-924FE2C4444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9141-C2C4-4A22-9661-01997B3EC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6431-C1BD-4A45-BED0-924FE2C4444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9141-C2C4-4A22-9661-01997B3EC2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Mark 4:35-41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3" y="762000"/>
            <a:ext cx="6096000" cy="60960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6200" y="1435101"/>
            <a:ext cx="3008313" cy="16129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Who Is This Jesus?</a:t>
            </a:r>
          </a:p>
          <a:p>
            <a:r>
              <a:rPr lang="en-US" sz="2400" dirty="0"/>
              <a:t>Jesus shows His Power Over Nature!</a:t>
            </a:r>
          </a:p>
          <a:p>
            <a:r>
              <a:rPr lang="en-US" sz="2400" dirty="0"/>
              <a:t>All Nature Obeys God!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96084"/>
            <a:ext cx="2704306" cy="35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9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Who Was Afraid of Jesus?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(Mark 5:1-20)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98637"/>
            <a:ext cx="4419600" cy="4525963"/>
          </a:xfrm>
        </p:spPr>
        <p:txBody>
          <a:bodyPr>
            <a:noAutofit/>
          </a:bodyPr>
          <a:lstStyle/>
          <a:p>
            <a:r>
              <a:rPr lang="en-US" sz="4000" dirty="0"/>
              <a:t>The Demons who were Legion. (1-7)</a:t>
            </a:r>
          </a:p>
          <a:p>
            <a:r>
              <a:rPr lang="en-US" sz="4000" dirty="0"/>
              <a:t>The People of the Region. (14-17)</a:t>
            </a:r>
          </a:p>
          <a:p>
            <a:r>
              <a:rPr lang="en-US" sz="4000" dirty="0"/>
              <a:t>The Demoniac who was Healed. (18-20)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4343400" cy="244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2" y="4114800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9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423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91200"/>
          </a:xfrm>
        </p:spPr>
        <p:txBody>
          <a:bodyPr>
            <a:normAutofit/>
          </a:bodyPr>
          <a:lstStyle/>
          <a:p>
            <a:r>
              <a:rPr lang="en-US" b="1" dirty="0"/>
              <a:t>Who was afraid of Jesus...?</a:t>
            </a:r>
          </a:p>
          <a:p>
            <a:pPr lvl="1"/>
            <a:r>
              <a:rPr lang="en-US" dirty="0"/>
              <a:t>Those unwilling to repent of their sins</a:t>
            </a:r>
          </a:p>
          <a:p>
            <a:pPr lvl="1"/>
            <a:r>
              <a:rPr lang="en-US" dirty="0"/>
              <a:t>Those unwilling to learn about Jesus</a:t>
            </a:r>
          </a:p>
          <a:p>
            <a:r>
              <a:rPr lang="en-US" b="1" dirty="0"/>
              <a:t>Who was not afraid of Jesus...?</a:t>
            </a:r>
          </a:p>
          <a:p>
            <a:pPr lvl="1"/>
            <a:r>
              <a:rPr lang="en-US" dirty="0"/>
              <a:t>The one who appreciated what Jesus had done for him</a:t>
            </a:r>
          </a:p>
          <a:p>
            <a:pPr lvl="1"/>
            <a:r>
              <a:rPr lang="en-US" dirty="0"/>
              <a:t>The one who was willing to tell others what Jesus had done</a:t>
            </a:r>
          </a:p>
          <a:p>
            <a:r>
              <a:rPr lang="en-US" b="1" dirty="0"/>
              <a:t>Who are we more like in this story...?</a:t>
            </a:r>
          </a:p>
          <a:p>
            <a:pPr lvl="1"/>
            <a:r>
              <a:rPr lang="en-US" dirty="0"/>
              <a:t>The demons who were legion?</a:t>
            </a:r>
          </a:p>
          <a:p>
            <a:pPr lvl="1"/>
            <a:r>
              <a:rPr lang="en-US" dirty="0"/>
              <a:t>The people of the region?</a:t>
            </a:r>
          </a:p>
          <a:p>
            <a:pPr lvl="1"/>
            <a:r>
              <a:rPr lang="en-US" dirty="0"/>
              <a:t>The demoniac who was healed?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78" y="4541838"/>
            <a:ext cx="1737122" cy="2316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73183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Will You Submit To Jesus?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191000" cy="5257800"/>
          </a:xfrm>
        </p:spPr>
        <p:txBody>
          <a:bodyPr>
            <a:noAutofit/>
          </a:bodyPr>
          <a:lstStyle/>
          <a:p>
            <a:r>
              <a:rPr lang="en-US" sz="3600" dirty="0"/>
              <a:t>Jesus Has Power Over:</a:t>
            </a:r>
          </a:p>
          <a:p>
            <a:pPr lvl="1"/>
            <a:r>
              <a:rPr lang="en-US" sz="3200" dirty="0"/>
              <a:t>Nature</a:t>
            </a:r>
          </a:p>
          <a:p>
            <a:pPr lvl="1"/>
            <a:r>
              <a:rPr lang="en-US" sz="3200" dirty="0"/>
              <a:t>Demons</a:t>
            </a:r>
          </a:p>
          <a:p>
            <a:pPr lvl="1"/>
            <a:r>
              <a:rPr lang="en-US" sz="3200" dirty="0"/>
              <a:t>Disease</a:t>
            </a:r>
          </a:p>
          <a:p>
            <a:pPr lvl="1"/>
            <a:r>
              <a:rPr lang="en-US" sz="3200" dirty="0"/>
              <a:t>Death</a:t>
            </a:r>
          </a:p>
          <a:p>
            <a:r>
              <a:rPr lang="en-US" sz="3600" dirty="0"/>
              <a:t>Jesus Has The Power To Save You!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68" y="1111810"/>
            <a:ext cx="1371600" cy="17852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37" y="4874542"/>
            <a:ext cx="4766063" cy="2001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2947303"/>
            <a:ext cx="2946400" cy="1826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24" y="2947303"/>
            <a:ext cx="2946400" cy="18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151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Mark 4:35-41</vt:lpstr>
      <vt:lpstr>PowerPoint Presentation</vt:lpstr>
      <vt:lpstr>PowerPoint Presentation</vt:lpstr>
      <vt:lpstr>Who Was Afraid of Jesus? (Mark 5:1-20)</vt:lpstr>
      <vt:lpstr>PowerPoint Presentation</vt:lpstr>
      <vt:lpstr>Summary</vt:lpstr>
      <vt:lpstr>Will You Submit To Jesus?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Was Afraid of Jesus?</dc:title>
  <dc:creator>DELL</dc:creator>
  <cp:lastModifiedBy>Medina Church</cp:lastModifiedBy>
  <cp:revision>9</cp:revision>
  <dcterms:created xsi:type="dcterms:W3CDTF">2019-12-11T01:33:34Z</dcterms:created>
  <dcterms:modified xsi:type="dcterms:W3CDTF">2019-12-15T22:50:53Z</dcterms:modified>
</cp:coreProperties>
</file>