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2" r:id="rId2"/>
    <p:sldMasterId id="2147483650" r:id="rId3"/>
  </p:sldMasterIdLst>
  <p:notesMasterIdLst>
    <p:notesMasterId r:id="rId19"/>
  </p:notesMasterIdLst>
  <p:sldIdLst>
    <p:sldId id="256" r:id="rId4"/>
    <p:sldId id="270" r:id="rId5"/>
    <p:sldId id="271" r:id="rId6"/>
    <p:sldId id="274" r:id="rId7"/>
    <p:sldId id="285" r:id="rId8"/>
    <p:sldId id="275" r:id="rId9"/>
    <p:sldId id="276" r:id="rId10"/>
    <p:sldId id="277" r:id="rId11"/>
    <p:sldId id="278" r:id="rId12"/>
    <p:sldId id="279" r:id="rId13"/>
    <p:sldId id="286" r:id="rId14"/>
    <p:sldId id="280" r:id="rId15"/>
    <p:sldId id="281" r:id="rId16"/>
    <p:sldId id="284" r:id="rId17"/>
    <p:sldId id="283" r:id="rId18"/>
  </p:sldIdLst>
  <p:sldSz cx="9144000" cy="6858000" type="screen4x3"/>
  <p:notesSz cx="6858000" cy="9144000"/>
  <p:embeddedFontLst>
    <p:embeddedFont>
      <p:font typeface="Abadi MT Condensed" panose="020B0604020202020204" charset="0"/>
      <p:regular r:id="rId20"/>
    </p:embeddedFont>
    <p:embeddedFont>
      <p:font typeface="Berlin Sans FB" panose="020E0602020502020306" pitchFamily="34" charset="0"/>
      <p:regular r:id="rId21"/>
      <p:bold r:id="rId22"/>
    </p:embeddedFont>
    <p:embeddedFont>
      <p:font typeface="Berlin Sans FB Demi" panose="020E0802020502020306" pitchFamily="34" charset="0"/>
      <p:bold r:id="rId23"/>
    </p:embeddedFon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99"/>
    <a:srgbClr val="CC9900"/>
    <a:srgbClr val="CCFF66"/>
    <a:srgbClr val="99CC00"/>
    <a:srgbClr val="CCFFFF"/>
    <a:srgbClr val="66CCFF"/>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68" autoAdjust="0"/>
    <p:restoredTop sz="94660"/>
  </p:normalViewPr>
  <p:slideViewPr>
    <p:cSldViewPr>
      <p:cViewPr varScale="1">
        <p:scale>
          <a:sx n="58" d="100"/>
          <a:sy n="58" d="100"/>
        </p:scale>
        <p:origin x="19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AC220D-3595-4B21-8337-C002E5BD75CD}" type="datetimeFigureOut">
              <a:rPr lang="en-US" smtClean="0"/>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37B0A-6958-4215-9C3D-E94875DDE418}" type="slidenum">
              <a:rPr lang="en-US" smtClean="0"/>
              <a:t>‹#›</a:t>
            </a:fld>
            <a:endParaRPr lang="en-US"/>
          </a:p>
        </p:txBody>
      </p:sp>
    </p:spTree>
    <p:extLst>
      <p:ext uri="{BB962C8B-B14F-4D97-AF65-F5344CB8AC3E}">
        <p14:creationId xmlns:p14="http://schemas.microsoft.com/office/powerpoint/2010/main" val="128594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114802"/>
            <a:ext cx="7772400" cy="1470025"/>
          </a:xfrm>
        </p:spPr>
        <p:txBody>
          <a:bodyPr/>
          <a:lstStyle>
            <a:lvl1pPr>
              <a:defRPr/>
            </a:lvl1pPr>
          </a:lstStyle>
          <a:p>
            <a:r>
              <a:rPr lang="en-US"/>
              <a:t>Click to edit Master title style</a:t>
            </a:r>
          </a:p>
        </p:txBody>
      </p:sp>
      <p:sp>
        <p:nvSpPr>
          <p:cNvPr id="3079" name="Rectangle 7"/>
          <p:cNvSpPr>
            <a:spLocks noGrp="1" noChangeArrowheads="1"/>
          </p:cNvSpPr>
          <p:nvPr>
            <p:ph type="subTitle" sz="quarter" idx="1"/>
          </p:nvPr>
        </p:nvSpPr>
        <p:spPr>
          <a:xfrm>
            <a:off x="2133600" y="5562600"/>
            <a:ext cx="6400800" cy="7620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6934200" y="76200"/>
            <a:ext cx="2133600" cy="476250"/>
          </a:xfrm>
        </p:spPr>
        <p:txBody>
          <a:bodyPr/>
          <a:lstStyle>
            <a:lvl1pPr>
              <a:defRPr sz="1800" b="1" smtClean="0">
                <a:solidFill>
                  <a:schemeClr val="tx2">
                    <a:lumMod val="75000"/>
                  </a:schemeClr>
                </a:solidFill>
                <a:latin typeface="Abadi MT Condensed" pitchFamily="34" charset="0"/>
              </a:defRPr>
            </a:lvl1pPr>
          </a:lstStyle>
          <a:p>
            <a:pPr>
              <a:defRPr/>
            </a:pPr>
            <a:fld id="{394567A7-174D-43E3-959B-CCF482D3E079}" type="slidenum">
              <a:rPr lang="en-US" smtClean="0"/>
              <a:pPr>
                <a:defRPr/>
              </a:pPr>
              <a:t>‹#›</a:t>
            </a:fld>
            <a:endParaRPr lang="en-US"/>
          </a:p>
        </p:txBody>
      </p:sp>
    </p:spTree>
    <p:extLst>
      <p:ext uri="{BB962C8B-B14F-4D97-AF65-F5344CB8AC3E}">
        <p14:creationId xmlns:p14="http://schemas.microsoft.com/office/powerpoint/2010/main" val="4132940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675F0-ECA6-42B8-81CB-45AF552D9665}" type="slidenum">
              <a:rPr lang="en-US"/>
              <a:pPr>
                <a:defRPr/>
              </a:pPr>
              <a:t>‹#›</a:t>
            </a:fld>
            <a:endParaRPr lang="en-US"/>
          </a:p>
        </p:txBody>
      </p:sp>
    </p:spTree>
    <p:extLst>
      <p:ext uri="{BB962C8B-B14F-4D97-AF65-F5344CB8AC3E}">
        <p14:creationId xmlns:p14="http://schemas.microsoft.com/office/powerpoint/2010/main" val="303465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5BC66A-E814-4642-A42A-E7C9EE930070}" type="slidenum">
              <a:rPr lang="en-US"/>
              <a:pPr>
                <a:defRPr/>
              </a:pPr>
              <a:t>‹#›</a:t>
            </a:fld>
            <a:endParaRPr lang="en-US"/>
          </a:p>
        </p:txBody>
      </p:sp>
    </p:spTree>
    <p:extLst>
      <p:ext uri="{BB962C8B-B14F-4D97-AF65-F5344CB8AC3E}">
        <p14:creationId xmlns:p14="http://schemas.microsoft.com/office/powerpoint/2010/main" val="23762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37D4D7-5F82-4609-8992-87D4ABA61729}" type="slidenum">
              <a:rPr lang="en-US"/>
              <a:pPr>
                <a:defRPr/>
              </a:pPr>
              <a:t>‹#›</a:t>
            </a:fld>
            <a:endParaRPr lang="en-US"/>
          </a:p>
        </p:txBody>
      </p:sp>
    </p:spTree>
    <p:extLst>
      <p:ext uri="{BB962C8B-B14F-4D97-AF65-F5344CB8AC3E}">
        <p14:creationId xmlns:p14="http://schemas.microsoft.com/office/powerpoint/2010/main" val="219096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4BB41-9F00-42AD-B409-C756934932A8}" type="slidenum">
              <a:rPr lang="en-US"/>
              <a:pPr>
                <a:defRPr/>
              </a:pPr>
              <a:t>‹#›</a:t>
            </a:fld>
            <a:endParaRPr lang="en-US"/>
          </a:p>
        </p:txBody>
      </p:sp>
    </p:spTree>
    <p:extLst>
      <p:ext uri="{BB962C8B-B14F-4D97-AF65-F5344CB8AC3E}">
        <p14:creationId xmlns:p14="http://schemas.microsoft.com/office/powerpoint/2010/main" val="920233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E75E2-D2F5-44B3-9B6B-111A7B259A53}" type="slidenum">
              <a:rPr lang="en-US"/>
              <a:pPr>
                <a:defRPr/>
              </a:pPr>
              <a:t>‹#›</a:t>
            </a:fld>
            <a:endParaRPr lang="en-US"/>
          </a:p>
        </p:txBody>
      </p:sp>
    </p:spTree>
    <p:extLst>
      <p:ext uri="{BB962C8B-B14F-4D97-AF65-F5344CB8AC3E}">
        <p14:creationId xmlns:p14="http://schemas.microsoft.com/office/powerpoint/2010/main" val="1130763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9C07E2-87AD-4019-B6FA-8A87E1A11D37}" type="slidenum">
              <a:rPr lang="en-US"/>
              <a:pPr>
                <a:defRPr/>
              </a:pPr>
              <a:t>‹#›</a:t>
            </a:fld>
            <a:endParaRPr lang="en-US"/>
          </a:p>
        </p:txBody>
      </p:sp>
    </p:spTree>
    <p:extLst>
      <p:ext uri="{BB962C8B-B14F-4D97-AF65-F5344CB8AC3E}">
        <p14:creationId xmlns:p14="http://schemas.microsoft.com/office/powerpoint/2010/main" val="67730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2BDA36-EE1A-4A7C-842C-D36339F988EA}" type="slidenum">
              <a:rPr lang="en-US"/>
              <a:pPr>
                <a:defRPr/>
              </a:pPr>
              <a:t>‹#›</a:t>
            </a:fld>
            <a:endParaRPr lang="en-US"/>
          </a:p>
        </p:txBody>
      </p:sp>
    </p:spTree>
    <p:extLst>
      <p:ext uri="{BB962C8B-B14F-4D97-AF65-F5344CB8AC3E}">
        <p14:creationId xmlns:p14="http://schemas.microsoft.com/office/powerpoint/2010/main" val="387035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84AB4E-E53C-4FD1-99A1-B5C6C51E94CE}" type="slidenum">
              <a:rPr lang="en-US"/>
              <a:pPr>
                <a:defRPr/>
              </a:pPr>
              <a:t>‹#›</a:t>
            </a:fld>
            <a:endParaRPr lang="en-US"/>
          </a:p>
        </p:txBody>
      </p:sp>
    </p:spTree>
    <p:extLst>
      <p:ext uri="{BB962C8B-B14F-4D97-AF65-F5344CB8AC3E}">
        <p14:creationId xmlns:p14="http://schemas.microsoft.com/office/powerpoint/2010/main" val="75471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BCD836-CA70-4BCB-BC40-85767F636AB1}" type="slidenum">
              <a:rPr lang="en-US"/>
              <a:pPr>
                <a:defRPr/>
              </a:pPr>
              <a:t>‹#›</a:t>
            </a:fld>
            <a:endParaRPr lang="en-US"/>
          </a:p>
        </p:txBody>
      </p:sp>
    </p:spTree>
    <p:extLst>
      <p:ext uri="{BB962C8B-B14F-4D97-AF65-F5344CB8AC3E}">
        <p14:creationId xmlns:p14="http://schemas.microsoft.com/office/powerpoint/2010/main" val="230516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D11234-B702-44DD-B464-F2F6477C9182}" type="slidenum">
              <a:rPr lang="en-US"/>
              <a:pPr>
                <a:defRPr/>
              </a:pPr>
              <a:t>‹#›</a:t>
            </a:fld>
            <a:endParaRPr lang="en-US"/>
          </a:p>
        </p:txBody>
      </p:sp>
    </p:spTree>
    <p:extLst>
      <p:ext uri="{BB962C8B-B14F-4D97-AF65-F5344CB8AC3E}">
        <p14:creationId xmlns:p14="http://schemas.microsoft.com/office/powerpoint/2010/main" val="2355774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34200" y="57150"/>
            <a:ext cx="2133600" cy="476250"/>
          </a:xfrm>
          <a:ln/>
        </p:spPr>
        <p:txBody>
          <a:bodyPr/>
          <a:lstStyle>
            <a:lvl1pPr>
              <a:defRPr sz="1800" b="1">
                <a:solidFill>
                  <a:schemeClr val="tx2">
                    <a:lumMod val="75000"/>
                  </a:schemeClr>
                </a:solidFill>
                <a:latin typeface="Abadi MT Condensed" pitchFamily="34" charset="0"/>
              </a:defRPr>
            </a:lvl1pPr>
          </a:lstStyle>
          <a:p>
            <a:pPr>
              <a:defRPr/>
            </a:pPr>
            <a:fld id="{23FBBD74-0A33-4669-A46F-A904924C8B95}" type="slidenum">
              <a:rPr lang="en-US" smtClean="0"/>
              <a:pPr>
                <a:defRPr/>
              </a:pPr>
              <a:t>‹#›</a:t>
            </a:fld>
            <a:endParaRPr lang="en-US"/>
          </a:p>
        </p:txBody>
      </p:sp>
    </p:spTree>
    <p:extLst>
      <p:ext uri="{BB962C8B-B14F-4D97-AF65-F5344CB8AC3E}">
        <p14:creationId xmlns:p14="http://schemas.microsoft.com/office/powerpoint/2010/main" val="3992056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3DB8C-7529-458A-A6B2-92EB60013EC4}" type="slidenum">
              <a:rPr lang="en-US"/>
              <a:pPr>
                <a:defRPr/>
              </a:pPr>
              <a:t>‹#›</a:t>
            </a:fld>
            <a:endParaRPr lang="en-US"/>
          </a:p>
        </p:txBody>
      </p:sp>
    </p:spTree>
    <p:extLst>
      <p:ext uri="{BB962C8B-B14F-4D97-AF65-F5344CB8AC3E}">
        <p14:creationId xmlns:p14="http://schemas.microsoft.com/office/powerpoint/2010/main" val="151501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8CA4D-1267-4A90-A99F-5332014D768D}" type="slidenum">
              <a:rPr lang="en-US"/>
              <a:pPr>
                <a:defRPr/>
              </a:pPr>
              <a:t>‹#›</a:t>
            </a:fld>
            <a:endParaRPr lang="en-US"/>
          </a:p>
        </p:txBody>
      </p:sp>
    </p:spTree>
    <p:extLst>
      <p:ext uri="{BB962C8B-B14F-4D97-AF65-F5344CB8AC3E}">
        <p14:creationId xmlns:p14="http://schemas.microsoft.com/office/powerpoint/2010/main" val="3985368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F52EC-3587-4296-A69D-9D678744F3DB}" type="slidenum">
              <a:rPr lang="en-US"/>
              <a:pPr>
                <a:defRPr/>
              </a:pPr>
              <a:t>‹#›</a:t>
            </a:fld>
            <a:endParaRPr lang="en-US"/>
          </a:p>
        </p:txBody>
      </p:sp>
    </p:spTree>
    <p:extLst>
      <p:ext uri="{BB962C8B-B14F-4D97-AF65-F5344CB8AC3E}">
        <p14:creationId xmlns:p14="http://schemas.microsoft.com/office/powerpoint/2010/main" val="177608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D650F1-FE85-4CFF-BA5C-3917096C0C60}" type="slidenum">
              <a:rPr lang="en-US"/>
              <a:pPr>
                <a:defRPr/>
              </a:pPr>
              <a:t>‹#›</a:t>
            </a:fld>
            <a:endParaRPr lang="en-US"/>
          </a:p>
        </p:txBody>
      </p:sp>
    </p:spTree>
    <p:extLst>
      <p:ext uri="{BB962C8B-B14F-4D97-AF65-F5344CB8AC3E}">
        <p14:creationId xmlns:p14="http://schemas.microsoft.com/office/powerpoint/2010/main" val="247276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8B1AB-6048-4636-B219-648A2449F47E}" type="slidenum">
              <a:rPr lang="en-US"/>
              <a:pPr>
                <a:defRPr/>
              </a:pPr>
              <a:t>‹#›</a:t>
            </a:fld>
            <a:endParaRPr lang="en-US"/>
          </a:p>
        </p:txBody>
      </p:sp>
    </p:spTree>
    <p:extLst>
      <p:ext uri="{BB962C8B-B14F-4D97-AF65-F5344CB8AC3E}">
        <p14:creationId xmlns:p14="http://schemas.microsoft.com/office/powerpoint/2010/main" val="304482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A837D-6B4F-4D5E-81A3-F7593CF1DDC7}" type="slidenum">
              <a:rPr lang="en-US"/>
              <a:pPr>
                <a:defRPr/>
              </a:pPr>
              <a:t>‹#›</a:t>
            </a:fld>
            <a:endParaRPr lang="en-US"/>
          </a:p>
        </p:txBody>
      </p:sp>
    </p:spTree>
    <p:extLst>
      <p:ext uri="{BB962C8B-B14F-4D97-AF65-F5344CB8AC3E}">
        <p14:creationId xmlns:p14="http://schemas.microsoft.com/office/powerpoint/2010/main" val="335450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0F4397-684E-421A-ABAC-2035C7B9306A}" type="slidenum">
              <a:rPr lang="en-US"/>
              <a:pPr>
                <a:defRPr/>
              </a:pPr>
              <a:t>‹#›</a:t>
            </a:fld>
            <a:endParaRPr lang="en-US"/>
          </a:p>
        </p:txBody>
      </p:sp>
    </p:spTree>
    <p:extLst>
      <p:ext uri="{BB962C8B-B14F-4D97-AF65-F5344CB8AC3E}">
        <p14:creationId xmlns:p14="http://schemas.microsoft.com/office/powerpoint/2010/main" val="105450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CE1536-BE9E-4D22-955F-D581EF4DD51B}" type="slidenum">
              <a:rPr lang="en-US"/>
              <a:pPr>
                <a:defRPr/>
              </a:pPr>
              <a:t>‹#›</a:t>
            </a:fld>
            <a:endParaRPr lang="en-US"/>
          </a:p>
        </p:txBody>
      </p:sp>
    </p:spTree>
    <p:extLst>
      <p:ext uri="{BB962C8B-B14F-4D97-AF65-F5344CB8AC3E}">
        <p14:creationId xmlns:p14="http://schemas.microsoft.com/office/powerpoint/2010/main" val="319810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881CDA-18B4-42D5-A659-01B7C36AECFE}" type="slidenum">
              <a:rPr lang="en-US"/>
              <a:pPr>
                <a:defRPr/>
              </a:pPr>
              <a:t>‹#›</a:t>
            </a:fld>
            <a:endParaRPr lang="en-US"/>
          </a:p>
        </p:txBody>
      </p:sp>
    </p:spTree>
    <p:extLst>
      <p:ext uri="{BB962C8B-B14F-4D97-AF65-F5344CB8AC3E}">
        <p14:creationId xmlns:p14="http://schemas.microsoft.com/office/powerpoint/2010/main" val="331700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2E01BB-D482-4DA3-B63A-1B629F6CD2B7}" type="slidenum">
              <a:rPr lang="en-US"/>
              <a:pPr>
                <a:defRPr/>
              </a:pPr>
              <a:t>‹#›</a:t>
            </a:fld>
            <a:endParaRPr lang="en-US"/>
          </a:p>
        </p:txBody>
      </p:sp>
    </p:spTree>
    <p:extLst>
      <p:ext uri="{BB962C8B-B14F-4D97-AF65-F5344CB8AC3E}">
        <p14:creationId xmlns:p14="http://schemas.microsoft.com/office/powerpoint/2010/main" val="1538786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446E79-D436-4DF8-B712-94B2DFEDA4B9}" type="slidenum">
              <a:rPr lang="en-US"/>
              <a:pPr>
                <a:defRPr/>
              </a:pPr>
              <a:t>‹#›</a:t>
            </a:fld>
            <a:endParaRPr lang="en-US"/>
          </a:p>
        </p:txBody>
      </p:sp>
    </p:spTree>
    <p:extLst>
      <p:ext uri="{BB962C8B-B14F-4D97-AF65-F5344CB8AC3E}">
        <p14:creationId xmlns:p14="http://schemas.microsoft.com/office/powerpoint/2010/main" val="130073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1DBEE-6BDE-43EB-BFEB-7F69C5810B44}" type="slidenum">
              <a:rPr lang="en-US"/>
              <a:pPr>
                <a:defRPr/>
              </a:pPr>
              <a:t>‹#›</a:t>
            </a:fld>
            <a:endParaRPr lang="en-US"/>
          </a:p>
        </p:txBody>
      </p:sp>
    </p:spTree>
    <p:extLst>
      <p:ext uri="{BB962C8B-B14F-4D97-AF65-F5344CB8AC3E}">
        <p14:creationId xmlns:p14="http://schemas.microsoft.com/office/powerpoint/2010/main" val="145030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81747-0A4C-4330-BEB4-BC66CE12EA6D}" type="slidenum">
              <a:rPr lang="en-US"/>
              <a:pPr>
                <a:defRPr/>
              </a:pPr>
              <a:t>‹#›</a:t>
            </a:fld>
            <a:endParaRPr lang="en-US"/>
          </a:p>
        </p:txBody>
      </p:sp>
    </p:spTree>
    <p:extLst>
      <p:ext uri="{BB962C8B-B14F-4D97-AF65-F5344CB8AC3E}">
        <p14:creationId xmlns:p14="http://schemas.microsoft.com/office/powerpoint/2010/main" val="240229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327EF1-CE10-4C66-8014-8097F1E681BA}" type="slidenum">
              <a:rPr lang="en-US"/>
              <a:pPr>
                <a:defRPr/>
              </a:pPr>
              <a:t>‹#›</a:t>
            </a:fld>
            <a:endParaRPr lang="en-US"/>
          </a:p>
        </p:txBody>
      </p:sp>
    </p:spTree>
    <p:extLst>
      <p:ext uri="{BB962C8B-B14F-4D97-AF65-F5344CB8AC3E}">
        <p14:creationId xmlns:p14="http://schemas.microsoft.com/office/powerpoint/2010/main" val="2022050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83551-3A88-4279-883C-1F8E7E6064AE}" type="slidenum">
              <a:rPr lang="en-US"/>
              <a:pPr>
                <a:defRPr/>
              </a:pPr>
              <a:t>‹#›</a:t>
            </a:fld>
            <a:endParaRPr lang="en-US"/>
          </a:p>
        </p:txBody>
      </p:sp>
    </p:spTree>
    <p:extLst>
      <p:ext uri="{BB962C8B-B14F-4D97-AF65-F5344CB8AC3E}">
        <p14:creationId xmlns:p14="http://schemas.microsoft.com/office/powerpoint/2010/main" val="277342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2"/>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2"/>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F3E162-24AD-4185-A643-D08EDD243454}" type="slidenum">
              <a:rPr lang="en-US"/>
              <a:pPr>
                <a:defRPr/>
              </a:pPr>
              <a:t>‹#›</a:t>
            </a:fld>
            <a:endParaRPr lang="en-US"/>
          </a:p>
        </p:txBody>
      </p:sp>
    </p:spTree>
    <p:extLst>
      <p:ext uri="{BB962C8B-B14F-4D97-AF65-F5344CB8AC3E}">
        <p14:creationId xmlns:p14="http://schemas.microsoft.com/office/powerpoint/2010/main" val="400001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41936A-8DF4-4094-B008-28169F650F51}" type="slidenum">
              <a:rPr lang="en-US"/>
              <a:pPr>
                <a:defRPr/>
              </a:pPr>
              <a:t>‹#›</a:t>
            </a:fld>
            <a:endParaRPr lang="en-US"/>
          </a:p>
        </p:txBody>
      </p:sp>
    </p:spTree>
    <p:extLst>
      <p:ext uri="{BB962C8B-B14F-4D97-AF65-F5344CB8AC3E}">
        <p14:creationId xmlns:p14="http://schemas.microsoft.com/office/powerpoint/2010/main" val="2382853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B4D5F3-443A-40B4-924D-C575C87B2419}" type="slidenum">
              <a:rPr lang="en-US"/>
              <a:pPr>
                <a:defRPr/>
              </a:pPr>
              <a:t>‹#›</a:t>
            </a:fld>
            <a:endParaRPr lang="en-US"/>
          </a:p>
        </p:txBody>
      </p:sp>
    </p:spTree>
    <p:extLst>
      <p:ext uri="{BB962C8B-B14F-4D97-AF65-F5344CB8AC3E}">
        <p14:creationId xmlns:p14="http://schemas.microsoft.com/office/powerpoint/2010/main" val="227166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D8D99D-0A27-424E-A155-F691EB48B7D5}" type="slidenum">
              <a:rPr lang="en-US"/>
              <a:pPr>
                <a:defRPr/>
              </a:pPr>
              <a:t>‹#›</a:t>
            </a:fld>
            <a:endParaRPr lang="en-US"/>
          </a:p>
        </p:txBody>
      </p:sp>
    </p:spTree>
    <p:extLst>
      <p:ext uri="{BB962C8B-B14F-4D97-AF65-F5344CB8AC3E}">
        <p14:creationId xmlns:p14="http://schemas.microsoft.com/office/powerpoint/2010/main" val="92159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8B4EB0-C934-4C83-BAA9-1CC977043203}" type="slidenum">
              <a:rPr lang="en-US"/>
              <a:pPr>
                <a:defRPr/>
              </a:pPr>
              <a:t>‹#›</a:t>
            </a:fld>
            <a:endParaRPr lang="en-US"/>
          </a:p>
        </p:txBody>
      </p:sp>
    </p:spTree>
    <p:extLst>
      <p:ext uri="{BB962C8B-B14F-4D97-AF65-F5344CB8AC3E}">
        <p14:creationId xmlns:p14="http://schemas.microsoft.com/office/powerpoint/2010/main" val="229928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870038-1C9C-4AC1-947E-D6916671939F}" type="slidenum">
              <a:rPr lang="en-US"/>
              <a:pPr>
                <a:defRPr/>
              </a:pPr>
              <a:t>‹#›</a:t>
            </a:fld>
            <a:endParaRPr lang="en-US"/>
          </a:p>
        </p:txBody>
      </p:sp>
    </p:spTree>
    <p:extLst>
      <p:ext uri="{BB962C8B-B14F-4D97-AF65-F5344CB8AC3E}">
        <p14:creationId xmlns:p14="http://schemas.microsoft.com/office/powerpoint/2010/main" val="189930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86002"/>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6496C3F-78EB-4300-AD18-1BD140825B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8"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Georgia" pitchFamily="18" charset="0"/>
        </a:defRPr>
      </a:lvl2pPr>
      <a:lvl3pPr algn="ctr" rtl="0" eaLnBrk="0" fontAlgn="base" hangingPunct="0">
        <a:spcBef>
          <a:spcPct val="0"/>
        </a:spcBef>
        <a:spcAft>
          <a:spcPct val="0"/>
        </a:spcAft>
        <a:defRPr sz="4000" b="1" i="1">
          <a:solidFill>
            <a:schemeClr val="tx2"/>
          </a:solidFill>
          <a:latin typeface="Georgia" pitchFamily="18" charset="0"/>
        </a:defRPr>
      </a:lvl3pPr>
      <a:lvl4pPr algn="ctr" rtl="0" eaLnBrk="0" fontAlgn="base" hangingPunct="0">
        <a:spcBef>
          <a:spcPct val="0"/>
        </a:spcBef>
        <a:spcAft>
          <a:spcPct val="0"/>
        </a:spcAft>
        <a:defRPr sz="4000" b="1" i="1">
          <a:solidFill>
            <a:schemeClr val="tx2"/>
          </a:solidFill>
          <a:latin typeface="Georgia" pitchFamily="18" charset="0"/>
        </a:defRPr>
      </a:lvl4pPr>
      <a:lvl5pPr algn="ctr" rtl="0" eaLnBrk="0" fontAlgn="base" hangingPunct="0">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633E07-ECE1-499F-99DE-0B4F09CD5A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Georgia" pitchFamily="18" charset="0"/>
        </a:defRPr>
      </a:lvl2pPr>
      <a:lvl3pPr algn="ctr" rtl="0" eaLnBrk="0" fontAlgn="base" hangingPunct="0">
        <a:spcBef>
          <a:spcPct val="0"/>
        </a:spcBef>
        <a:spcAft>
          <a:spcPct val="0"/>
        </a:spcAft>
        <a:defRPr sz="4000" b="1" i="1">
          <a:solidFill>
            <a:schemeClr val="tx2"/>
          </a:solidFill>
          <a:latin typeface="Georgia" pitchFamily="18" charset="0"/>
        </a:defRPr>
      </a:lvl3pPr>
      <a:lvl4pPr algn="ctr" rtl="0" eaLnBrk="0" fontAlgn="base" hangingPunct="0">
        <a:spcBef>
          <a:spcPct val="0"/>
        </a:spcBef>
        <a:spcAft>
          <a:spcPct val="0"/>
        </a:spcAft>
        <a:defRPr sz="4000" b="1" i="1">
          <a:solidFill>
            <a:schemeClr val="tx2"/>
          </a:solidFill>
          <a:latin typeface="Georgia" pitchFamily="18" charset="0"/>
        </a:defRPr>
      </a:lvl4pPr>
      <a:lvl5pPr algn="ctr" rtl="0" eaLnBrk="0" fontAlgn="base" hangingPunct="0">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1768A85-28D5-4266-8EEC-2E35B0B38D7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hf hdr="0" ftr="0" dt="0"/>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Georgia" pitchFamily="18" charset="0"/>
        </a:defRPr>
      </a:lvl2pPr>
      <a:lvl3pPr algn="ctr" rtl="0" eaLnBrk="0" fontAlgn="base" hangingPunct="0">
        <a:spcBef>
          <a:spcPct val="0"/>
        </a:spcBef>
        <a:spcAft>
          <a:spcPct val="0"/>
        </a:spcAft>
        <a:defRPr sz="4000" b="1" i="1">
          <a:solidFill>
            <a:schemeClr val="tx2"/>
          </a:solidFill>
          <a:latin typeface="Georgia" pitchFamily="18" charset="0"/>
        </a:defRPr>
      </a:lvl3pPr>
      <a:lvl4pPr algn="ctr" rtl="0" eaLnBrk="0" fontAlgn="base" hangingPunct="0">
        <a:spcBef>
          <a:spcPct val="0"/>
        </a:spcBef>
        <a:spcAft>
          <a:spcPct val="0"/>
        </a:spcAft>
        <a:defRPr sz="4000" b="1" i="1">
          <a:solidFill>
            <a:schemeClr val="tx2"/>
          </a:solidFill>
          <a:latin typeface="Georgia" pitchFamily="18" charset="0"/>
        </a:defRPr>
      </a:lvl4pPr>
      <a:lvl5pPr algn="ctr" rtl="0" eaLnBrk="0" fontAlgn="base" hangingPunct="0">
        <a:spcBef>
          <a:spcPct val="0"/>
        </a:spcBef>
        <a:spcAft>
          <a:spcPct val="0"/>
        </a:spcAft>
        <a:defRPr sz="4000" b="1" i="1">
          <a:solidFill>
            <a:schemeClr val="tx2"/>
          </a:solidFill>
          <a:latin typeface="Georgia" pitchFamily="18" charset="0"/>
        </a:defRPr>
      </a:lvl5pPr>
      <a:lvl6pPr marL="457200" algn="ctr" rtl="0" fontAlgn="base">
        <a:spcBef>
          <a:spcPct val="0"/>
        </a:spcBef>
        <a:spcAft>
          <a:spcPct val="0"/>
        </a:spcAft>
        <a:defRPr sz="4000" b="1" i="1">
          <a:solidFill>
            <a:schemeClr val="tx2"/>
          </a:solidFill>
          <a:latin typeface="Georgia" pitchFamily="18" charset="0"/>
        </a:defRPr>
      </a:lvl6pPr>
      <a:lvl7pPr marL="914400" algn="ctr" rtl="0" fontAlgn="base">
        <a:spcBef>
          <a:spcPct val="0"/>
        </a:spcBef>
        <a:spcAft>
          <a:spcPct val="0"/>
        </a:spcAft>
        <a:defRPr sz="4000" b="1" i="1">
          <a:solidFill>
            <a:schemeClr val="tx2"/>
          </a:solidFill>
          <a:latin typeface="Georgia" pitchFamily="18" charset="0"/>
        </a:defRPr>
      </a:lvl7pPr>
      <a:lvl8pPr marL="1371600" algn="ctr" rtl="0" fontAlgn="base">
        <a:spcBef>
          <a:spcPct val="0"/>
        </a:spcBef>
        <a:spcAft>
          <a:spcPct val="0"/>
        </a:spcAft>
        <a:defRPr sz="4000" b="1" i="1">
          <a:solidFill>
            <a:schemeClr val="tx2"/>
          </a:solidFill>
          <a:latin typeface="Georgia" pitchFamily="18" charset="0"/>
        </a:defRPr>
      </a:lvl8pPr>
      <a:lvl9pPr marL="1828800" algn="ctr" rtl="0" fontAlgn="base">
        <a:spcBef>
          <a:spcPct val="0"/>
        </a:spcBef>
        <a:spcAft>
          <a:spcPct val="0"/>
        </a:spcAft>
        <a:defRPr sz="4000" b="1" i="1">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4567A7-174D-43E3-959B-CCF482D3E079}" type="slidenum">
              <a:rPr lang="en-US" smtClean="0"/>
              <a:pPr>
                <a:defRPr/>
              </a:pPr>
              <a:t>1</a:t>
            </a:fld>
            <a:endParaRPr lang="en-US"/>
          </a:p>
        </p:txBody>
      </p:sp>
      <p:sp>
        <p:nvSpPr>
          <p:cNvPr id="7" name="TextBox 6">
            <a:extLst>
              <a:ext uri="{FF2B5EF4-FFF2-40B4-BE49-F238E27FC236}">
                <a16:creationId xmlns:a16="http://schemas.microsoft.com/office/drawing/2014/main" id="{F1AAD913-F485-4453-81FB-6EE99F1AB0F4}"/>
              </a:ext>
            </a:extLst>
          </p:cNvPr>
          <p:cNvSpPr txBox="1"/>
          <p:nvPr/>
        </p:nvSpPr>
        <p:spPr>
          <a:xfrm>
            <a:off x="523868" y="198507"/>
            <a:ext cx="3743332" cy="707886"/>
          </a:xfrm>
          <a:prstGeom prst="rect">
            <a:avLst/>
          </a:prstGeom>
          <a:noFill/>
        </p:spPr>
        <p:txBody>
          <a:bodyPr wrap="none" rtlCol="0">
            <a:spAutoFit/>
          </a:bodyPr>
          <a:lstStyle/>
          <a:p>
            <a:r>
              <a:rPr lang="en-US" sz="4000" b="1" dirty="0">
                <a:effectLst>
                  <a:outerShdw dist="50800" dir="2700000" algn="tl" rotWithShape="0">
                    <a:prstClr val="black">
                      <a:alpha val="75000"/>
                    </a:prstClr>
                  </a:outerShdw>
                </a:effectLst>
                <a:latin typeface="Berlin Sans FB Demi" panose="020E0802020502020306" pitchFamily="34" charset="0"/>
              </a:rPr>
              <a:t>Institutionalism</a:t>
            </a:r>
          </a:p>
        </p:txBody>
      </p:sp>
      <p:sp>
        <p:nvSpPr>
          <p:cNvPr id="8" name="TextBox 7">
            <a:extLst>
              <a:ext uri="{FF2B5EF4-FFF2-40B4-BE49-F238E27FC236}">
                <a16:creationId xmlns:a16="http://schemas.microsoft.com/office/drawing/2014/main" id="{4D2B41EA-C9A8-474C-91BB-8A387862B6BF}"/>
              </a:ext>
            </a:extLst>
          </p:cNvPr>
          <p:cNvSpPr txBox="1"/>
          <p:nvPr/>
        </p:nvSpPr>
        <p:spPr>
          <a:xfrm>
            <a:off x="737458" y="4191001"/>
            <a:ext cx="7669087" cy="923330"/>
          </a:xfrm>
          <a:prstGeom prst="rect">
            <a:avLst/>
          </a:prstGeom>
          <a:noFill/>
        </p:spPr>
        <p:txBody>
          <a:bodyPr wrap="none" rtlCol="0">
            <a:spAutoFit/>
          </a:bodyPr>
          <a:lstStyle/>
          <a:p>
            <a:pPr algn="ctr"/>
            <a:r>
              <a:rPr lang="en-US" sz="5400" b="1" dirty="0">
                <a:effectLst>
                  <a:outerShdw dist="50800" dir="2700000" algn="tl" rotWithShape="0">
                    <a:prstClr val="black">
                      <a:alpha val="75000"/>
                    </a:prstClr>
                  </a:outerShdw>
                </a:effectLst>
                <a:latin typeface="Berlin Sans FB Demi" panose="020E0802020502020306" pitchFamily="34" charset="0"/>
              </a:rPr>
              <a:t>Where The Bible Is Silent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10</a:t>
            </a:fld>
            <a:endParaRPr lang="en-US"/>
          </a:p>
        </p:txBody>
      </p:sp>
      <p:sp>
        <p:nvSpPr>
          <p:cNvPr id="7" name="TextBox 6">
            <a:extLst>
              <a:ext uri="{FF2B5EF4-FFF2-40B4-BE49-F238E27FC236}">
                <a16:creationId xmlns:a16="http://schemas.microsoft.com/office/drawing/2014/main" id="{40012D5D-7BF6-4F47-8196-AB076D735B85}"/>
              </a:ext>
            </a:extLst>
          </p:cNvPr>
          <p:cNvSpPr txBox="1"/>
          <p:nvPr/>
        </p:nvSpPr>
        <p:spPr>
          <a:xfrm>
            <a:off x="318287" y="2133601"/>
            <a:ext cx="8507458"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Organization of the Local Church</a:t>
            </a:r>
          </a:p>
        </p:txBody>
      </p:sp>
      <p:grpSp>
        <p:nvGrpSpPr>
          <p:cNvPr id="13" name="Group 12">
            <a:extLst>
              <a:ext uri="{FF2B5EF4-FFF2-40B4-BE49-F238E27FC236}">
                <a16:creationId xmlns:a16="http://schemas.microsoft.com/office/drawing/2014/main" id="{10722BFD-A7AA-48C2-A027-4B58DE693AD3}"/>
              </a:ext>
            </a:extLst>
          </p:cNvPr>
          <p:cNvGrpSpPr/>
          <p:nvPr/>
        </p:nvGrpSpPr>
        <p:grpSpPr>
          <a:xfrm>
            <a:off x="457200" y="2895600"/>
            <a:ext cx="3886200" cy="1733481"/>
            <a:chOff x="3309981" y="3300248"/>
            <a:chExt cx="2039006" cy="1733481"/>
          </a:xfrm>
        </p:grpSpPr>
        <p:sp>
          <p:nvSpPr>
            <p:cNvPr id="14" name="TextBox 13">
              <a:extLst>
                <a:ext uri="{FF2B5EF4-FFF2-40B4-BE49-F238E27FC236}">
                  <a16:creationId xmlns:a16="http://schemas.microsoft.com/office/drawing/2014/main" id="{7CDE48EE-E365-48A2-B346-071726AE28D2}"/>
                </a:ext>
              </a:extLst>
            </p:cNvPr>
            <p:cNvSpPr txBox="1"/>
            <p:nvPr/>
          </p:nvSpPr>
          <p:spPr>
            <a:xfrm>
              <a:off x="3309981" y="3300248"/>
              <a:ext cx="921972"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SPECIFIC</a:t>
              </a:r>
            </a:p>
          </p:txBody>
        </p:sp>
        <p:sp>
          <p:nvSpPr>
            <p:cNvPr id="15" name="TextBox 14">
              <a:extLst>
                <a:ext uri="{FF2B5EF4-FFF2-40B4-BE49-F238E27FC236}">
                  <a16:creationId xmlns:a16="http://schemas.microsoft.com/office/drawing/2014/main" id="{7C2B2FE0-66AE-4960-A76F-7A32473B1276}"/>
                </a:ext>
              </a:extLst>
            </p:cNvPr>
            <p:cNvSpPr txBox="1"/>
            <p:nvPr/>
          </p:nvSpPr>
          <p:spPr>
            <a:xfrm>
              <a:off x="3309981" y="3956511"/>
              <a:ext cx="2039006" cy="1077218"/>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Local Church  w/ elders, deacons.</a:t>
              </a:r>
            </a:p>
          </p:txBody>
        </p:sp>
      </p:grpSp>
      <p:grpSp>
        <p:nvGrpSpPr>
          <p:cNvPr id="16" name="Group 15">
            <a:extLst>
              <a:ext uri="{FF2B5EF4-FFF2-40B4-BE49-F238E27FC236}">
                <a16:creationId xmlns:a16="http://schemas.microsoft.com/office/drawing/2014/main" id="{8006860F-0E03-43B9-9FA9-0837375A40B1}"/>
              </a:ext>
            </a:extLst>
          </p:cNvPr>
          <p:cNvGrpSpPr/>
          <p:nvPr/>
        </p:nvGrpSpPr>
        <p:grpSpPr>
          <a:xfrm>
            <a:off x="3944348" y="2895601"/>
            <a:ext cx="5428252" cy="2718366"/>
            <a:chOff x="5842196" y="3300248"/>
            <a:chExt cx="1574776" cy="2718366"/>
          </a:xfrm>
        </p:grpSpPr>
        <p:sp>
          <p:nvSpPr>
            <p:cNvPr id="17" name="TextBox 16">
              <a:extLst>
                <a:ext uri="{FF2B5EF4-FFF2-40B4-BE49-F238E27FC236}">
                  <a16:creationId xmlns:a16="http://schemas.microsoft.com/office/drawing/2014/main" id="{5CBF229B-2789-4E5E-BE9D-C5E21D94666A}"/>
                </a:ext>
              </a:extLst>
            </p:cNvPr>
            <p:cNvSpPr txBox="1"/>
            <p:nvPr/>
          </p:nvSpPr>
          <p:spPr>
            <a:xfrm>
              <a:off x="5842196" y="3300248"/>
              <a:ext cx="483738" cy="584775"/>
            </a:xfrm>
            <a:prstGeom prst="rect">
              <a:avLst/>
            </a:prstGeom>
            <a:noFill/>
          </p:spPr>
          <p:txBody>
            <a:bodyPr wrap="none" rtlCol="0">
              <a:spAutoFit/>
            </a:bodyPr>
            <a:lstStyle/>
            <a:p>
              <a:r>
                <a:rPr lang="en-US" sz="3200" u="sng" dirty="0">
                  <a:solidFill>
                    <a:srgbClr val="00FF00"/>
                  </a:solidFill>
                  <a:latin typeface="Berlin Sans FB" panose="020E0602020502020306" pitchFamily="34" charset="0"/>
                  <a:ea typeface="Arial Condensed Bold" panose="020B0706020202020204" pitchFamily="34" charset="0"/>
                  <a:cs typeface="Arial Condensed Bold" panose="020B0706020202020204" pitchFamily="34" charset="0"/>
                </a:rPr>
                <a:t>SILENCE</a:t>
              </a:r>
            </a:p>
          </p:txBody>
        </p:sp>
        <p:sp>
          <p:nvSpPr>
            <p:cNvPr id="18" name="TextBox 17">
              <a:extLst>
                <a:ext uri="{FF2B5EF4-FFF2-40B4-BE49-F238E27FC236}">
                  <a16:creationId xmlns:a16="http://schemas.microsoft.com/office/drawing/2014/main" id="{CDC35F79-B7C4-43F4-97E7-A0914B01289F}"/>
                </a:ext>
              </a:extLst>
            </p:cNvPr>
            <p:cNvSpPr txBox="1"/>
            <p:nvPr/>
          </p:nvSpPr>
          <p:spPr>
            <a:xfrm>
              <a:off x="5842196" y="3956511"/>
              <a:ext cx="1574776" cy="2062103"/>
            </a:xfrm>
            <a:prstGeom prst="rect">
              <a:avLst/>
            </a:prstGeom>
            <a:noFill/>
          </p:spPr>
          <p:txBody>
            <a:bodyPr wrap="square" rtlCol="0">
              <a:spAutoFit/>
            </a:bodyPr>
            <a:lstStyle/>
            <a:p>
              <a:r>
                <a:rPr lang="en-US" sz="3200" dirty="0">
                  <a:solidFill>
                    <a:srgbClr val="00FF00"/>
                  </a:solidFill>
                  <a:latin typeface="Berlin Sans FB" panose="020E0602020502020306" pitchFamily="34" charset="0"/>
                  <a:cs typeface="Arial" panose="020B0604020202020204" pitchFamily="34" charset="0"/>
                </a:rPr>
                <a:t>Missionary Soc., Benevolent Homes, Educational Inst., Sponsoring Churches; Para-church organizations.</a:t>
              </a:r>
            </a:p>
          </p:txBody>
        </p:sp>
      </p:grpSp>
      <p:sp>
        <p:nvSpPr>
          <p:cNvPr id="19" name="TextBox 18">
            <a:extLst>
              <a:ext uri="{FF2B5EF4-FFF2-40B4-BE49-F238E27FC236}">
                <a16:creationId xmlns:a16="http://schemas.microsoft.com/office/drawing/2014/main" id="{15416107-FA4F-4D0F-AB33-66E02FB6251D}"/>
              </a:ext>
            </a:extLst>
          </p:cNvPr>
          <p:cNvSpPr txBox="1"/>
          <p:nvPr/>
        </p:nvSpPr>
        <p:spPr>
          <a:xfrm>
            <a:off x="-1244600" y="5783760"/>
            <a:ext cx="11633200" cy="584775"/>
          </a:xfrm>
          <a:prstGeom prst="rect">
            <a:avLst/>
          </a:prstGeom>
          <a:noFill/>
        </p:spPr>
        <p:txBody>
          <a:bodyPr wrap="square" rtlCol="0">
            <a:spAutoFit/>
          </a:bodyPr>
          <a:lstStyle/>
          <a:p>
            <a:pPr algn="ctr"/>
            <a:r>
              <a:rPr lang="en-US" sz="32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Acts 14:23; 20:17-32; Phil 1:1; 1 Tim 3; 1 Pet 5:1-2</a:t>
            </a:r>
          </a:p>
        </p:txBody>
      </p:sp>
      <p:sp>
        <p:nvSpPr>
          <p:cNvPr id="20" name="Text Box 2">
            <a:extLst>
              <a:ext uri="{FF2B5EF4-FFF2-40B4-BE49-F238E27FC236}">
                <a16:creationId xmlns:a16="http://schemas.microsoft.com/office/drawing/2014/main" id="{16871ED7-74AF-45BA-9E38-42809E2925CA}"/>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21" name="TextBox 20">
            <a:extLst>
              <a:ext uri="{FF2B5EF4-FFF2-40B4-BE49-F238E27FC236}">
                <a16:creationId xmlns:a16="http://schemas.microsoft.com/office/drawing/2014/main" id="{163EA016-75B2-4F7E-AE01-FC7F3DAA82DF}"/>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spTree>
    <p:extLst>
      <p:ext uri="{BB962C8B-B14F-4D97-AF65-F5344CB8AC3E}">
        <p14:creationId xmlns:p14="http://schemas.microsoft.com/office/powerpoint/2010/main" val="90543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11</a:t>
            </a:fld>
            <a:endParaRPr lang="en-US"/>
          </a:p>
        </p:txBody>
      </p:sp>
      <p:sp>
        <p:nvSpPr>
          <p:cNvPr id="36" name="TextBox 35">
            <a:extLst>
              <a:ext uri="{FF2B5EF4-FFF2-40B4-BE49-F238E27FC236}">
                <a16:creationId xmlns:a16="http://schemas.microsoft.com/office/drawing/2014/main" id="{8DB4E9E7-E6D8-48AF-9DA2-D4504654DE8E}"/>
              </a:ext>
            </a:extLst>
          </p:cNvPr>
          <p:cNvSpPr txBox="1"/>
          <p:nvPr/>
        </p:nvSpPr>
        <p:spPr>
          <a:xfrm>
            <a:off x="381000" y="2407264"/>
            <a:ext cx="8382000" cy="3616375"/>
          </a:xfrm>
          <a:prstGeom prst="rect">
            <a:avLst/>
          </a:prstGeom>
          <a:noFill/>
        </p:spPr>
        <p:txBody>
          <a:bodyPr wrap="square" rtlCol="0">
            <a:spAutoFit/>
          </a:bodyPr>
          <a:lstStyle/>
          <a:p>
            <a:pPr algn="l">
              <a:spcAft>
                <a:spcPts val="600"/>
              </a:spcAft>
            </a:pPr>
            <a:r>
              <a:rPr lang="en-US" sz="2800" u="sng" dirty="0">
                <a:latin typeface="Berlin Sans FB Demi" panose="020E0802020502020306" pitchFamily="34" charset="0"/>
              </a:rPr>
              <a:t>Guy Woods </a:t>
            </a:r>
            <a:r>
              <a:rPr lang="en-US" sz="2800" dirty="0">
                <a:latin typeface="Berlin Sans FB" panose="020E0602020502020306" pitchFamily="34" charset="0"/>
              </a:rPr>
              <a:t>(1939 ACC Lectures):</a:t>
            </a:r>
          </a:p>
          <a:p>
            <a:pPr>
              <a:spcAft>
                <a:spcPts val="600"/>
              </a:spcAft>
            </a:pPr>
            <a:r>
              <a:rPr lang="en-US" sz="2800" dirty="0">
                <a:latin typeface="Berlin Sans FB" panose="020E0602020502020306" pitchFamily="34" charset="0"/>
              </a:rPr>
              <a:t>“</a:t>
            </a:r>
            <a:r>
              <a:rPr lang="en-US" sz="2800" dirty="0">
                <a:solidFill>
                  <a:srgbClr val="FFFF99"/>
                </a:solidFill>
                <a:latin typeface="Berlin Sans FB" panose="020E0602020502020306" pitchFamily="34" charset="0"/>
              </a:rPr>
              <a:t>The ship of Zion has floundered more than once on the sandbar of institutionalism</a:t>
            </a:r>
            <a:r>
              <a:rPr lang="en-US" sz="2800" dirty="0">
                <a:latin typeface="Berlin Sans FB" panose="020E0602020502020306" pitchFamily="34" charset="0"/>
              </a:rPr>
              <a:t>. The tendency to organize is a characteristic of the age. On the theory that the end justifies the means, brethren have not scrupled to form organizations in the church to do work the church itself was designed to do. </a:t>
            </a:r>
            <a:r>
              <a:rPr lang="en-US" sz="2800" dirty="0">
                <a:solidFill>
                  <a:srgbClr val="FFFF99"/>
                </a:solidFill>
                <a:latin typeface="Berlin Sans FB" panose="020E0602020502020306" pitchFamily="34" charset="0"/>
              </a:rPr>
              <a:t>All such organizations usurp the work of the church, and are unnecessary and sinful</a:t>
            </a:r>
            <a:r>
              <a:rPr lang="en-US" sz="2800" dirty="0">
                <a:latin typeface="Berlin Sans FB" panose="020E0602020502020306" pitchFamily="34" charset="0"/>
              </a:rPr>
              <a:t>.</a:t>
            </a:r>
          </a:p>
        </p:txBody>
      </p:sp>
      <p:sp>
        <p:nvSpPr>
          <p:cNvPr id="6" name="Text Box 2">
            <a:extLst>
              <a:ext uri="{FF2B5EF4-FFF2-40B4-BE49-F238E27FC236}">
                <a16:creationId xmlns:a16="http://schemas.microsoft.com/office/drawing/2014/main" id="{105CF3CE-8D9F-4C86-9D3F-9A0DC2175D69}"/>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7" name="TextBox 6">
            <a:extLst>
              <a:ext uri="{FF2B5EF4-FFF2-40B4-BE49-F238E27FC236}">
                <a16:creationId xmlns:a16="http://schemas.microsoft.com/office/drawing/2014/main" id="{08E6CD59-0BF0-4CC2-9B57-F84547359122}"/>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spTree>
    <p:extLst>
      <p:ext uri="{BB962C8B-B14F-4D97-AF65-F5344CB8AC3E}">
        <p14:creationId xmlns:p14="http://schemas.microsoft.com/office/powerpoint/2010/main" val="21735670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12</a:t>
            </a:fld>
            <a:endParaRPr lang="en-US"/>
          </a:p>
        </p:txBody>
      </p:sp>
      <p:sp>
        <p:nvSpPr>
          <p:cNvPr id="7" name="TextBox 6">
            <a:extLst>
              <a:ext uri="{FF2B5EF4-FFF2-40B4-BE49-F238E27FC236}">
                <a16:creationId xmlns:a16="http://schemas.microsoft.com/office/drawing/2014/main" id="{40012D5D-7BF6-4F47-8196-AB076D735B85}"/>
              </a:ext>
            </a:extLst>
          </p:cNvPr>
          <p:cNvSpPr txBox="1"/>
          <p:nvPr/>
        </p:nvSpPr>
        <p:spPr>
          <a:xfrm>
            <a:off x="1302525" y="2341599"/>
            <a:ext cx="6538971"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Work of the Local Church</a:t>
            </a:r>
          </a:p>
        </p:txBody>
      </p:sp>
      <p:grpSp>
        <p:nvGrpSpPr>
          <p:cNvPr id="13" name="Group 12">
            <a:extLst>
              <a:ext uri="{FF2B5EF4-FFF2-40B4-BE49-F238E27FC236}">
                <a16:creationId xmlns:a16="http://schemas.microsoft.com/office/drawing/2014/main" id="{10722BFD-A7AA-48C2-A027-4B58DE693AD3}"/>
              </a:ext>
            </a:extLst>
          </p:cNvPr>
          <p:cNvGrpSpPr/>
          <p:nvPr/>
        </p:nvGrpSpPr>
        <p:grpSpPr>
          <a:xfrm>
            <a:off x="363852" y="3184277"/>
            <a:ext cx="3217548" cy="2225923"/>
            <a:chOff x="3309981" y="3300248"/>
            <a:chExt cx="2039006" cy="2225923"/>
          </a:xfrm>
        </p:grpSpPr>
        <p:sp>
          <p:nvSpPr>
            <p:cNvPr id="14" name="TextBox 13">
              <a:extLst>
                <a:ext uri="{FF2B5EF4-FFF2-40B4-BE49-F238E27FC236}">
                  <a16:creationId xmlns:a16="http://schemas.microsoft.com/office/drawing/2014/main" id="{7CDE48EE-E365-48A2-B346-071726AE28D2}"/>
                </a:ext>
              </a:extLst>
            </p:cNvPr>
            <p:cNvSpPr txBox="1"/>
            <p:nvPr/>
          </p:nvSpPr>
          <p:spPr>
            <a:xfrm>
              <a:off x="3309981" y="3300248"/>
              <a:ext cx="1113570"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SPECIFIC</a:t>
              </a:r>
            </a:p>
          </p:txBody>
        </p:sp>
        <p:sp>
          <p:nvSpPr>
            <p:cNvPr id="15" name="TextBox 14">
              <a:extLst>
                <a:ext uri="{FF2B5EF4-FFF2-40B4-BE49-F238E27FC236}">
                  <a16:creationId xmlns:a16="http://schemas.microsoft.com/office/drawing/2014/main" id="{7C2B2FE0-66AE-4960-A76F-7A32473B1276}"/>
                </a:ext>
              </a:extLst>
            </p:cNvPr>
            <p:cNvSpPr txBox="1"/>
            <p:nvPr/>
          </p:nvSpPr>
          <p:spPr>
            <a:xfrm>
              <a:off x="3309981" y="3956511"/>
              <a:ext cx="2039006" cy="1569660"/>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Evangelism, Edification, Benevolence</a:t>
              </a:r>
            </a:p>
          </p:txBody>
        </p:sp>
      </p:grpSp>
      <p:grpSp>
        <p:nvGrpSpPr>
          <p:cNvPr id="16" name="Group 15">
            <a:extLst>
              <a:ext uri="{FF2B5EF4-FFF2-40B4-BE49-F238E27FC236}">
                <a16:creationId xmlns:a16="http://schemas.microsoft.com/office/drawing/2014/main" id="{8006860F-0E03-43B9-9FA9-0837375A40B1}"/>
              </a:ext>
            </a:extLst>
          </p:cNvPr>
          <p:cNvGrpSpPr/>
          <p:nvPr/>
        </p:nvGrpSpPr>
        <p:grpSpPr>
          <a:xfrm>
            <a:off x="4267200" y="3184277"/>
            <a:ext cx="5029200" cy="2225923"/>
            <a:chOff x="5842196" y="3300248"/>
            <a:chExt cx="2039006" cy="2225923"/>
          </a:xfrm>
        </p:grpSpPr>
        <p:sp>
          <p:nvSpPr>
            <p:cNvPr id="17" name="TextBox 16">
              <a:extLst>
                <a:ext uri="{FF2B5EF4-FFF2-40B4-BE49-F238E27FC236}">
                  <a16:creationId xmlns:a16="http://schemas.microsoft.com/office/drawing/2014/main" id="{5CBF229B-2789-4E5E-BE9D-C5E21D94666A}"/>
                </a:ext>
              </a:extLst>
            </p:cNvPr>
            <p:cNvSpPr txBox="1"/>
            <p:nvPr/>
          </p:nvSpPr>
          <p:spPr>
            <a:xfrm>
              <a:off x="5842196" y="3300248"/>
              <a:ext cx="676038" cy="584775"/>
            </a:xfrm>
            <a:prstGeom prst="rect">
              <a:avLst/>
            </a:prstGeom>
            <a:noFill/>
          </p:spPr>
          <p:txBody>
            <a:bodyPr wrap="none" rtlCol="0">
              <a:spAutoFit/>
            </a:bodyPr>
            <a:lstStyle/>
            <a:p>
              <a:r>
                <a:rPr lang="en-US" sz="3200" u="sng" dirty="0">
                  <a:solidFill>
                    <a:srgbClr val="00FF00"/>
                  </a:solidFill>
                  <a:latin typeface="Berlin Sans FB" panose="020E0602020502020306" pitchFamily="34" charset="0"/>
                  <a:ea typeface="Arial Condensed Bold" panose="020B0706020202020204" pitchFamily="34" charset="0"/>
                  <a:cs typeface="Arial Condensed Bold" panose="020B0706020202020204" pitchFamily="34" charset="0"/>
                </a:rPr>
                <a:t>SILENCE</a:t>
              </a:r>
            </a:p>
          </p:txBody>
        </p:sp>
        <p:sp>
          <p:nvSpPr>
            <p:cNvPr id="18" name="TextBox 17">
              <a:extLst>
                <a:ext uri="{FF2B5EF4-FFF2-40B4-BE49-F238E27FC236}">
                  <a16:creationId xmlns:a16="http://schemas.microsoft.com/office/drawing/2014/main" id="{CDC35F79-B7C4-43F4-97E7-A0914B01289F}"/>
                </a:ext>
              </a:extLst>
            </p:cNvPr>
            <p:cNvSpPr txBox="1"/>
            <p:nvPr/>
          </p:nvSpPr>
          <p:spPr>
            <a:xfrm>
              <a:off x="5842196" y="3956511"/>
              <a:ext cx="2039006" cy="1569660"/>
            </a:xfrm>
            <a:prstGeom prst="rect">
              <a:avLst/>
            </a:prstGeom>
            <a:noFill/>
          </p:spPr>
          <p:txBody>
            <a:bodyPr wrap="square" rtlCol="0">
              <a:spAutoFit/>
            </a:bodyPr>
            <a:lstStyle/>
            <a:p>
              <a:r>
                <a:rPr lang="en-US" sz="3200" dirty="0">
                  <a:solidFill>
                    <a:srgbClr val="00FF00"/>
                  </a:solidFill>
                  <a:latin typeface="Berlin Sans FB" panose="020E0602020502020306" pitchFamily="34" charset="0"/>
                  <a:cs typeface="Arial" panose="020B0604020202020204" pitchFamily="34" charset="0"/>
                </a:rPr>
                <a:t>Recreational Activities, Secular Education, Health Ministries.</a:t>
              </a:r>
            </a:p>
          </p:txBody>
        </p:sp>
      </p:grpSp>
      <p:sp>
        <p:nvSpPr>
          <p:cNvPr id="19" name="TextBox 18">
            <a:extLst>
              <a:ext uri="{FF2B5EF4-FFF2-40B4-BE49-F238E27FC236}">
                <a16:creationId xmlns:a16="http://schemas.microsoft.com/office/drawing/2014/main" id="{15416107-FA4F-4D0F-AB33-66E02FB6251D}"/>
              </a:ext>
            </a:extLst>
          </p:cNvPr>
          <p:cNvSpPr txBox="1"/>
          <p:nvPr/>
        </p:nvSpPr>
        <p:spPr>
          <a:xfrm>
            <a:off x="95250" y="5631360"/>
            <a:ext cx="8953500" cy="769441"/>
          </a:xfrm>
          <a:prstGeom prst="rect">
            <a:avLst/>
          </a:prstGeom>
          <a:noFill/>
        </p:spPr>
        <p:txBody>
          <a:bodyPr wrap="squar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1 Tim 3:15; Eph 4:11-16; Acts 4:32-35</a:t>
            </a:r>
          </a:p>
        </p:txBody>
      </p:sp>
      <p:sp>
        <p:nvSpPr>
          <p:cNvPr id="20" name="Text Box 2">
            <a:extLst>
              <a:ext uri="{FF2B5EF4-FFF2-40B4-BE49-F238E27FC236}">
                <a16:creationId xmlns:a16="http://schemas.microsoft.com/office/drawing/2014/main" id="{55842B5A-E2E3-4173-8DB3-C2C131355114}"/>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21" name="TextBox 20">
            <a:extLst>
              <a:ext uri="{FF2B5EF4-FFF2-40B4-BE49-F238E27FC236}">
                <a16:creationId xmlns:a16="http://schemas.microsoft.com/office/drawing/2014/main" id="{7FCF097C-0437-4BF2-9A19-93F9B3F2E545}"/>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spTree>
    <p:extLst>
      <p:ext uri="{BB962C8B-B14F-4D97-AF65-F5344CB8AC3E}">
        <p14:creationId xmlns:p14="http://schemas.microsoft.com/office/powerpoint/2010/main" val="194845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13</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228600" y="660738"/>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7" name="TextBox 6">
            <a:extLst>
              <a:ext uri="{FF2B5EF4-FFF2-40B4-BE49-F238E27FC236}">
                <a16:creationId xmlns:a16="http://schemas.microsoft.com/office/drawing/2014/main" id="{40012D5D-7BF6-4F47-8196-AB076D735B85}"/>
              </a:ext>
            </a:extLst>
          </p:cNvPr>
          <p:cNvSpPr txBox="1"/>
          <p:nvPr/>
        </p:nvSpPr>
        <p:spPr>
          <a:xfrm>
            <a:off x="228600" y="1358324"/>
            <a:ext cx="4644220" cy="646331"/>
          </a:xfrm>
          <a:prstGeom prst="rect">
            <a:avLst/>
          </a:prstGeom>
          <a:noFill/>
        </p:spPr>
        <p:txBody>
          <a:bodyPr wrap="none" rtlCol="0">
            <a:spAutoFit/>
          </a:bodyPr>
          <a:lstStyle/>
          <a:p>
            <a:pPr algn="ctr"/>
            <a:r>
              <a:rPr lang="en-US" sz="36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Two Important Notes:</a:t>
            </a:r>
          </a:p>
        </p:txBody>
      </p:sp>
      <p:sp>
        <p:nvSpPr>
          <p:cNvPr id="20" name="TextBox 19">
            <a:extLst>
              <a:ext uri="{FF2B5EF4-FFF2-40B4-BE49-F238E27FC236}">
                <a16:creationId xmlns:a16="http://schemas.microsoft.com/office/drawing/2014/main" id="{72E22D7A-2000-4670-A402-5F21C39D9F36}"/>
              </a:ext>
            </a:extLst>
          </p:cNvPr>
          <p:cNvSpPr txBox="1"/>
          <p:nvPr/>
        </p:nvSpPr>
        <p:spPr>
          <a:xfrm>
            <a:off x="190500" y="2448848"/>
            <a:ext cx="8763000" cy="3647152"/>
          </a:xfrm>
          <a:prstGeom prst="rect">
            <a:avLst/>
          </a:prstGeom>
          <a:noFill/>
        </p:spPr>
        <p:txBody>
          <a:bodyPr wrap="square" rtlCol="0">
            <a:spAutoFit/>
          </a:bodyPr>
          <a:lstStyle/>
          <a:p>
            <a:pPr marL="457200" indent="-457200">
              <a:spcAft>
                <a:spcPts val="1800"/>
              </a:spcAft>
              <a:buFont typeface="Wingdings" panose="05000000000000000000" pitchFamily="2" charset="2"/>
              <a:buChar char="ü"/>
            </a:pPr>
            <a:r>
              <a:rPr lang="en-US" sz="3600" dirty="0">
                <a:latin typeface="Berlin Sans FB" panose="020E0602020502020306" pitchFamily="34" charset="0"/>
                <a:cs typeface="Arial" panose="020B0604020202020204" pitchFamily="34" charset="0"/>
              </a:rPr>
              <a:t>Earl West: “…the history of the church has well shown that the less zeal and devotion there is in the church, the more institutionalism and human organizations are needed.” </a:t>
            </a:r>
            <a:r>
              <a:rPr lang="en-US" sz="2400" dirty="0">
                <a:latin typeface="Berlin Sans FB" panose="020E0602020502020306" pitchFamily="34" charset="0"/>
                <a:cs typeface="Arial" panose="020B0604020202020204" pitchFamily="34" charset="0"/>
              </a:rPr>
              <a:t>(</a:t>
            </a:r>
            <a:r>
              <a:rPr lang="en-US" sz="2400" i="1" dirty="0">
                <a:latin typeface="Berlin Sans FB" panose="020E0602020502020306" pitchFamily="34" charset="0"/>
                <a:cs typeface="Arial" panose="020B0604020202020204" pitchFamily="34" charset="0"/>
              </a:rPr>
              <a:t>Search for the Ancient Order</a:t>
            </a:r>
            <a:r>
              <a:rPr lang="en-US" sz="2400" dirty="0">
                <a:latin typeface="Berlin Sans FB" panose="020E0602020502020306" pitchFamily="34" charset="0"/>
                <a:cs typeface="Arial" panose="020B0604020202020204" pitchFamily="34" charset="0"/>
              </a:rPr>
              <a:t>, Vol 1, p 170)</a:t>
            </a:r>
          </a:p>
          <a:p>
            <a:pPr marL="457200" indent="-457200">
              <a:spcAft>
                <a:spcPts val="1800"/>
              </a:spcAft>
              <a:buFont typeface="Wingdings" panose="05000000000000000000" pitchFamily="2" charset="2"/>
              <a:buChar char="ü"/>
            </a:pPr>
            <a:r>
              <a:rPr lang="en-US" sz="3600" dirty="0">
                <a:latin typeface="Berlin Sans FB" panose="020E0602020502020306" pitchFamily="34" charset="0"/>
                <a:cs typeface="Arial" panose="020B0604020202020204" pitchFamily="34" charset="0"/>
              </a:rPr>
              <a:t>Change work = Change Organization</a:t>
            </a:r>
          </a:p>
        </p:txBody>
      </p:sp>
    </p:spTree>
    <p:extLst>
      <p:ext uri="{BB962C8B-B14F-4D97-AF65-F5344CB8AC3E}">
        <p14:creationId xmlns:p14="http://schemas.microsoft.com/office/powerpoint/2010/main" val="363035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subTnLst>
                                    <p:animClr clrSpc="rgb" dir="cw">
                                      <p:cBhvr override="childStyle">
                                        <p:cTn dur="1" fill="hold" display="0" masterRel="nextClick" afterEffect="1"/>
                                        <p:tgtEl>
                                          <p:spTgt spid="20">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14</a:t>
            </a:fld>
            <a:endParaRPr lang="en-US"/>
          </a:p>
        </p:txBody>
      </p:sp>
      <p:sp>
        <p:nvSpPr>
          <p:cNvPr id="8" name="TextBox 7">
            <a:extLst>
              <a:ext uri="{FF2B5EF4-FFF2-40B4-BE49-F238E27FC236}">
                <a16:creationId xmlns:a16="http://schemas.microsoft.com/office/drawing/2014/main" id="{54862CE1-3BA8-41D9-B302-A9C693A6BCD5}"/>
              </a:ext>
            </a:extLst>
          </p:cNvPr>
          <p:cNvSpPr txBox="1"/>
          <p:nvPr/>
        </p:nvSpPr>
        <p:spPr>
          <a:xfrm>
            <a:off x="3886200" y="2392501"/>
            <a:ext cx="5105400" cy="3170099"/>
          </a:xfrm>
          <a:prstGeom prst="rect">
            <a:avLst/>
          </a:prstGeom>
          <a:noFill/>
        </p:spPr>
        <p:txBody>
          <a:bodyPr wrap="square" rtlCol="0">
            <a:spAutoFit/>
          </a:bodyPr>
          <a:lstStyle/>
          <a:p>
            <a:pPr>
              <a:spcAft>
                <a:spcPts val="1800"/>
              </a:spcAft>
            </a:pPr>
            <a:r>
              <a:rPr lang="en-US" sz="2800" i="1" u="sng" dirty="0">
                <a:solidFill>
                  <a:srgbClr val="FFFF99"/>
                </a:solidFill>
                <a:latin typeface="Berlin Sans FB Demi" panose="020E0802020502020306" pitchFamily="34" charset="0"/>
                <a:cs typeface="Arial" panose="020B0604020202020204" pitchFamily="34" charset="0"/>
              </a:rPr>
              <a:t>Presuming Upon God’s Silence</a:t>
            </a:r>
            <a:r>
              <a:rPr lang="en-US" sz="2800" i="1" dirty="0">
                <a:solidFill>
                  <a:srgbClr val="FFFF99"/>
                </a:solidFill>
                <a:latin typeface="Berlin Sans FB Demi" panose="020E0802020502020306" pitchFamily="34" charset="0"/>
                <a:cs typeface="Arial" panose="020B0604020202020204" pitchFamily="34" charset="0"/>
              </a:rPr>
              <a:t>!</a:t>
            </a:r>
          </a:p>
          <a:p>
            <a:pPr>
              <a:spcAft>
                <a:spcPts val="1800"/>
              </a:spcAft>
            </a:pPr>
            <a:r>
              <a:rPr lang="en-US" sz="2800" dirty="0">
                <a:latin typeface="Berlin Sans FB" panose="020E0602020502020306" pitchFamily="34" charset="0"/>
                <a:cs typeface="Arial" panose="020B0604020202020204" pitchFamily="34" charset="0"/>
              </a:rPr>
              <a:t>Missionary Society (1849)</a:t>
            </a:r>
          </a:p>
          <a:p>
            <a:pPr>
              <a:spcAft>
                <a:spcPts val="1800"/>
              </a:spcAft>
            </a:pPr>
            <a:r>
              <a:rPr lang="en-US" sz="2800" dirty="0">
                <a:latin typeface="Berlin Sans FB" panose="020E0602020502020306" pitchFamily="34" charset="0"/>
                <a:cs typeface="Arial" panose="020B0604020202020204" pitchFamily="34" charset="0"/>
              </a:rPr>
              <a:t>Inst. Music, Midway, KY (1860)</a:t>
            </a:r>
          </a:p>
          <a:p>
            <a:pPr>
              <a:spcAft>
                <a:spcPts val="1800"/>
              </a:spcAft>
            </a:pPr>
            <a:r>
              <a:rPr lang="en-US" sz="2800" dirty="0">
                <a:latin typeface="Berlin Sans FB" panose="020E0602020502020306" pitchFamily="34" charset="0"/>
                <a:cs typeface="Arial" panose="020B0604020202020204" pitchFamily="34" charset="0"/>
              </a:rPr>
              <a:t>Institutionalism (1950’s/60’s)</a:t>
            </a:r>
          </a:p>
          <a:p>
            <a:pPr>
              <a:spcAft>
                <a:spcPts val="1800"/>
              </a:spcAft>
            </a:pPr>
            <a:r>
              <a:rPr lang="en-US" sz="2800" dirty="0">
                <a:latin typeface="Berlin Sans FB" panose="020E0602020502020306" pitchFamily="34" charset="0"/>
                <a:cs typeface="Arial" panose="020B0604020202020204" pitchFamily="34" charset="0"/>
              </a:rPr>
              <a:t>Instrumental Music (2020)</a:t>
            </a:r>
          </a:p>
        </p:txBody>
      </p:sp>
      <p:sp>
        <p:nvSpPr>
          <p:cNvPr id="3" name="Arrow: Curved Right 2">
            <a:extLst>
              <a:ext uri="{FF2B5EF4-FFF2-40B4-BE49-F238E27FC236}">
                <a16:creationId xmlns:a16="http://schemas.microsoft.com/office/drawing/2014/main" id="{81A38EF4-1908-407A-BCC1-FB2DC8D20285}"/>
              </a:ext>
            </a:extLst>
          </p:cNvPr>
          <p:cNvSpPr/>
          <p:nvPr/>
        </p:nvSpPr>
        <p:spPr>
          <a:xfrm>
            <a:off x="3154680" y="2563296"/>
            <a:ext cx="731520" cy="966252"/>
          </a:xfrm>
          <a:prstGeom prst="curvedRightArrow">
            <a:avLst/>
          </a:prstGeom>
          <a:solidFill>
            <a:schemeClr val="tx2"/>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Right 17">
            <a:extLst>
              <a:ext uri="{FF2B5EF4-FFF2-40B4-BE49-F238E27FC236}">
                <a16:creationId xmlns:a16="http://schemas.microsoft.com/office/drawing/2014/main" id="{1578384E-8FB1-4AAE-8E62-3500DB54201A}"/>
              </a:ext>
            </a:extLst>
          </p:cNvPr>
          <p:cNvSpPr/>
          <p:nvPr/>
        </p:nvSpPr>
        <p:spPr>
          <a:xfrm>
            <a:off x="3154680" y="3276600"/>
            <a:ext cx="731520" cy="936068"/>
          </a:xfrm>
          <a:prstGeom prst="curvedRightArrow">
            <a:avLst/>
          </a:prstGeom>
          <a:solidFill>
            <a:schemeClr val="tx2"/>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urved Right 18">
            <a:extLst>
              <a:ext uri="{FF2B5EF4-FFF2-40B4-BE49-F238E27FC236}">
                <a16:creationId xmlns:a16="http://schemas.microsoft.com/office/drawing/2014/main" id="{D050D36A-E784-44DC-9EA2-BCC279C1CF5C}"/>
              </a:ext>
            </a:extLst>
          </p:cNvPr>
          <p:cNvSpPr/>
          <p:nvPr/>
        </p:nvSpPr>
        <p:spPr>
          <a:xfrm>
            <a:off x="3154680" y="3959684"/>
            <a:ext cx="731520" cy="867944"/>
          </a:xfrm>
          <a:prstGeom prst="curvedRightArrow">
            <a:avLst/>
          </a:prstGeom>
          <a:solidFill>
            <a:schemeClr val="tx2"/>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Right 20">
            <a:extLst>
              <a:ext uri="{FF2B5EF4-FFF2-40B4-BE49-F238E27FC236}">
                <a16:creationId xmlns:a16="http://schemas.microsoft.com/office/drawing/2014/main" id="{1E2CF984-2EE9-46AD-8806-33E44229614F}"/>
              </a:ext>
            </a:extLst>
          </p:cNvPr>
          <p:cNvSpPr/>
          <p:nvPr/>
        </p:nvSpPr>
        <p:spPr>
          <a:xfrm>
            <a:off x="3154680" y="4596347"/>
            <a:ext cx="731520" cy="890053"/>
          </a:xfrm>
          <a:prstGeom prst="curvedRightArrow">
            <a:avLst/>
          </a:prstGeom>
          <a:solidFill>
            <a:schemeClr val="tx2"/>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2">
            <a:extLst>
              <a:ext uri="{FF2B5EF4-FFF2-40B4-BE49-F238E27FC236}">
                <a16:creationId xmlns:a16="http://schemas.microsoft.com/office/drawing/2014/main" id="{623F1095-ABDC-4ACF-A8B9-B58D8A0DA584}"/>
              </a:ext>
            </a:extLst>
          </p:cNvPr>
          <p:cNvSpPr txBox="1">
            <a:spLocks noChangeArrowheads="1"/>
          </p:cNvSpPr>
          <p:nvPr/>
        </p:nvSpPr>
        <p:spPr bwMode="auto">
          <a:xfrm>
            <a:off x="228600" y="304800"/>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23" name="TextBox 22">
            <a:extLst>
              <a:ext uri="{FF2B5EF4-FFF2-40B4-BE49-F238E27FC236}">
                <a16:creationId xmlns:a16="http://schemas.microsoft.com/office/drawing/2014/main" id="{7037C951-E782-419C-BD1A-3F2D292E4B56}"/>
              </a:ext>
            </a:extLst>
          </p:cNvPr>
          <p:cNvSpPr txBox="1"/>
          <p:nvPr/>
        </p:nvSpPr>
        <p:spPr>
          <a:xfrm>
            <a:off x="228601" y="990600"/>
            <a:ext cx="86868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(Different Issues – Same Basic Hermeneutical Mistake)</a:t>
            </a:r>
          </a:p>
        </p:txBody>
      </p:sp>
      <p:sp>
        <p:nvSpPr>
          <p:cNvPr id="2" name="TextBox 1">
            <a:extLst>
              <a:ext uri="{FF2B5EF4-FFF2-40B4-BE49-F238E27FC236}">
                <a16:creationId xmlns:a16="http://schemas.microsoft.com/office/drawing/2014/main" id="{A0CD76D1-8129-4A3E-990A-77DCBC856415}"/>
              </a:ext>
            </a:extLst>
          </p:cNvPr>
          <p:cNvSpPr txBox="1"/>
          <p:nvPr/>
        </p:nvSpPr>
        <p:spPr>
          <a:xfrm>
            <a:off x="251460" y="2151995"/>
            <a:ext cx="2872740" cy="4401205"/>
          </a:xfrm>
          <a:prstGeom prst="rect">
            <a:avLst/>
          </a:prstGeom>
          <a:noFill/>
        </p:spPr>
        <p:txBody>
          <a:bodyPr wrap="square" rtlCol="0">
            <a:spAutoFit/>
          </a:bodyPr>
          <a:lstStyle/>
          <a:p>
            <a:pPr algn="l"/>
            <a:r>
              <a:rPr lang="en-US" sz="2800" dirty="0">
                <a:latin typeface="Berlin Sans FB" panose="020E0602020502020306" pitchFamily="34" charset="0"/>
              </a:rPr>
              <a:t>“But the prophet who speaks a word </a:t>
            </a:r>
            <a:r>
              <a:rPr lang="en-US" sz="2800" dirty="0">
                <a:solidFill>
                  <a:srgbClr val="FFFF99"/>
                </a:solidFill>
                <a:latin typeface="Berlin Sans FB" panose="020E0602020502020306" pitchFamily="34" charset="0"/>
              </a:rPr>
              <a:t>presumptuously</a:t>
            </a:r>
            <a:r>
              <a:rPr lang="en-US" sz="2800" dirty="0">
                <a:latin typeface="Berlin Sans FB" panose="020E0602020502020306" pitchFamily="34" charset="0"/>
              </a:rPr>
              <a:t> in My name </a:t>
            </a:r>
            <a:r>
              <a:rPr lang="en-US" sz="2800" dirty="0">
                <a:solidFill>
                  <a:srgbClr val="FFFF99"/>
                </a:solidFill>
                <a:latin typeface="Berlin Sans FB" panose="020E0602020502020306" pitchFamily="34" charset="0"/>
              </a:rPr>
              <a:t>which I have not commanded him to speak</a:t>
            </a:r>
            <a:r>
              <a:rPr lang="en-US" sz="2800" dirty="0">
                <a:latin typeface="Berlin Sans FB" panose="020E0602020502020306" pitchFamily="34" charset="0"/>
              </a:rPr>
              <a:t>… that prophet shall die”    (Deut 18:20)</a:t>
            </a:r>
          </a:p>
        </p:txBody>
      </p:sp>
    </p:spTree>
    <p:extLst>
      <p:ext uri="{BB962C8B-B14F-4D97-AF65-F5344CB8AC3E}">
        <p14:creationId xmlns:p14="http://schemas.microsoft.com/office/powerpoint/2010/main" val="391304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left)">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left)">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left)">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4567A7-174D-43E3-959B-CCF482D3E079}" type="slidenum">
              <a:rPr lang="en-US" smtClean="0"/>
              <a:pPr>
                <a:defRPr/>
              </a:pPr>
              <a:t>15</a:t>
            </a:fld>
            <a:endParaRPr lang="en-US"/>
          </a:p>
        </p:txBody>
      </p:sp>
      <p:sp>
        <p:nvSpPr>
          <p:cNvPr id="7" name="TextBox 6">
            <a:extLst>
              <a:ext uri="{FF2B5EF4-FFF2-40B4-BE49-F238E27FC236}">
                <a16:creationId xmlns:a16="http://schemas.microsoft.com/office/drawing/2014/main" id="{F1AAD913-F485-4453-81FB-6EE99F1AB0F4}"/>
              </a:ext>
            </a:extLst>
          </p:cNvPr>
          <p:cNvSpPr txBox="1"/>
          <p:nvPr/>
        </p:nvSpPr>
        <p:spPr>
          <a:xfrm>
            <a:off x="523868" y="198507"/>
            <a:ext cx="3743332" cy="707886"/>
          </a:xfrm>
          <a:prstGeom prst="rect">
            <a:avLst/>
          </a:prstGeom>
          <a:noFill/>
        </p:spPr>
        <p:txBody>
          <a:bodyPr wrap="none" rtlCol="0">
            <a:spAutoFit/>
          </a:bodyPr>
          <a:lstStyle/>
          <a:p>
            <a:r>
              <a:rPr lang="en-US" sz="4000" b="1" dirty="0">
                <a:effectLst>
                  <a:outerShdw dist="50800" dir="2700000" algn="tl" rotWithShape="0">
                    <a:prstClr val="black">
                      <a:alpha val="75000"/>
                    </a:prstClr>
                  </a:outerShdw>
                </a:effectLst>
                <a:latin typeface="Berlin Sans FB Demi" panose="020E0802020502020306" pitchFamily="34" charset="0"/>
              </a:rPr>
              <a:t>Institutionalism</a:t>
            </a:r>
          </a:p>
        </p:txBody>
      </p:sp>
      <p:sp>
        <p:nvSpPr>
          <p:cNvPr id="8" name="TextBox 7">
            <a:extLst>
              <a:ext uri="{FF2B5EF4-FFF2-40B4-BE49-F238E27FC236}">
                <a16:creationId xmlns:a16="http://schemas.microsoft.com/office/drawing/2014/main" id="{4D2B41EA-C9A8-474C-91BB-8A387862B6BF}"/>
              </a:ext>
            </a:extLst>
          </p:cNvPr>
          <p:cNvSpPr txBox="1"/>
          <p:nvPr/>
        </p:nvSpPr>
        <p:spPr>
          <a:xfrm>
            <a:off x="737458" y="4191001"/>
            <a:ext cx="7669087" cy="923330"/>
          </a:xfrm>
          <a:prstGeom prst="rect">
            <a:avLst/>
          </a:prstGeom>
          <a:noFill/>
        </p:spPr>
        <p:txBody>
          <a:bodyPr wrap="none" rtlCol="0">
            <a:spAutoFit/>
          </a:bodyPr>
          <a:lstStyle/>
          <a:p>
            <a:pPr algn="ctr"/>
            <a:r>
              <a:rPr lang="en-US" sz="5400" b="1" dirty="0">
                <a:effectLst>
                  <a:outerShdw dist="50800" dir="2700000" algn="tl" rotWithShape="0">
                    <a:prstClr val="black">
                      <a:alpha val="75000"/>
                    </a:prstClr>
                  </a:outerShdw>
                </a:effectLst>
                <a:latin typeface="Berlin Sans FB Demi" panose="020E0802020502020306" pitchFamily="34" charset="0"/>
              </a:rPr>
              <a:t>Where The Bible Is Silent</a:t>
            </a:r>
          </a:p>
        </p:txBody>
      </p:sp>
    </p:spTree>
    <p:extLst>
      <p:ext uri="{BB962C8B-B14F-4D97-AF65-F5344CB8AC3E}">
        <p14:creationId xmlns:p14="http://schemas.microsoft.com/office/powerpoint/2010/main" val="59658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2</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228600" y="609601"/>
            <a:ext cx="9601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5400" dirty="0">
                <a:effectLst>
                  <a:outerShdw dist="50800" dir="2700000" algn="tl" rotWithShape="0">
                    <a:prstClr val="black">
                      <a:alpha val="75000"/>
                    </a:prstClr>
                  </a:outerShdw>
                </a:effectLst>
                <a:latin typeface="Berlin Sans FB Demi" panose="020E0802020502020306" pitchFamily="34" charset="0"/>
              </a:rPr>
              <a:t>Where The Bible Is Silent</a:t>
            </a:r>
          </a:p>
        </p:txBody>
      </p:sp>
      <p:sp>
        <p:nvSpPr>
          <p:cNvPr id="8" name="TextBox 7">
            <a:extLst>
              <a:ext uri="{FF2B5EF4-FFF2-40B4-BE49-F238E27FC236}">
                <a16:creationId xmlns:a16="http://schemas.microsoft.com/office/drawing/2014/main" id="{D3618210-A803-475E-86E2-30D459CF23F2}"/>
              </a:ext>
            </a:extLst>
          </p:cNvPr>
          <p:cNvSpPr txBox="1"/>
          <p:nvPr/>
        </p:nvSpPr>
        <p:spPr>
          <a:xfrm>
            <a:off x="762000" y="2824877"/>
            <a:ext cx="7620000" cy="2585323"/>
          </a:xfrm>
          <a:prstGeom prst="rect">
            <a:avLst/>
          </a:prstGeom>
          <a:noFill/>
        </p:spPr>
        <p:txBody>
          <a:bodyPr wrap="square" rtlCol="0">
            <a:spAutoFit/>
          </a:bodyPr>
          <a:lstStyle/>
          <a:p>
            <a:pPr algn="ctr"/>
            <a:r>
              <a:rPr lang="en-US" sz="5400" dirty="0">
                <a:solidFill>
                  <a:srgbClr val="FFFF99"/>
                </a:solidFill>
                <a:latin typeface="Berlin Sans FB" panose="020E0602020502020306" pitchFamily="34" charset="0"/>
                <a:cs typeface="Arial" panose="020B0604020202020204" pitchFamily="34" charset="0"/>
              </a:rPr>
              <a:t>“Let us speak where the Bible speaks; and </a:t>
            </a:r>
            <a:r>
              <a:rPr lang="en-US" sz="5400" i="1" u="sng" dirty="0">
                <a:solidFill>
                  <a:srgbClr val="FFFF99"/>
                </a:solidFill>
                <a:latin typeface="Berlin Sans FB" panose="020E0602020502020306" pitchFamily="34" charset="0"/>
                <a:cs typeface="Arial" panose="020B0604020202020204" pitchFamily="34" charset="0"/>
              </a:rPr>
              <a:t>be silent where the Bible is silent”</a:t>
            </a:r>
          </a:p>
        </p:txBody>
      </p:sp>
    </p:spTree>
    <p:extLst>
      <p:ext uri="{BB962C8B-B14F-4D97-AF65-F5344CB8AC3E}">
        <p14:creationId xmlns:p14="http://schemas.microsoft.com/office/powerpoint/2010/main" val="22129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3</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381000" y="38100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5" name="TextBox 4">
            <a:extLst>
              <a:ext uri="{FF2B5EF4-FFF2-40B4-BE49-F238E27FC236}">
                <a16:creationId xmlns:a16="http://schemas.microsoft.com/office/drawing/2014/main" id="{A3449DFF-4CAE-45E3-8946-86606CCDE840}"/>
              </a:ext>
            </a:extLst>
          </p:cNvPr>
          <p:cNvSpPr txBox="1"/>
          <p:nvPr/>
        </p:nvSpPr>
        <p:spPr>
          <a:xfrm>
            <a:off x="381000" y="1126123"/>
            <a:ext cx="8382000" cy="1077218"/>
          </a:xfrm>
          <a:prstGeom prst="rect">
            <a:avLst/>
          </a:prstGeom>
          <a:noFill/>
        </p:spPr>
        <p:txBody>
          <a:bodyPr wrap="square" rtlCol="0">
            <a:spAutoFit/>
          </a:bodyPr>
          <a:lstStyle/>
          <a:p>
            <a:r>
              <a:rPr lang="en-US" sz="3200" dirty="0">
                <a:solidFill>
                  <a:srgbClr val="FFFF99"/>
                </a:solidFill>
                <a:latin typeface="Berlin Sans FB" panose="020E0602020502020306" pitchFamily="34" charset="0"/>
                <a:ea typeface="Arial Condensed Bold" panose="020B0706020202020204" pitchFamily="34" charset="0"/>
                <a:cs typeface="Arial Condensed Bold" panose="020B0706020202020204" pitchFamily="34" charset="0"/>
              </a:rPr>
              <a:t>Historically, there have been three basic approaches:</a:t>
            </a:r>
          </a:p>
        </p:txBody>
      </p:sp>
      <p:sp>
        <p:nvSpPr>
          <p:cNvPr id="6" name="TextBox 5">
            <a:extLst>
              <a:ext uri="{FF2B5EF4-FFF2-40B4-BE49-F238E27FC236}">
                <a16:creationId xmlns:a16="http://schemas.microsoft.com/office/drawing/2014/main" id="{75923C92-699B-4472-B6EC-9F5412BA9979}"/>
              </a:ext>
            </a:extLst>
          </p:cNvPr>
          <p:cNvSpPr txBox="1"/>
          <p:nvPr/>
        </p:nvSpPr>
        <p:spPr>
          <a:xfrm>
            <a:off x="347031" y="2362200"/>
            <a:ext cx="8415969" cy="4185761"/>
          </a:xfrm>
          <a:prstGeom prst="rect">
            <a:avLst/>
          </a:prstGeom>
          <a:noFill/>
        </p:spPr>
        <p:txBody>
          <a:bodyPr wrap="square" rtlCol="0">
            <a:spAutoFit/>
          </a:bodyPr>
          <a:lstStyle/>
          <a:p>
            <a:pPr marL="514350" indent="-514350">
              <a:spcAft>
                <a:spcPts val="2400"/>
              </a:spcAft>
              <a:buFont typeface="+mj-lt"/>
              <a:buAutoNum type="arabicPeriod"/>
            </a:pPr>
            <a:r>
              <a:rPr lang="en-US" sz="3600" dirty="0">
                <a:latin typeface="Berlin Sans FB" panose="020E0602020502020306" pitchFamily="34" charset="0"/>
                <a:cs typeface="Arial" panose="020B0604020202020204" pitchFamily="34" charset="0"/>
              </a:rPr>
              <a:t>Doesn’t matter, the Bible is not a pattern in the first place.</a:t>
            </a:r>
          </a:p>
          <a:p>
            <a:pPr marL="514350" indent="-514350">
              <a:spcAft>
                <a:spcPts val="2400"/>
              </a:spcAft>
              <a:buFont typeface="+mj-lt"/>
              <a:buAutoNum type="arabicPeriod"/>
            </a:pPr>
            <a:r>
              <a:rPr lang="en-US" sz="3600" dirty="0">
                <a:latin typeface="Berlin Sans FB" panose="020E0602020502020306" pitchFamily="34" charset="0"/>
                <a:cs typeface="Arial" panose="020B0604020202020204" pitchFamily="34" charset="0"/>
              </a:rPr>
              <a:t>The Bible is a pattern, BUT silence is permissive.</a:t>
            </a:r>
          </a:p>
          <a:p>
            <a:pPr marL="514350" indent="-514350">
              <a:spcAft>
                <a:spcPts val="2400"/>
              </a:spcAft>
              <a:buFont typeface="+mj-lt"/>
              <a:buAutoNum type="arabicPeriod"/>
            </a:pPr>
            <a:r>
              <a:rPr lang="en-US" sz="3600" dirty="0">
                <a:latin typeface="Berlin Sans FB" panose="020E0602020502020306" pitchFamily="34" charset="0"/>
                <a:cs typeface="Arial" panose="020B0604020202020204" pitchFamily="34" charset="0"/>
              </a:rPr>
              <a:t>The Bible is a pattern, BUT silence is prohibitive.</a:t>
            </a:r>
          </a:p>
        </p:txBody>
      </p:sp>
    </p:spTree>
    <p:extLst>
      <p:ext uri="{BB962C8B-B14F-4D97-AF65-F5344CB8AC3E}">
        <p14:creationId xmlns:p14="http://schemas.microsoft.com/office/powerpoint/2010/main" val="137134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4</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381000" y="457200"/>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5" name="TextBox 4">
            <a:extLst>
              <a:ext uri="{FF2B5EF4-FFF2-40B4-BE49-F238E27FC236}">
                <a16:creationId xmlns:a16="http://schemas.microsoft.com/office/drawing/2014/main" id="{A3449DFF-4CAE-45E3-8946-86606CCDE840}"/>
              </a:ext>
            </a:extLst>
          </p:cNvPr>
          <p:cNvSpPr txBox="1"/>
          <p:nvPr/>
        </p:nvSpPr>
        <p:spPr>
          <a:xfrm>
            <a:off x="381000" y="1295400"/>
            <a:ext cx="9405011" cy="584775"/>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(What the Bible says about God’s silence:)</a:t>
            </a:r>
          </a:p>
        </p:txBody>
      </p:sp>
      <p:sp>
        <p:nvSpPr>
          <p:cNvPr id="8" name="TextBox 7">
            <a:extLst>
              <a:ext uri="{FF2B5EF4-FFF2-40B4-BE49-F238E27FC236}">
                <a16:creationId xmlns:a16="http://schemas.microsoft.com/office/drawing/2014/main" id="{8CC65C70-8D0E-4CB1-BD52-08F4A4E0507B}"/>
              </a:ext>
            </a:extLst>
          </p:cNvPr>
          <p:cNvSpPr txBox="1"/>
          <p:nvPr/>
        </p:nvSpPr>
        <p:spPr>
          <a:xfrm>
            <a:off x="304800" y="2299692"/>
            <a:ext cx="8534400" cy="3770263"/>
          </a:xfrm>
          <a:prstGeom prst="rect">
            <a:avLst/>
          </a:prstGeom>
          <a:noFill/>
        </p:spPr>
        <p:txBody>
          <a:bodyPr wrap="square" rtlCol="0">
            <a:spAutoFit/>
          </a:bodyPr>
          <a:lstStyle/>
          <a:p>
            <a:pPr marL="514350" indent="-514350">
              <a:spcAft>
                <a:spcPts val="900"/>
              </a:spcAft>
              <a:buFont typeface="+mj-lt"/>
              <a:buAutoNum type="arabicPeriod"/>
            </a:pPr>
            <a:r>
              <a:rPr lang="en-US" sz="3200" dirty="0">
                <a:latin typeface="Berlin Sans FB" panose="020E0602020502020306" pitchFamily="34" charset="0"/>
                <a:cs typeface="Arial" panose="020B0604020202020204" pitchFamily="34" charset="0"/>
              </a:rPr>
              <a:t>Regarding the question of </a:t>
            </a:r>
            <a:r>
              <a:rPr lang="en-US" sz="3200" dirty="0">
                <a:solidFill>
                  <a:srgbClr val="FFFF99"/>
                </a:solidFill>
                <a:latin typeface="Berlin Sans FB" panose="020E0602020502020306" pitchFamily="34" charset="0"/>
                <a:cs typeface="Arial" panose="020B0604020202020204" pitchFamily="34" charset="0"/>
              </a:rPr>
              <a:t>WHO could be priest</a:t>
            </a:r>
            <a:r>
              <a:rPr lang="en-US" sz="3200" dirty="0">
                <a:latin typeface="Berlin Sans FB" panose="020E0602020502020306" pitchFamily="34" charset="0"/>
                <a:cs typeface="Arial" panose="020B0604020202020204" pitchFamily="34" charset="0"/>
              </a:rPr>
              <a:t> under the Law of Moses... </a:t>
            </a:r>
            <a:r>
              <a:rPr lang="en-US" sz="3200" dirty="0">
                <a:solidFill>
                  <a:srgbClr val="FFFF99"/>
                </a:solidFill>
                <a:latin typeface="Berlin Sans FB" panose="020E0602020502020306" pitchFamily="34" charset="0"/>
                <a:cs typeface="Arial" panose="020B0604020202020204" pitchFamily="34" charset="0"/>
              </a:rPr>
              <a:t>Heb 7:11-14</a:t>
            </a:r>
          </a:p>
          <a:p>
            <a:pPr marL="514350" indent="-514350">
              <a:spcAft>
                <a:spcPts val="900"/>
              </a:spcAft>
              <a:buFont typeface="+mj-lt"/>
              <a:buAutoNum type="arabicPeriod"/>
            </a:pPr>
            <a:r>
              <a:rPr lang="en-US" sz="3200" dirty="0">
                <a:latin typeface="Berlin Sans FB" panose="020E0602020502020306" pitchFamily="34" charset="0"/>
                <a:cs typeface="Arial" panose="020B0604020202020204" pitchFamily="34" charset="0"/>
              </a:rPr>
              <a:t>Regarding </a:t>
            </a:r>
            <a:r>
              <a:rPr lang="en-US" sz="3200" dirty="0">
                <a:solidFill>
                  <a:srgbClr val="FFFF99"/>
                </a:solidFill>
                <a:latin typeface="Berlin Sans FB" panose="020E0602020502020306" pitchFamily="34" charset="0"/>
                <a:cs typeface="Arial" panose="020B0604020202020204" pitchFamily="34" charset="0"/>
              </a:rPr>
              <a:t>WHO could offer incense</a:t>
            </a:r>
            <a:r>
              <a:rPr lang="en-US" sz="3200" dirty="0">
                <a:latin typeface="Berlin Sans FB" panose="020E0602020502020306" pitchFamily="34" charset="0"/>
                <a:cs typeface="Arial" panose="020B0604020202020204" pitchFamily="34" charset="0"/>
              </a:rPr>
              <a:t> in the Tabernacle/Temple of the Lord… </a:t>
            </a:r>
            <a:r>
              <a:rPr lang="en-US" sz="3200" dirty="0">
                <a:solidFill>
                  <a:srgbClr val="FFFF99"/>
                </a:solidFill>
                <a:latin typeface="Berlin Sans FB" panose="020E0602020502020306" pitchFamily="34" charset="0"/>
                <a:cs typeface="Arial" panose="020B0604020202020204" pitchFamily="34" charset="0"/>
              </a:rPr>
              <a:t>2 Chron 26:16-23</a:t>
            </a:r>
          </a:p>
          <a:p>
            <a:pPr marL="514350" indent="-514350">
              <a:spcAft>
                <a:spcPts val="900"/>
              </a:spcAft>
              <a:buFont typeface="+mj-lt"/>
              <a:buAutoNum type="arabicPeriod"/>
            </a:pPr>
            <a:r>
              <a:rPr lang="en-US" sz="3200" dirty="0">
                <a:latin typeface="Berlin Sans FB" panose="020E0602020502020306" pitchFamily="34" charset="0"/>
                <a:cs typeface="Arial" panose="020B0604020202020204" pitchFamily="34" charset="0"/>
              </a:rPr>
              <a:t>Regarding </a:t>
            </a:r>
            <a:r>
              <a:rPr lang="en-US" sz="3200" dirty="0">
                <a:solidFill>
                  <a:srgbClr val="FFFF99"/>
                </a:solidFill>
                <a:latin typeface="Berlin Sans FB" panose="020E0602020502020306" pitchFamily="34" charset="0"/>
                <a:cs typeface="Arial" panose="020B0604020202020204" pitchFamily="34" charset="0"/>
              </a:rPr>
              <a:t>the FIRE priests were to use in offering incense</a:t>
            </a:r>
            <a:r>
              <a:rPr lang="en-US" sz="3200" dirty="0">
                <a:latin typeface="Berlin Sans FB" panose="020E0602020502020306" pitchFamily="34" charset="0"/>
                <a:cs typeface="Arial" panose="020B0604020202020204" pitchFamily="34" charset="0"/>
              </a:rPr>
              <a:t> before God… </a:t>
            </a:r>
            <a:r>
              <a:rPr lang="en-US" sz="3200" dirty="0">
                <a:solidFill>
                  <a:srgbClr val="FFFF99"/>
                </a:solidFill>
                <a:latin typeface="Berlin Sans FB" panose="020E0602020502020306" pitchFamily="34" charset="0"/>
                <a:cs typeface="Arial" panose="020B0604020202020204" pitchFamily="34" charset="0"/>
              </a:rPr>
              <a:t>Lev 10:1-2</a:t>
            </a:r>
          </a:p>
        </p:txBody>
      </p:sp>
    </p:spTree>
    <p:extLst>
      <p:ext uri="{BB962C8B-B14F-4D97-AF65-F5344CB8AC3E}">
        <p14:creationId xmlns:p14="http://schemas.microsoft.com/office/powerpoint/2010/main" val="32458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5</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381000" y="457200"/>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5" name="TextBox 4">
            <a:extLst>
              <a:ext uri="{FF2B5EF4-FFF2-40B4-BE49-F238E27FC236}">
                <a16:creationId xmlns:a16="http://schemas.microsoft.com/office/drawing/2014/main" id="{A3449DFF-4CAE-45E3-8946-86606CCDE840}"/>
              </a:ext>
            </a:extLst>
          </p:cNvPr>
          <p:cNvSpPr txBox="1"/>
          <p:nvPr/>
        </p:nvSpPr>
        <p:spPr>
          <a:xfrm>
            <a:off x="381000" y="1295400"/>
            <a:ext cx="9405011" cy="584775"/>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(What the Bible says about God’s silence:)</a:t>
            </a:r>
          </a:p>
        </p:txBody>
      </p:sp>
      <p:sp>
        <p:nvSpPr>
          <p:cNvPr id="8" name="TextBox 7">
            <a:extLst>
              <a:ext uri="{FF2B5EF4-FFF2-40B4-BE49-F238E27FC236}">
                <a16:creationId xmlns:a16="http://schemas.microsoft.com/office/drawing/2014/main" id="{8CC65C70-8D0E-4CB1-BD52-08F4A4E0507B}"/>
              </a:ext>
            </a:extLst>
          </p:cNvPr>
          <p:cNvSpPr txBox="1"/>
          <p:nvPr/>
        </p:nvSpPr>
        <p:spPr>
          <a:xfrm>
            <a:off x="304800" y="2299692"/>
            <a:ext cx="8534400" cy="2669962"/>
          </a:xfrm>
          <a:prstGeom prst="rect">
            <a:avLst/>
          </a:prstGeom>
          <a:noFill/>
        </p:spPr>
        <p:txBody>
          <a:bodyPr wrap="square" rtlCol="0">
            <a:spAutoFit/>
          </a:bodyPr>
          <a:lstStyle/>
          <a:p>
            <a:pPr marL="514350" indent="-514350">
              <a:spcAft>
                <a:spcPts val="900"/>
              </a:spcAft>
              <a:buFont typeface="+mj-lt"/>
              <a:buAutoNum type="arabicPeriod" startAt="4"/>
            </a:pPr>
            <a:r>
              <a:rPr lang="en-US" sz="3200" dirty="0">
                <a:latin typeface="Berlin Sans FB" panose="020E0602020502020306" pitchFamily="34" charset="0"/>
                <a:cs typeface="Arial" panose="020B0604020202020204" pitchFamily="34" charset="0"/>
              </a:rPr>
              <a:t>Regarding the matter of </a:t>
            </a:r>
            <a:r>
              <a:rPr lang="en-US" sz="3200" dirty="0">
                <a:solidFill>
                  <a:srgbClr val="FFFF99"/>
                </a:solidFill>
                <a:latin typeface="Berlin Sans FB" panose="020E0602020502020306" pitchFamily="34" charset="0"/>
                <a:cs typeface="Arial" panose="020B0604020202020204" pitchFamily="34" charset="0"/>
              </a:rPr>
              <a:t>building a permanent house/temple</a:t>
            </a:r>
            <a:r>
              <a:rPr lang="en-US" sz="3200" dirty="0">
                <a:latin typeface="Berlin Sans FB" panose="020E0602020502020306" pitchFamily="34" charset="0"/>
                <a:cs typeface="Arial" panose="020B0604020202020204" pitchFamily="34" charset="0"/>
              </a:rPr>
              <a:t> for the ark of the covenant… </a:t>
            </a:r>
            <a:r>
              <a:rPr lang="en-US" sz="3200" dirty="0">
                <a:solidFill>
                  <a:srgbClr val="FFFF99"/>
                </a:solidFill>
                <a:latin typeface="Berlin Sans FB" panose="020E0602020502020306" pitchFamily="34" charset="0"/>
                <a:cs typeface="Arial" panose="020B0604020202020204" pitchFamily="34" charset="0"/>
              </a:rPr>
              <a:t>2 Sam 7:2-7</a:t>
            </a:r>
          </a:p>
          <a:p>
            <a:pPr marL="514350" indent="-514350">
              <a:spcAft>
                <a:spcPts val="900"/>
              </a:spcAft>
              <a:buFont typeface="+mj-lt"/>
              <a:buAutoNum type="arabicPeriod" startAt="4"/>
            </a:pPr>
            <a:r>
              <a:rPr lang="en-US" sz="3200" dirty="0">
                <a:latin typeface="Berlin Sans FB" panose="020E0602020502020306" pitchFamily="34" charset="0"/>
                <a:cs typeface="Arial" panose="020B0604020202020204" pitchFamily="34" charset="0"/>
              </a:rPr>
              <a:t>Regarding the horrific </a:t>
            </a:r>
            <a:r>
              <a:rPr lang="en-US" sz="3200" dirty="0">
                <a:solidFill>
                  <a:srgbClr val="FFFF99"/>
                </a:solidFill>
                <a:latin typeface="Berlin Sans FB" panose="020E0602020502020306" pitchFamily="34" charset="0"/>
                <a:cs typeface="Arial" panose="020B0604020202020204" pitchFamily="34" charset="0"/>
              </a:rPr>
              <a:t>practice of child sacrifice</a:t>
            </a:r>
            <a:r>
              <a:rPr lang="en-US" sz="3200" dirty="0">
                <a:latin typeface="Berlin Sans FB" panose="020E0602020502020306" pitchFamily="34" charset="0"/>
                <a:cs typeface="Arial" panose="020B0604020202020204" pitchFamily="34" charset="0"/>
              </a:rPr>
              <a:t>… </a:t>
            </a:r>
            <a:r>
              <a:rPr lang="en-US" sz="3200" dirty="0">
                <a:solidFill>
                  <a:srgbClr val="FFFF99"/>
                </a:solidFill>
                <a:latin typeface="Berlin Sans FB" panose="020E0602020502020306" pitchFamily="34" charset="0"/>
                <a:cs typeface="Arial" panose="020B0604020202020204" pitchFamily="34" charset="0"/>
              </a:rPr>
              <a:t>Jer 7:28-31</a:t>
            </a:r>
          </a:p>
        </p:txBody>
      </p:sp>
    </p:spTree>
    <p:extLst>
      <p:ext uri="{BB962C8B-B14F-4D97-AF65-F5344CB8AC3E}">
        <p14:creationId xmlns:p14="http://schemas.microsoft.com/office/powerpoint/2010/main" val="318533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6</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2286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5" name="TextBox 4">
            <a:extLst>
              <a:ext uri="{FF2B5EF4-FFF2-40B4-BE49-F238E27FC236}">
                <a16:creationId xmlns:a16="http://schemas.microsoft.com/office/drawing/2014/main" id="{A3449DFF-4CAE-45E3-8946-86606CCDE840}"/>
              </a:ext>
            </a:extLst>
          </p:cNvPr>
          <p:cNvSpPr txBox="1"/>
          <p:nvPr/>
        </p:nvSpPr>
        <p:spPr>
          <a:xfrm>
            <a:off x="228600" y="1219200"/>
            <a:ext cx="9405011" cy="584775"/>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(A Quartet of Passages:)</a:t>
            </a:r>
          </a:p>
        </p:txBody>
      </p:sp>
      <p:sp>
        <p:nvSpPr>
          <p:cNvPr id="8" name="TextBox 7">
            <a:extLst>
              <a:ext uri="{FF2B5EF4-FFF2-40B4-BE49-F238E27FC236}">
                <a16:creationId xmlns:a16="http://schemas.microsoft.com/office/drawing/2014/main" id="{8CC65C70-8D0E-4CB1-BD52-08F4A4E0507B}"/>
              </a:ext>
            </a:extLst>
          </p:cNvPr>
          <p:cNvSpPr txBox="1"/>
          <p:nvPr/>
        </p:nvSpPr>
        <p:spPr>
          <a:xfrm>
            <a:off x="1447800" y="2514601"/>
            <a:ext cx="5943600" cy="3508653"/>
          </a:xfrm>
          <a:prstGeom prst="rect">
            <a:avLst/>
          </a:prstGeom>
          <a:noFill/>
        </p:spPr>
        <p:txBody>
          <a:bodyPr wrap="square" rtlCol="0">
            <a:spAutoFit/>
          </a:bodyPr>
          <a:lstStyle/>
          <a:p>
            <a:pPr marL="627063" indent="-627063">
              <a:spcAft>
                <a:spcPts val="1200"/>
              </a:spcAft>
              <a:buFont typeface="+mj-lt"/>
              <a:buAutoNum type="arabicPeriod"/>
            </a:pPr>
            <a:r>
              <a:rPr lang="en-US" sz="4800" dirty="0">
                <a:latin typeface="Berlin Sans FB" panose="020E0602020502020306" pitchFamily="34" charset="0"/>
                <a:cs typeface="Arial" panose="020B0604020202020204" pitchFamily="34" charset="0"/>
              </a:rPr>
              <a:t>Deuteronomy 4:2</a:t>
            </a:r>
          </a:p>
          <a:p>
            <a:pPr marL="627063" indent="-627063">
              <a:spcAft>
                <a:spcPts val="1200"/>
              </a:spcAft>
              <a:buFont typeface="+mj-lt"/>
              <a:buAutoNum type="arabicPeriod"/>
            </a:pPr>
            <a:r>
              <a:rPr lang="en-US" sz="4800" dirty="0">
                <a:latin typeface="Berlin Sans FB" panose="020E0602020502020306" pitchFamily="34" charset="0"/>
                <a:cs typeface="Arial" panose="020B0604020202020204" pitchFamily="34" charset="0"/>
              </a:rPr>
              <a:t>Deuteronomy 29:29</a:t>
            </a:r>
          </a:p>
          <a:p>
            <a:pPr marL="627063" indent="-627063">
              <a:spcAft>
                <a:spcPts val="1200"/>
              </a:spcAft>
              <a:buFont typeface="+mj-lt"/>
              <a:buAutoNum type="arabicPeriod"/>
            </a:pPr>
            <a:r>
              <a:rPr lang="en-US" sz="4800" dirty="0">
                <a:latin typeface="Berlin Sans FB" panose="020E0602020502020306" pitchFamily="34" charset="0"/>
                <a:cs typeface="Arial" panose="020B0604020202020204" pitchFamily="34" charset="0"/>
              </a:rPr>
              <a:t>1 </a:t>
            </a:r>
            <a:r>
              <a:rPr lang="en-US" sz="4800" dirty="0" err="1">
                <a:latin typeface="Berlin Sans FB" panose="020E0602020502020306" pitchFamily="34" charset="0"/>
                <a:cs typeface="Arial" panose="020B0604020202020204" pitchFamily="34" charset="0"/>
              </a:rPr>
              <a:t>Corinthans</a:t>
            </a:r>
            <a:r>
              <a:rPr lang="en-US" sz="4800" dirty="0">
                <a:latin typeface="Berlin Sans FB" panose="020E0602020502020306" pitchFamily="34" charset="0"/>
                <a:cs typeface="Arial" panose="020B0604020202020204" pitchFamily="34" charset="0"/>
              </a:rPr>
              <a:t> 2:10-13</a:t>
            </a:r>
          </a:p>
          <a:p>
            <a:pPr marL="627063" indent="-627063">
              <a:spcAft>
                <a:spcPts val="1200"/>
              </a:spcAft>
              <a:buFont typeface="+mj-lt"/>
              <a:buAutoNum type="arabicPeriod"/>
            </a:pPr>
            <a:r>
              <a:rPr lang="en-US" sz="4800" dirty="0">
                <a:latin typeface="Berlin Sans FB" panose="020E0602020502020306" pitchFamily="34" charset="0"/>
                <a:cs typeface="Arial" panose="020B0604020202020204" pitchFamily="34" charset="0"/>
              </a:rPr>
              <a:t>1 Peter 4:11</a:t>
            </a:r>
          </a:p>
        </p:txBody>
      </p:sp>
    </p:spTree>
    <p:extLst>
      <p:ext uri="{BB962C8B-B14F-4D97-AF65-F5344CB8AC3E}">
        <p14:creationId xmlns:p14="http://schemas.microsoft.com/office/powerpoint/2010/main" val="420118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7</a:t>
            </a:fld>
            <a:endParaRPr lang="en-US"/>
          </a:p>
        </p:txBody>
      </p:sp>
      <p:sp>
        <p:nvSpPr>
          <p:cNvPr id="49" name="Text Box 2">
            <a:extLst>
              <a:ext uri="{FF2B5EF4-FFF2-40B4-BE49-F238E27FC236}">
                <a16:creationId xmlns:a16="http://schemas.microsoft.com/office/drawing/2014/main" id="{EBBB5674-4491-45DB-BDC6-C2E6BF71C9BF}"/>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5" name="TextBox 4">
            <a:extLst>
              <a:ext uri="{FF2B5EF4-FFF2-40B4-BE49-F238E27FC236}">
                <a16:creationId xmlns:a16="http://schemas.microsoft.com/office/drawing/2014/main" id="{A3449DFF-4CAE-45E3-8946-86606CCDE840}"/>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grpSp>
        <p:nvGrpSpPr>
          <p:cNvPr id="10" name="Group 9">
            <a:extLst>
              <a:ext uri="{FF2B5EF4-FFF2-40B4-BE49-F238E27FC236}">
                <a16:creationId xmlns:a16="http://schemas.microsoft.com/office/drawing/2014/main" id="{50AA2B14-193E-48EF-AD3D-842C53B95C46}"/>
              </a:ext>
            </a:extLst>
          </p:cNvPr>
          <p:cNvGrpSpPr/>
          <p:nvPr/>
        </p:nvGrpSpPr>
        <p:grpSpPr>
          <a:xfrm>
            <a:off x="380175" y="3207614"/>
            <a:ext cx="2439225" cy="2225923"/>
            <a:chOff x="620114" y="3300248"/>
            <a:chExt cx="2039006" cy="2225923"/>
          </a:xfrm>
        </p:grpSpPr>
        <p:sp>
          <p:nvSpPr>
            <p:cNvPr id="11" name="TextBox 10">
              <a:extLst>
                <a:ext uri="{FF2B5EF4-FFF2-40B4-BE49-F238E27FC236}">
                  <a16:creationId xmlns:a16="http://schemas.microsoft.com/office/drawing/2014/main" id="{BE770BC9-5C29-4F16-A14A-3442ED3D6886}"/>
                </a:ext>
              </a:extLst>
            </p:cNvPr>
            <p:cNvSpPr txBox="1"/>
            <p:nvPr/>
          </p:nvSpPr>
          <p:spPr>
            <a:xfrm>
              <a:off x="620114" y="3300248"/>
              <a:ext cx="1609594"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GENERAL</a:t>
              </a:r>
            </a:p>
          </p:txBody>
        </p:sp>
        <p:sp>
          <p:nvSpPr>
            <p:cNvPr id="12" name="TextBox 11">
              <a:extLst>
                <a:ext uri="{FF2B5EF4-FFF2-40B4-BE49-F238E27FC236}">
                  <a16:creationId xmlns:a16="http://schemas.microsoft.com/office/drawing/2014/main" id="{0BE04D59-9DB8-4893-8632-305DB37A6ECC}"/>
                </a:ext>
              </a:extLst>
            </p:cNvPr>
            <p:cNvSpPr txBox="1"/>
            <p:nvPr/>
          </p:nvSpPr>
          <p:spPr>
            <a:xfrm>
              <a:off x="620114" y="3956511"/>
              <a:ext cx="2039006" cy="1569660"/>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“Make for yourself an ark…”</a:t>
              </a:r>
            </a:p>
          </p:txBody>
        </p:sp>
      </p:grpSp>
      <p:grpSp>
        <p:nvGrpSpPr>
          <p:cNvPr id="13" name="Group 12">
            <a:extLst>
              <a:ext uri="{FF2B5EF4-FFF2-40B4-BE49-F238E27FC236}">
                <a16:creationId xmlns:a16="http://schemas.microsoft.com/office/drawing/2014/main" id="{10722BFD-A7AA-48C2-A027-4B58DE693AD3}"/>
              </a:ext>
            </a:extLst>
          </p:cNvPr>
          <p:cNvGrpSpPr/>
          <p:nvPr/>
        </p:nvGrpSpPr>
        <p:grpSpPr>
          <a:xfrm>
            <a:off x="3352388" y="3207613"/>
            <a:ext cx="2439225" cy="1733481"/>
            <a:chOff x="3309981" y="3300248"/>
            <a:chExt cx="2039006" cy="1733481"/>
          </a:xfrm>
        </p:grpSpPr>
        <p:sp>
          <p:nvSpPr>
            <p:cNvPr id="14" name="TextBox 13">
              <a:extLst>
                <a:ext uri="{FF2B5EF4-FFF2-40B4-BE49-F238E27FC236}">
                  <a16:creationId xmlns:a16="http://schemas.microsoft.com/office/drawing/2014/main" id="{7CDE48EE-E365-48A2-B346-071726AE28D2}"/>
                </a:ext>
              </a:extLst>
            </p:cNvPr>
            <p:cNvSpPr txBox="1"/>
            <p:nvPr/>
          </p:nvSpPr>
          <p:spPr>
            <a:xfrm>
              <a:off x="3309981" y="3300248"/>
              <a:ext cx="1468895"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SPECIFIC</a:t>
              </a:r>
            </a:p>
          </p:txBody>
        </p:sp>
        <p:sp>
          <p:nvSpPr>
            <p:cNvPr id="15" name="TextBox 14">
              <a:extLst>
                <a:ext uri="{FF2B5EF4-FFF2-40B4-BE49-F238E27FC236}">
                  <a16:creationId xmlns:a16="http://schemas.microsoft.com/office/drawing/2014/main" id="{7C2B2FE0-66AE-4960-A76F-7A32473B1276}"/>
                </a:ext>
              </a:extLst>
            </p:cNvPr>
            <p:cNvSpPr txBox="1"/>
            <p:nvPr/>
          </p:nvSpPr>
          <p:spPr>
            <a:xfrm>
              <a:off x="3309981" y="3956511"/>
              <a:ext cx="2039006" cy="1077218"/>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“of gopher wood…”</a:t>
              </a:r>
            </a:p>
          </p:txBody>
        </p:sp>
      </p:grpSp>
      <p:grpSp>
        <p:nvGrpSpPr>
          <p:cNvPr id="16" name="Group 15">
            <a:extLst>
              <a:ext uri="{FF2B5EF4-FFF2-40B4-BE49-F238E27FC236}">
                <a16:creationId xmlns:a16="http://schemas.microsoft.com/office/drawing/2014/main" id="{8006860F-0E03-43B9-9FA9-0837375A40B1}"/>
              </a:ext>
            </a:extLst>
          </p:cNvPr>
          <p:cNvGrpSpPr/>
          <p:nvPr/>
        </p:nvGrpSpPr>
        <p:grpSpPr>
          <a:xfrm>
            <a:off x="6399976" y="3207613"/>
            <a:ext cx="2439225" cy="1733481"/>
            <a:chOff x="5842196" y="3300248"/>
            <a:chExt cx="2039006" cy="1733481"/>
          </a:xfrm>
        </p:grpSpPr>
        <p:sp>
          <p:nvSpPr>
            <p:cNvPr id="17" name="TextBox 16">
              <a:extLst>
                <a:ext uri="{FF2B5EF4-FFF2-40B4-BE49-F238E27FC236}">
                  <a16:creationId xmlns:a16="http://schemas.microsoft.com/office/drawing/2014/main" id="{5CBF229B-2789-4E5E-BE9D-C5E21D94666A}"/>
                </a:ext>
              </a:extLst>
            </p:cNvPr>
            <p:cNvSpPr txBox="1"/>
            <p:nvPr/>
          </p:nvSpPr>
          <p:spPr>
            <a:xfrm>
              <a:off x="5842196" y="3300248"/>
              <a:ext cx="1393856" cy="584775"/>
            </a:xfrm>
            <a:prstGeom prst="rect">
              <a:avLst/>
            </a:prstGeom>
            <a:noFill/>
          </p:spPr>
          <p:txBody>
            <a:bodyPr wrap="none" rtlCol="0">
              <a:spAutoFit/>
            </a:bodyPr>
            <a:lstStyle/>
            <a:p>
              <a:r>
                <a:rPr lang="en-US" sz="3200" u="sng" dirty="0">
                  <a:solidFill>
                    <a:srgbClr val="00FF00"/>
                  </a:solidFill>
                  <a:latin typeface="Berlin Sans FB" panose="020E0602020502020306" pitchFamily="34" charset="0"/>
                  <a:ea typeface="Arial Condensed Bold" panose="020B0706020202020204" pitchFamily="34" charset="0"/>
                  <a:cs typeface="Arial Condensed Bold" panose="020B0706020202020204" pitchFamily="34" charset="0"/>
                </a:rPr>
                <a:t>SILENCE</a:t>
              </a:r>
            </a:p>
          </p:txBody>
        </p:sp>
        <p:sp>
          <p:nvSpPr>
            <p:cNvPr id="18" name="TextBox 17">
              <a:extLst>
                <a:ext uri="{FF2B5EF4-FFF2-40B4-BE49-F238E27FC236}">
                  <a16:creationId xmlns:a16="http://schemas.microsoft.com/office/drawing/2014/main" id="{CDC35F79-B7C4-43F4-97E7-A0914B01289F}"/>
                </a:ext>
              </a:extLst>
            </p:cNvPr>
            <p:cNvSpPr txBox="1"/>
            <p:nvPr/>
          </p:nvSpPr>
          <p:spPr>
            <a:xfrm>
              <a:off x="5842196" y="3956511"/>
              <a:ext cx="2039006" cy="1077218"/>
            </a:xfrm>
            <a:prstGeom prst="rect">
              <a:avLst/>
            </a:prstGeom>
            <a:noFill/>
          </p:spPr>
          <p:txBody>
            <a:bodyPr wrap="square" rtlCol="0">
              <a:spAutoFit/>
            </a:bodyPr>
            <a:lstStyle/>
            <a:p>
              <a:r>
                <a:rPr lang="en-US" sz="3200" dirty="0">
                  <a:solidFill>
                    <a:srgbClr val="00FF00"/>
                  </a:solidFill>
                  <a:latin typeface="Berlin Sans FB" panose="020E0602020502020306" pitchFamily="34" charset="0"/>
                  <a:cs typeface="Arial" panose="020B0604020202020204" pitchFamily="34" charset="0"/>
                </a:rPr>
                <a:t>pine, oak, maple, etc.</a:t>
              </a:r>
            </a:p>
          </p:txBody>
        </p:sp>
      </p:grpSp>
      <p:grpSp>
        <p:nvGrpSpPr>
          <p:cNvPr id="2" name="Group 1">
            <a:extLst>
              <a:ext uri="{FF2B5EF4-FFF2-40B4-BE49-F238E27FC236}">
                <a16:creationId xmlns:a16="http://schemas.microsoft.com/office/drawing/2014/main" id="{1D6DD323-E012-43F2-A926-8B3FC231701A}"/>
              </a:ext>
            </a:extLst>
          </p:cNvPr>
          <p:cNvGrpSpPr/>
          <p:nvPr/>
        </p:nvGrpSpPr>
        <p:grpSpPr>
          <a:xfrm>
            <a:off x="1597468" y="2258186"/>
            <a:ext cx="5949064" cy="4218814"/>
            <a:chOff x="3121468" y="2258185"/>
            <a:chExt cx="5949064" cy="4218814"/>
          </a:xfrm>
        </p:grpSpPr>
        <p:sp>
          <p:nvSpPr>
            <p:cNvPr id="7" name="TextBox 6">
              <a:extLst>
                <a:ext uri="{FF2B5EF4-FFF2-40B4-BE49-F238E27FC236}">
                  <a16:creationId xmlns:a16="http://schemas.microsoft.com/office/drawing/2014/main" id="{40012D5D-7BF6-4F47-8196-AB076D735B85}"/>
                </a:ext>
              </a:extLst>
            </p:cNvPr>
            <p:cNvSpPr txBox="1"/>
            <p:nvPr/>
          </p:nvSpPr>
          <p:spPr>
            <a:xfrm>
              <a:off x="3121468" y="2258185"/>
              <a:ext cx="5949064"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Noah - Making An Ark</a:t>
              </a:r>
            </a:p>
          </p:txBody>
        </p:sp>
        <p:sp>
          <p:nvSpPr>
            <p:cNvPr id="19" name="TextBox 18">
              <a:extLst>
                <a:ext uri="{FF2B5EF4-FFF2-40B4-BE49-F238E27FC236}">
                  <a16:creationId xmlns:a16="http://schemas.microsoft.com/office/drawing/2014/main" id="{15416107-FA4F-4D0F-AB33-66E02FB6251D}"/>
                </a:ext>
              </a:extLst>
            </p:cNvPr>
            <p:cNvSpPr txBox="1"/>
            <p:nvPr/>
          </p:nvSpPr>
          <p:spPr>
            <a:xfrm>
              <a:off x="4487226" y="5707558"/>
              <a:ext cx="3217548"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Genesis 6:14</a:t>
              </a:r>
            </a:p>
          </p:txBody>
        </p:sp>
      </p:grpSp>
    </p:spTree>
    <p:extLst>
      <p:ext uri="{BB962C8B-B14F-4D97-AF65-F5344CB8AC3E}">
        <p14:creationId xmlns:p14="http://schemas.microsoft.com/office/powerpoint/2010/main" val="281578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6*min(max(#ppt_w*#ppt_h,.3),1)-7.4)/-.7*#ppt_w"/>
                                          </p:val>
                                        </p:tav>
                                        <p:tav tm="100000">
                                          <p:val>
                                            <p:strVal val="#ppt_w"/>
                                          </p:val>
                                        </p:tav>
                                      </p:tavLst>
                                    </p:anim>
                                    <p:anim calcmode="lin" valueType="num">
                                      <p:cBhvr>
                                        <p:cTn id="29" dur="500" fill="hold"/>
                                        <p:tgtEl>
                                          <p:spTgt spid="16"/>
                                        </p:tgtEl>
                                        <p:attrNameLst>
                                          <p:attrName>ppt_h</p:attrName>
                                        </p:attrNameLst>
                                      </p:cBhvr>
                                      <p:tavLst>
                                        <p:tav tm="0">
                                          <p:val>
                                            <p:strVal val="(6*min(max(#ppt_w*#ppt_h,.3),1)-7.4)/-.7*#ppt_h"/>
                                          </p:val>
                                        </p:tav>
                                        <p:tav tm="100000">
                                          <p:val>
                                            <p:strVal val="#ppt_h"/>
                                          </p:val>
                                        </p:tav>
                                      </p:tavLst>
                                    </p:anim>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8</a:t>
            </a:fld>
            <a:endParaRPr lang="en-US"/>
          </a:p>
        </p:txBody>
      </p:sp>
      <p:sp>
        <p:nvSpPr>
          <p:cNvPr id="7" name="TextBox 6">
            <a:extLst>
              <a:ext uri="{FF2B5EF4-FFF2-40B4-BE49-F238E27FC236}">
                <a16:creationId xmlns:a16="http://schemas.microsoft.com/office/drawing/2014/main" id="{40012D5D-7BF6-4F47-8196-AB076D735B85}"/>
              </a:ext>
            </a:extLst>
          </p:cNvPr>
          <p:cNvSpPr txBox="1"/>
          <p:nvPr/>
        </p:nvSpPr>
        <p:spPr>
          <a:xfrm>
            <a:off x="2783693" y="2112999"/>
            <a:ext cx="3576621"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Lord’s Supper</a:t>
            </a:r>
          </a:p>
        </p:txBody>
      </p:sp>
      <p:grpSp>
        <p:nvGrpSpPr>
          <p:cNvPr id="10" name="Group 9">
            <a:extLst>
              <a:ext uri="{FF2B5EF4-FFF2-40B4-BE49-F238E27FC236}">
                <a16:creationId xmlns:a16="http://schemas.microsoft.com/office/drawing/2014/main" id="{50AA2B14-193E-48EF-AD3D-842C53B95C46}"/>
              </a:ext>
            </a:extLst>
          </p:cNvPr>
          <p:cNvGrpSpPr/>
          <p:nvPr/>
        </p:nvGrpSpPr>
        <p:grpSpPr>
          <a:xfrm>
            <a:off x="304800" y="2971800"/>
            <a:ext cx="2439225" cy="1733481"/>
            <a:chOff x="620114" y="3300248"/>
            <a:chExt cx="2039006" cy="1733481"/>
          </a:xfrm>
        </p:grpSpPr>
        <p:sp>
          <p:nvSpPr>
            <p:cNvPr id="11" name="TextBox 10">
              <a:extLst>
                <a:ext uri="{FF2B5EF4-FFF2-40B4-BE49-F238E27FC236}">
                  <a16:creationId xmlns:a16="http://schemas.microsoft.com/office/drawing/2014/main" id="{BE770BC9-5C29-4F16-A14A-3442ED3D6886}"/>
                </a:ext>
              </a:extLst>
            </p:cNvPr>
            <p:cNvSpPr txBox="1"/>
            <p:nvPr/>
          </p:nvSpPr>
          <p:spPr>
            <a:xfrm>
              <a:off x="620114" y="3300248"/>
              <a:ext cx="1609594"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GENERAL</a:t>
              </a:r>
            </a:p>
          </p:txBody>
        </p:sp>
        <p:sp>
          <p:nvSpPr>
            <p:cNvPr id="12" name="TextBox 11">
              <a:extLst>
                <a:ext uri="{FF2B5EF4-FFF2-40B4-BE49-F238E27FC236}">
                  <a16:creationId xmlns:a16="http://schemas.microsoft.com/office/drawing/2014/main" id="{0BE04D59-9DB8-4893-8632-305DB37A6ECC}"/>
                </a:ext>
              </a:extLst>
            </p:cNvPr>
            <p:cNvSpPr txBox="1"/>
            <p:nvPr/>
          </p:nvSpPr>
          <p:spPr>
            <a:xfrm>
              <a:off x="620114" y="3956511"/>
              <a:ext cx="2039006" cy="1077218"/>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“Take it; this is my body”</a:t>
              </a:r>
            </a:p>
          </p:txBody>
        </p:sp>
      </p:grpSp>
      <p:grpSp>
        <p:nvGrpSpPr>
          <p:cNvPr id="13" name="Group 12">
            <a:extLst>
              <a:ext uri="{FF2B5EF4-FFF2-40B4-BE49-F238E27FC236}">
                <a16:creationId xmlns:a16="http://schemas.microsoft.com/office/drawing/2014/main" id="{10722BFD-A7AA-48C2-A027-4B58DE693AD3}"/>
              </a:ext>
            </a:extLst>
          </p:cNvPr>
          <p:cNvGrpSpPr/>
          <p:nvPr/>
        </p:nvGrpSpPr>
        <p:grpSpPr>
          <a:xfrm>
            <a:off x="3421328" y="2979014"/>
            <a:ext cx="2439225" cy="2718366"/>
            <a:chOff x="3309981" y="3300248"/>
            <a:chExt cx="2039006" cy="2718366"/>
          </a:xfrm>
        </p:grpSpPr>
        <p:sp>
          <p:nvSpPr>
            <p:cNvPr id="14" name="TextBox 13">
              <a:extLst>
                <a:ext uri="{FF2B5EF4-FFF2-40B4-BE49-F238E27FC236}">
                  <a16:creationId xmlns:a16="http://schemas.microsoft.com/office/drawing/2014/main" id="{7CDE48EE-E365-48A2-B346-071726AE28D2}"/>
                </a:ext>
              </a:extLst>
            </p:cNvPr>
            <p:cNvSpPr txBox="1"/>
            <p:nvPr/>
          </p:nvSpPr>
          <p:spPr>
            <a:xfrm>
              <a:off x="3309981" y="3300248"/>
              <a:ext cx="1468895"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SPECIFIC</a:t>
              </a:r>
            </a:p>
          </p:txBody>
        </p:sp>
        <p:sp>
          <p:nvSpPr>
            <p:cNvPr id="15" name="TextBox 14">
              <a:extLst>
                <a:ext uri="{FF2B5EF4-FFF2-40B4-BE49-F238E27FC236}">
                  <a16:creationId xmlns:a16="http://schemas.microsoft.com/office/drawing/2014/main" id="{7C2B2FE0-66AE-4960-A76F-7A32473B1276}"/>
                </a:ext>
              </a:extLst>
            </p:cNvPr>
            <p:cNvSpPr txBox="1"/>
            <p:nvPr/>
          </p:nvSpPr>
          <p:spPr>
            <a:xfrm>
              <a:off x="3309981" y="3956511"/>
              <a:ext cx="2039006" cy="2062103"/>
            </a:xfrm>
            <a:prstGeom prst="rect">
              <a:avLst/>
            </a:prstGeom>
            <a:noFill/>
          </p:spPr>
          <p:txBody>
            <a:bodyPr wrap="square" rtlCol="0">
              <a:spAutoFit/>
            </a:bodyPr>
            <a:lstStyle/>
            <a:p>
              <a:r>
                <a:rPr lang="en-US" sz="3200" dirty="0" err="1">
                  <a:latin typeface="Berlin Sans FB" panose="020E0602020502020306" pitchFamily="34" charset="0"/>
                  <a:cs typeface="Arial" panose="020B0604020202020204" pitchFamily="34" charset="0"/>
                </a:rPr>
                <a:t>Unleaven</a:t>
              </a:r>
              <a:r>
                <a:rPr lang="en-US" sz="3200" dirty="0">
                  <a:latin typeface="Berlin Sans FB" panose="020E0602020502020306" pitchFamily="34" charset="0"/>
                  <a:cs typeface="Arial" panose="020B0604020202020204" pitchFamily="34" charset="0"/>
                </a:rPr>
                <a:t> bread; fruit of the vine – First day</a:t>
              </a:r>
            </a:p>
          </p:txBody>
        </p:sp>
      </p:grpSp>
      <p:grpSp>
        <p:nvGrpSpPr>
          <p:cNvPr id="16" name="Group 15">
            <a:extLst>
              <a:ext uri="{FF2B5EF4-FFF2-40B4-BE49-F238E27FC236}">
                <a16:creationId xmlns:a16="http://schemas.microsoft.com/office/drawing/2014/main" id="{8006860F-0E03-43B9-9FA9-0837375A40B1}"/>
              </a:ext>
            </a:extLst>
          </p:cNvPr>
          <p:cNvGrpSpPr/>
          <p:nvPr/>
        </p:nvGrpSpPr>
        <p:grpSpPr>
          <a:xfrm>
            <a:off x="6468913" y="2979013"/>
            <a:ext cx="2439225" cy="1733481"/>
            <a:chOff x="5842196" y="3300248"/>
            <a:chExt cx="2039006" cy="1733481"/>
          </a:xfrm>
        </p:grpSpPr>
        <p:sp>
          <p:nvSpPr>
            <p:cNvPr id="17" name="TextBox 16">
              <a:extLst>
                <a:ext uri="{FF2B5EF4-FFF2-40B4-BE49-F238E27FC236}">
                  <a16:creationId xmlns:a16="http://schemas.microsoft.com/office/drawing/2014/main" id="{5CBF229B-2789-4E5E-BE9D-C5E21D94666A}"/>
                </a:ext>
              </a:extLst>
            </p:cNvPr>
            <p:cNvSpPr txBox="1"/>
            <p:nvPr/>
          </p:nvSpPr>
          <p:spPr>
            <a:xfrm>
              <a:off x="5842196" y="3300248"/>
              <a:ext cx="1393856" cy="584775"/>
            </a:xfrm>
            <a:prstGeom prst="rect">
              <a:avLst/>
            </a:prstGeom>
            <a:noFill/>
          </p:spPr>
          <p:txBody>
            <a:bodyPr wrap="none" rtlCol="0">
              <a:spAutoFit/>
            </a:bodyPr>
            <a:lstStyle/>
            <a:p>
              <a:r>
                <a:rPr lang="en-US" sz="3200" u="sng" dirty="0">
                  <a:solidFill>
                    <a:srgbClr val="00FF00"/>
                  </a:solidFill>
                  <a:latin typeface="Berlin Sans FB" panose="020E0602020502020306" pitchFamily="34" charset="0"/>
                  <a:ea typeface="Arial Condensed Bold" panose="020B0706020202020204" pitchFamily="34" charset="0"/>
                  <a:cs typeface="Arial Condensed Bold" panose="020B0706020202020204" pitchFamily="34" charset="0"/>
                </a:rPr>
                <a:t>SILENCE</a:t>
              </a:r>
            </a:p>
          </p:txBody>
        </p:sp>
        <p:sp>
          <p:nvSpPr>
            <p:cNvPr id="18" name="TextBox 17">
              <a:extLst>
                <a:ext uri="{FF2B5EF4-FFF2-40B4-BE49-F238E27FC236}">
                  <a16:creationId xmlns:a16="http://schemas.microsoft.com/office/drawing/2014/main" id="{CDC35F79-B7C4-43F4-97E7-A0914B01289F}"/>
                </a:ext>
              </a:extLst>
            </p:cNvPr>
            <p:cNvSpPr txBox="1"/>
            <p:nvPr/>
          </p:nvSpPr>
          <p:spPr>
            <a:xfrm>
              <a:off x="5842196" y="3956511"/>
              <a:ext cx="2039006" cy="1077218"/>
            </a:xfrm>
            <a:prstGeom prst="rect">
              <a:avLst/>
            </a:prstGeom>
            <a:noFill/>
          </p:spPr>
          <p:txBody>
            <a:bodyPr wrap="square" rtlCol="0">
              <a:spAutoFit/>
            </a:bodyPr>
            <a:lstStyle/>
            <a:p>
              <a:r>
                <a:rPr lang="en-US" sz="3200" dirty="0">
                  <a:solidFill>
                    <a:srgbClr val="00FF00"/>
                  </a:solidFill>
                  <a:latin typeface="Berlin Sans FB" panose="020E0602020502020306" pitchFamily="34" charset="0"/>
                  <a:cs typeface="Arial" panose="020B0604020202020204" pitchFamily="34" charset="0"/>
                </a:rPr>
                <a:t>Pizza, </a:t>
              </a:r>
              <a:r>
                <a:rPr lang="en-US" sz="3200" dirty="0" err="1">
                  <a:solidFill>
                    <a:srgbClr val="00FF00"/>
                  </a:solidFill>
                  <a:latin typeface="Berlin Sans FB" panose="020E0602020502020306" pitchFamily="34" charset="0"/>
                  <a:cs typeface="Arial" panose="020B0604020202020204" pitchFamily="34" charset="0"/>
                </a:rPr>
                <a:t>pepsi</a:t>
              </a:r>
              <a:r>
                <a:rPr lang="en-US" sz="3200" dirty="0">
                  <a:solidFill>
                    <a:srgbClr val="00FF00"/>
                  </a:solidFill>
                  <a:latin typeface="Berlin Sans FB" panose="020E0602020502020306" pitchFamily="34" charset="0"/>
                  <a:cs typeface="Arial" panose="020B0604020202020204" pitchFamily="34" charset="0"/>
                </a:rPr>
                <a:t> - Thursday</a:t>
              </a:r>
            </a:p>
          </p:txBody>
        </p:sp>
      </p:grpSp>
      <p:sp>
        <p:nvSpPr>
          <p:cNvPr id="19" name="TextBox 18">
            <a:extLst>
              <a:ext uri="{FF2B5EF4-FFF2-40B4-BE49-F238E27FC236}">
                <a16:creationId xmlns:a16="http://schemas.microsoft.com/office/drawing/2014/main" id="{15416107-FA4F-4D0F-AB33-66E02FB6251D}"/>
              </a:ext>
            </a:extLst>
          </p:cNvPr>
          <p:cNvSpPr txBox="1"/>
          <p:nvPr/>
        </p:nvSpPr>
        <p:spPr>
          <a:xfrm>
            <a:off x="2963228" y="5867401"/>
            <a:ext cx="3217548"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Genesis 6:14</a:t>
            </a:r>
          </a:p>
        </p:txBody>
      </p:sp>
      <p:sp>
        <p:nvSpPr>
          <p:cNvPr id="20" name="Text Box 2">
            <a:extLst>
              <a:ext uri="{FF2B5EF4-FFF2-40B4-BE49-F238E27FC236}">
                <a16:creationId xmlns:a16="http://schemas.microsoft.com/office/drawing/2014/main" id="{ECF241C9-6FD7-4467-8B0F-B1C794F2D0E5}"/>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21" name="TextBox 20">
            <a:extLst>
              <a:ext uri="{FF2B5EF4-FFF2-40B4-BE49-F238E27FC236}">
                <a16:creationId xmlns:a16="http://schemas.microsoft.com/office/drawing/2014/main" id="{BC015E4F-3B63-4876-B9E4-F7D7502149C9}"/>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spTree>
    <p:extLst>
      <p:ext uri="{BB962C8B-B14F-4D97-AF65-F5344CB8AC3E}">
        <p14:creationId xmlns:p14="http://schemas.microsoft.com/office/powerpoint/2010/main" val="2395215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1779D10-831B-45D0-B0EE-89FA4415E484}"/>
              </a:ext>
            </a:extLst>
          </p:cNvPr>
          <p:cNvSpPr>
            <a:spLocks noGrp="1"/>
          </p:cNvSpPr>
          <p:nvPr>
            <p:ph type="sldNum" sz="quarter" idx="12"/>
          </p:nvPr>
        </p:nvSpPr>
        <p:spPr/>
        <p:txBody>
          <a:bodyPr/>
          <a:lstStyle/>
          <a:p>
            <a:pPr>
              <a:defRPr/>
            </a:pPr>
            <a:fld id="{23FBBD74-0A33-4669-A46F-A904924C8B95}" type="slidenum">
              <a:rPr lang="en-US" smtClean="0"/>
              <a:pPr>
                <a:defRPr/>
              </a:pPr>
              <a:t>9</a:t>
            </a:fld>
            <a:endParaRPr lang="en-US"/>
          </a:p>
        </p:txBody>
      </p:sp>
      <p:sp>
        <p:nvSpPr>
          <p:cNvPr id="7" name="TextBox 6">
            <a:extLst>
              <a:ext uri="{FF2B5EF4-FFF2-40B4-BE49-F238E27FC236}">
                <a16:creationId xmlns:a16="http://schemas.microsoft.com/office/drawing/2014/main" id="{40012D5D-7BF6-4F47-8196-AB076D735B85}"/>
              </a:ext>
            </a:extLst>
          </p:cNvPr>
          <p:cNvSpPr txBox="1"/>
          <p:nvPr/>
        </p:nvSpPr>
        <p:spPr>
          <a:xfrm>
            <a:off x="2374129" y="2341599"/>
            <a:ext cx="4395755" cy="769441"/>
          </a:xfrm>
          <a:prstGeom prst="rect">
            <a:avLst/>
          </a:prstGeom>
          <a:noFill/>
        </p:spPr>
        <p:txBody>
          <a:bodyPr wrap="non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Music In Worship</a:t>
            </a:r>
          </a:p>
        </p:txBody>
      </p:sp>
      <p:grpSp>
        <p:nvGrpSpPr>
          <p:cNvPr id="13" name="Group 12">
            <a:extLst>
              <a:ext uri="{FF2B5EF4-FFF2-40B4-BE49-F238E27FC236}">
                <a16:creationId xmlns:a16="http://schemas.microsoft.com/office/drawing/2014/main" id="{10722BFD-A7AA-48C2-A027-4B58DE693AD3}"/>
              </a:ext>
            </a:extLst>
          </p:cNvPr>
          <p:cNvGrpSpPr/>
          <p:nvPr/>
        </p:nvGrpSpPr>
        <p:grpSpPr>
          <a:xfrm>
            <a:off x="668652" y="3228611"/>
            <a:ext cx="3217548" cy="1733481"/>
            <a:chOff x="3309981" y="3300248"/>
            <a:chExt cx="2039006" cy="1733481"/>
          </a:xfrm>
        </p:grpSpPr>
        <p:sp>
          <p:nvSpPr>
            <p:cNvPr id="14" name="TextBox 13">
              <a:extLst>
                <a:ext uri="{FF2B5EF4-FFF2-40B4-BE49-F238E27FC236}">
                  <a16:creationId xmlns:a16="http://schemas.microsoft.com/office/drawing/2014/main" id="{7CDE48EE-E365-48A2-B346-071726AE28D2}"/>
                </a:ext>
              </a:extLst>
            </p:cNvPr>
            <p:cNvSpPr txBox="1"/>
            <p:nvPr/>
          </p:nvSpPr>
          <p:spPr>
            <a:xfrm>
              <a:off x="3309981" y="3300248"/>
              <a:ext cx="1113570" cy="584775"/>
            </a:xfrm>
            <a:prstGeom prst="rect">
              <a:avLst/>
            </a:prstGeom>
            <a:noFill/>
          </p:spPr>
          <p:txBody>
            <a:bodyPr wrap="none" rtlCol="0">
              <a:spAutoFit/>
            </a:bodyPr>
            <a:lstStyle/>
            <a:p>
              <a:r>
                <a:rPr lang="en-US" sz="3200" u="sng" dirty="0">
                  <a:latin typeface="Berlin Sans FB" panose="020E0602020502020306" pitchFamily="34" charset="0"/>
                  <a:ea typeface="Arial Condensed Bold" panose="020B0706020202020204" pitchFamily="34" charset="0"/>
                  <a:cs typeface="Arial Condensed Bold" panose="020B0706020202020204" pitchFamily="34" charset="0"/>
                </a:rPr>
                <a:t>SPECIFIC</a:t>
              </a:r>
            </a:p>
          </p:txBody>
        </p:sp>
        <p:sp>
          <p:nvSpPr>
            <p:cNvPr id="15" name="TextBox 14">
              <a:extLst>
                <a:ext uri="{FF2B5EF4-FFF2-40B4-BE49-F238E27FC236}">
                  <a16:creationId xmlns:a16="http://schemas.microsoft.com/office/drawing/2014/main" id="{7C2B2FE0-66AE-4960-A76F-7A32473B1276}"/>
                </a:ext>
              </a:extLst>
            </p:cNvPr>
            <p:cNvSpPr txBox="1"/>
            <p:nvPr/>
          </p:nvSpPr>
          <p:spPr>
            <a:xfrm>
              <a:off x="3309981" y="3956511"/>
              <a:ext cx="2039006" cy="1077218"/>
            </a:xfrm>
            <a:prstGeom prst="rect">
              <a:avLst/>
            </a:prstGeom>
            <a:noFill/>
          </p:spPr>
          <p:txBody>
            <a:bodyPr wrap="square" rtlCol="0">
              <a:spAutoFit/>
            </a:bodyPr>
            <a:lstStyle/>
            <a:p>
              <a:r>
                <a:rPr lang="en-US" sz="3200" dirty="0">
                  <a:latin typeface="Berlin Sans FB" panose="020E0602020502020306" pitchFamily="34" charset="0"/>
                  <a:cs typeface="Arial" panose="020B0604020202020204" pitchFamily="34" charset="0"/>
                </a:rPr>
                <a:t>Kind of Music – Vocal / Singing</a:t>
              </a:r>
            </a:p>
          </p:txBody>
        </p:sp>
      </p:grpSp>
      <p:grpSp>
        <p:nvGrpSpPr>
          <p:cNvPr id="16" name="Group 15">
            <a:extLst>
              <a:ext uri="{FF2B5EF4-FFF2-40B4-BE49-F238E27FC236}">
                <a16:creationId xmlns:a16="http://schemas.microsoft.com/office/drawing/2014/main" id="{8006860F-0E03-43B9-9FA9-0837375A40B1}"/>
              </a:ext>
            </a:extLst>
          </p:cNvPr>
          <p:cNvGrpSpPr/>
          <p:nvPr/>
        </p:nvGrpSpPr>
        <p:grpSpPr>
          <a:xfrm>
            <a:off x="4114800" y="3228611"/>
            <a:ext cx="5029200" cy="1733481"/>
            <a:chOff x="5842196" y="3300248"/>
            <a:chExt cx="2039006" cy="1733481"/>
          </a:xfrm>
        </p:grpSpPr>
        <p:sp>
          <p:nvSpPr>
            <p:cNvPr id="17" name="TextBox 16">
              <a:extLst>
                <a:ext uri="{FF2B5EF4-FFF2-40B4-BE49-F238E27FC236}">
                  <a16:creationId xmlns:a16="http://schemas.microsoft.com/office/drawing/2014/main" id="{5CBF229B-2789-4E5E-BE9D-C5E21D94666A}"/>
                </a:ext>
              </a:extLst>
            </p:cNvPr>
            <p:cNvSpPr txBox="1"/>
            <p:nvPr/>
          </p:nvSpPr>
          <p:spPr>
            <a:xfrm>
              <a:off x="5842196" y="3300248"/>
              <a:ext cx="564791" cy="584775"/>
            </a:xfrm>
            <a:prstGeom prst="rect">
              <a:avLst/>
            </a:prstGeom>
            <a:noFill/>
          </p:spPr>
          <p:txBody>
            <a:bodyPr wrap="none" rtlCol="0">
              <a:spAutoFit/>
            </a:bodyPr>
            <a:lstStyle/>
            <a:p>
              <a:r>
                <a:rPr lang="en-US" sz="3200" u="sng" dirty="0">
                  <a:solidFill>
                    <a:srgbClr val="00FF00"/>
                  </a:solidFill>
                  <a:latin typeface="Berlin Sans FB" panose="020E0602020502020306" pitchFamily="34" charset="0"/>
                  <a:ea typeface="Arial Condensed Bold" panose="020B0706020202020204" pitchFamily="34" charset="0"/>
                  <a:cs typeface="Arial Condensed Bold" panose="020B0706020202020204" pitchFamily="34" charset="0"/>
                </a:rPr>
                <a:t>SILENCE</a:t>
              </a:r>
            </a:p>
          </p:txBody>
        </p:sp>
        <p:sp>
          <p:nvSpPr>
            <p:cNvPr id="18" name="TextBox 17">
              <a:extLst>
                <a:ext uri="{FF2B5EF4-FFF2-40B4-BE49-F238E27FC236}">
                  <a16:creationId xmlns:a16="http://schemas.microsoft.com/office/drawing/2014/main" id="{CDC35F79-B7C4-43F4-97E7-A0914B01289F}"/>
                </a:ext>
              </a:extLst>
            </p:cNvPr>
            <p:cNvSpPr txBox="1"/>
            <p:nvPr/>
          </p:nvSpPr>
          <p:spPr>
            <a:xfrm>
              <a:off x="5842196" y="3956511"/>
              <a:ext cx="2039006" cy="1077218"/>
            </a:xfrm>
            <a:prstGeom prst="rect">
              <a:avLst/>
            </a:prstGeom>
            <a:noFill/>
          </p:spPr>
          <p:txBody>
            <a:bodyPr wrap="square" rtlCol="0">
              <a:spAutoFit/>
            </a:bodyPr>
            <a:lstStyle/>
            <a:p>
              <a:r>
                <a:rPr lang="en-US" sz="3200" dirty="0">
                  <a:solidFill>
                    <a:srgbClr val="00FF00"/>
                  </a:solidFill>
                  <a:latin typeface="Berlin Sans FB" panose="020E0602020502020306" pitchFamily="34" charset="0"/>
                  <a:cs typeface="Arial" panose="020B0604020202020204" pitchFamily="34" charset="0"/>
                </a:rPr>
                <a:t>Mechanical Instruments – Keyboards, drums, guitar, etc.</a:t>
              </a:r>
            </a:p>
          </p:txBody>
        </p:sp>
      </p:grpSp>
      <p:sp>
        <p:nvSpPr>
          <p:cNvPr id="19" name="TextBox 18">
            <a:extLst>
              <a:ext uri="{FF2B5EF4-FFF2-40B4-BE49-F238E27FC236}">
                <a16:creationId xmlns:a16="http://schemas.microsoft.com/office/drawing/2014/main" id="{15416107-FA4F-4D0F-AB33-66E02FB6251D}"/>
              </a:ext>
            </a:extLst>
          </p:cNvPr>
          <p:cNvSpPr txBox="1"/>
          <p:nvPr/>
        </p:nvSpPr>
        <p:spPr>
          <a:xfrm>
            <a:off x="647700" y="5707559"/>
            <a:ext cx="7848600" cy="769441"/>
          </a:xfrm>
          <a:prstGeom prst="rect">
            <a:avLst/>
          </a:prstGeom>
          <a:noFill/>
        </p:spPr>
        <p:txBody>
          <a:bodyPr wrap="square" rtlCol="0">
            <a:spAutoFit/>
          </a:bodyPr>
          <a:lstStyle/>
          <a:p>
            <a:pPr algn="ctr"/>
            <a:r>
              <a:rPr lang="en-US" sz="4400" dirty="0">
                <a:solidFill>
                  <a:srgbClr val="FFFF99"/>
                </a:solidFill>
                <a:latin typeface="Berlin Sans FB Demi" panose="020E0802020502020306" pitchFamily="34" charset="0"/>
                <a:ea typeface="Arial Condensed Bold" panose="020B0706020202020204" pitchFamily="34" charset="0"/>
                <a:cs typeface="Arial Condensed Bold" panose="020B0706020202020204" pitchFamily="34" charset="0"/>
              </a:rPr>
              <a:t>John 4:24; Eph 5:19; Col 3:16</a:t>
            </a:r>
          </a:p>
        </p:txBody>
      </p:sp>
      <p:sp>
        <p:nvSpPr>
          <p:cNvPr id="20" name="Text Box 2">
            <a:extLst>
              <a:ext uri="{FF2B5EF4-FFF2-40B4-BE49-F238E27FC236}">
                <a16:creationId xmlns:a16="http://schemas.microsoft.com/office/drawing/2014/main" id="{6B9E763D-00F7-45AD-A69A-36960EE66D38}"/>
              </a:ext>
            </a:extLst>
          </p:cNvPr>
          <p:cNvSpPr txBox="1">
            <a:spLocks noChangeArrowheads="1"/>
          </p:cNvSpPr>
          <p:nvPr/>
        </p:nvSpPr>
        <p:spPr bwMode="auto">
          <a:xfrm>
            <a:off x="304800" y="457201"/>
            <a:ext cx="10439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4800" dirty="0">
                <a:effectLst>
                  <a:outerShdw dist="50800" dir="2700000" algn="tl" rotWithShape="0">
                    <a:prstClr val="black">
                      <a:alpha val="75000"/>
                    </a:prstClr>
                  </a:outerShdw>
                </a:effectLst>
                <a:latin typeface="Berlin Sans FB Demi" panose="020E0802020502020306" pitchFamily="34" charset="0"/>
              </a:rPr>
              <a:t>The Silence of the Scriptures…</a:t>
            </a:r>
          </a:p>
        </p:txBody>
      </p:sp>
      <p:sp>
        <p:nvSpPr>
          <p:cNvPr id="21" name="TextBox 20">
            <a:extLst>
              <a:ext uri="{FF2B5EF4-FFF2-40B4-BE49-F238E27FC236}">
                <a16:creationId xmlns:a16="http://schemas.microsoft.com/office/drawing/2014/main" id="{30614F95-9474-4610-BFF4-A1782562561C}"/>
              </a:ext>
            </a:extLst>
          </p:cNvPr>
          <p:cNvSpPr txBox="1"/>
          <p:nvPr/>
        </p:nvSpPr>
        <p:spPr>
          <a:xfrm>
            <a:off x="304801" y="1143000"/>
            <a:ext cx="7848600" cy="1077218"/>
          </a:xfrm>
          <a:prstGeom prst="rect">
            <a:avLst/>
          </a:prstGeom>
          <a:noFill/>
        </p:spPr>
        <p:txBody>
          <a:bodyPr wrap="square" rtlCol="0">
            <a:spAutoFit/>
          </a:bodyPr>
          <a:lstStyle/>
          <a:p>
            <a:r>
              <a:rPr lang="en-US" sz="3200" i="1" dirty="0">
                <a:solidFill>
                  <a:srgbClr val="FFCC99"/>
                </a:solidFill>
                <a:latin typeface="Berlin Sans FB" panose="020E0602020502020306" pitchFamily="34" charset="0"/>
                <a:ea typeface="Arial Condensed Bold" panose="020B0706020202020204" pitchFamily="34" charset="0"/>
                <a:cs typeface="Arial Condensed Bold" panose="020B0706020202020204" pitchFamily="34" charset="0"/>
              </a:rPr>
              <a:t>(General &amp; Specific Authority, and the Silence of God)</a:t>
            </a:r>
          </a:p>
        </p:txBody>
      </p:sp>
    </p:spTree>
    <p:extLst>
      <p:ext uri="{BB962C8B-B14F-4D97-AF65-F5344CB8AC3E}">
        <p14:creationId xmlns:p14="http://schemas.microsoft.com/office/powerpoint/2010/main" val="4231773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4000" dirty="0" smtClean="0">
            <a:latin typeface="Berlin Sans FB" panose="020E0602020502020306"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2_Custom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fontScheme name="Custom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2D2015"/>
        </a:dk1>
        <a:lt1>
          <a:srgbClr val="FFFFFF"/>
        </a:lt1>
        <a:dk2>
          <a:srgbClr val="5D3E74"/>
        </a:dk2>
        <a:lt2>
          <a:srgbClr val="E2C98A"/>
        </a:lt2>
        <a:accent1>
          <a:srgbClr val="8C7B70"/>
        </a:accent1>
        <a:accent2>
          <a:srgbClr val="8F5F2F"/>
        </a:accent2>
        <a:accent3>
          <a:srgbClr val="B6AFB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3337</TotalTime>
  <Words>724</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Abadi MT Condensed</vt:lpstr>
      <vt:lpstr>Calibri</vt:lpstr>
      <vt:lpstr>Berlin Sans FB</vt:lpstr>
      <vt:lpstr>Arial</vt:lpstr>
      <vt:lpstr>Wingdings</vt:lpstr>
      <vt:lpstr>Berlin Sans FB Demi</vt:lpstr>
      <vt:lpstr>Georgia</vt:lpstr>
      <vt:lpstr>Office Theme</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Advent Digital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Johns</dc:creator>
  <cp:lastModifiedBy>Jim Deason</cp:lastModifiedBy>
  <cp:revision>79</cp:revision>
  <dcterms:created xsi:type="dcterms:W3CDTF">2004-08-31T16:56:40Z</dcterms:created>
  <dcterms:modified xsi:type="dcterms:W3CDTF">2020-01-26T14:01:42Z</dcterms:modified>
</cp:coreProperties>
</file>