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5" r:id="rId3"/>
    <p:sldId id="267" r:id="rId4"/>
    <p:sldId id="272" r:id="rId5"/>
    <p:sldId id="271" r:id="rId6"/>
    <p:sldId id="274" r:id="rId7"/>
    <p:sldId id="273" r:id="rId8"/>
    <p:sldId id="270"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9" d="100"/>
          <a:sy n="79" d="100"/>
        </p:scale>
        <p:origin x="-37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8EAA2F3-BB1A-454D-A8AA-3B0F246DD1A9}" type="datetimeFigureOut">
              <a:rPr lang="en-US" smtClean="0">
                <a:solidFill>
                  <a:prstClr val="white">
                    <a:tint val="95000"/>
                  </a:prstClr>
                </a:solidFill>
              </a:rPr>
              <a:pPr/>
              <a:t>2/27/2020</a:t>
            </a:fld>
            <a:endParaRPr lang="en-US">
              <a:solidFill>
                <a:prstClr val="white">
                  <a:tint val="95000"/>
                </a:prstClr>
              </a:solidFill>
            </a:endParaRPr>
          </a:p>
        </p:txBody>
      </p:sp>
      <p:sp>
        <p:nvSpPr>
          <p:cNvPr id="8" name="Footer Placeholder 7"/>
          <p:cNvSpPr>
            <a:spLocks noGrp="1"/>
          </p:cNvSpPr>
          <p:nvPr>
            <p:ph type="ftr" sz="quarter" idx="11"/>
          </p:nvPr>
        </p:nvSpPr>
        <p:spPr/>
        <p:txBody>
          <a:bodyPr/>
          <a:lstStyle/>
          <a:p>
            <a:endParaRPr lang="en-US">
              <a:solidFill>
                <a:prstClr val="white">
                  <a:tint val="95000"/>
                </a:prstClr>
              </a:solidFill>
            </a:endParaRPr>
          </a:p>
        </p:txBody>
      </p:sp>
      <p:sp>
        <p:nvSpPr>
          <p:cNvPr id="9" name="Slide Number Placeholder 8"/>
          <p:cNvSpPr>
            <a:spLocks noGrp="1"/>
          </p:cNvSpPr>
          <p:nvPr>
            <p:ph type="sldNum" sz="quarter" idx="12"/>
          </p:nvPr>
        </p:nvSpPr>
        <p:spPr/>
        <p:txBody>
          <a:bodyPr/>
          <a:lstStyle/>
          <a:p>
            <a:fld id="{17DE8F0B-76B8-4EE8-868D-D50428577D7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xmlns="" val="259828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81301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593782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61517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506295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252613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48552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04196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06942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96117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AA2F3-BB1A-454D-A8AA-3B0F246DD1A9}" type="datetimeFigureOut">
              <a:rPr lang="en-US" smtClean="0">
                <a:solidFill>
                  <a:prstClr val="white">
                    <a:tint val="95000"/>
                  </a:prstClr>
                </a:solidFill>
              </a:rPr>
              <a:pPr/>
              <a:t>2/27/2020</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17DE8F0B-76B8-4EE8-868D-D50428577D7C}"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xmlns="" val="346695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41768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79987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77125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303994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4365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199449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8EAA2F3-BB1A-454D-A8AA-3B0F246DD1A9}" type="datetimeFigureOut">
              <a:rPr lang="en-US" smtClean="0">
                <a:solidFill>
                  <a:prstClr val="black">
                    <a:tint val="95000"/>
                  </a:prstClr>
                </a:solidFill>
              </a:rPr>
              <a:pPr/>
              <a:t>2/27/2020</a:t>
            </a:fld>
            <a:endParaRPr lang="en-US">
              <a:solidFill>
                <a:prstClr val="black">
                  <a:tint val="9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7DE8F0B-76B8-4EE8-868D-D50428577D7C}"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xmlns="" val="8703364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54390999"/>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God and Prayer…</a:t>
            </a:r>
            <a:endParaRPr lang="en-US" dirty="0"/>
          </a:p>
        </p:txBody>
      </p:sp>
      <p:sp>
        <p:nvSpPr>
          <p:cNvPr id="3" name="TextBox 2"/>
          <p:cNvSpPr txBox="1"/>
          <p:nvPr/>
        </p:nvSpPr>
        <p:spPr>
          <a:xfrm>
            <a:off x="372949" y="2189748"/>
            <a:ext cx="3934325" cy="353943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dirty="0" smtClean="0"/>
              <a:t>And going a little farther he fell on his face and prayed, "My Father, if it be possible, let this cup pass from me; nevertheless, not as I will, but as thou wilt." (Matthew 26:39 RSV)</a:t>
            </a:r>
            <a:endParaRPr lang="en-US" sz="2800" dirty="0"/>
          </a:p>
        </p:txBody>
      </p:sp>
      <p:sp>
        <p:nvSpPr>
          <p:cNvPr id="4" name="TextBox 3"/>
          <p:cNvSpPr txBox="1"/>
          <p:nvPr/>
        </p:nvSpPr>
        <p:spPr>
          <a:xfrm>
            <a:off x="8025067" y="1648327"/>
            <a:ext cx="3934327" cy="48320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dirty="0" smtClean="0"/>
              <a:t>There is great gain in godliness with contentment; for we brought nothing into the world, and we cannot take anything out of the world; but if we have food and clothing, with these we shall be content. (1 Timothy 6:6-8 RSV)</a:t>
            </a:r>
            <a:endParaRPr lang="en-US" sz="2800" dirty="0"/>
          </a:p>
        </p:txBody>
      </p:sp>
      <p:pic>
        <p:nvPicPr>
          <p:cNvPr id="5" name="Picture 4" descr="untitled.png"/>
          <p:cNvPicPr>
            <a:picLocks noChangeAspect="1"/>
          </p:cNvPicPr>
          <p:nvPr/>
        </p:nvPicPr>
        <p:blipFill>
          <a:blip r:embed="rId2"/>
          <a:stretch>
            <a:fillRect/>
          </a:stretch>
        </p:blipFill>
        <p:spPr>
          <a:xfrm>
            <a:off x="4928927" y="2209799"/>
            <a:ext cx="2610853" cy="3481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additive="base">
                                        <p:cTn id="1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4">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Types of Prayer</a:t>
            </a:r>
            <a:endParaRPr lang="en-US" sz="6000" dirty="0"/>
          </a:p>
        </p:txBody>
      </p:sp>
      <p:sp>
        <p:nvSpPr>
          <p:cNvPr id="3" name="Content Placeholder 2"/>
          <p:cNvSpPr>
            <a:spLocks noGrp="1"/>
          </p:cNvSpPr>
          <p:nvPr>
            <p:ph sz="half" idx="1"/>
          </p:nvPr>
        </p:nvSpPr>
        <p:spPr/>
        <p:txBody>
          <a:bodyPr>
            <a:normAutofit/>
          </a:bodyPr>
          <a:lstStyle/>
          <a:p>
            <a:r>
              <a:rPr lang="en-US" sz="4400" b="1" dirty="0" smtClean="0"/>
              <a:t>Praise &amp; Thanksgiving</a:t>
            </a:r>
          </a:p>
          <a:p>
            <a:r>
              <a:rPr lang="en-US" sz="4400" b="1" dirty="0" smtClean="0"/>
              <a:t>Confession</a:t>
            </a:r>
            <a:endParaRPr lang="en-US" sz="4400" b="1" dirty="0"/>
          </a:p>
          <a:p>
            <a:r>
              <a:rPr lang="en-US" sz="4400" b="1" dirty="0" smtClean="0"/>
              <a:t>Petition</a:t>
            </a:r>
          </a:p>
          <a:p>
            <a:r>
              <a:rPr lang="en-US" sz="4400" b="1" dirty="0" smtClean="0"/>
              <a:t>Intercession</a:t>
            </a:r>
            <a:endParaRPr lang="en-US" sz="44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5385845" y="1825626"/>
            <a:ext cx="6392962" cy="3588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554532592"/>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56"/>
            <a:ext cx="10515600" cy="1089096"/>
          </a:xfrm>
        </p:spPr>
        <p:txBody>
          <a:bodyPr/>
          <a:lstStyle/>
          <a:p>
            <a:r>
              <a:rPr lang="en-US" dirty="0" smtClean="0"/>
              <a:t>Prayers of Petition</a:t>
            </a:r>
            <a:endParaRPr lang="en-US" dirty="0"/>
          </a:p>
        </p:txBody>
      </p:sp>
      <p:pic>
        <p:nvPicPr>
          <p:cNvPr id="4" name="Content Placeholder 3" descr="Petition Prayers of petition are the type of prayer we are most familiar with..jpg"/>
          <p:cNvPicPr>
            <a:picLocks noGrp="1" noChangeAspect="1"/>
          </p:cNvPicPr>
          <p:nvPr>
            <p:ph idx="1"/>
          </p:nvPr>
        </p:nvPicPr>
        <p:blipFill>
          <a:blip r:embed="rId2"/>
          <a:stretch>
            <a:fillRect/>
          </a:stretch>
        </p:blipFill>
        <p:spPr>
          <a:xfrm>
            <a:off x="6239330" y="1744579"/>
            <a:ext cx="5790753" cy="4351338"/>
          </a:xfrm>
        </p:spPr>
      </p:pic>
      <p:sp>
        <p:nvSpPr>
          <p:cNvPr id="6" name="TextBox 5"/>
          <p:cNvSpPr txBox="1"/>
          <p:nvPr/>
        </p:nvSpPr>
        <p:spPr>
          <a:xfrm>
            <a:off x="0" y="1515977"/>
            <a:ext cx="6220326" cy="5262979"/>
          </a:xfrm>
          <a:prstGeom prst="rect">
            <a:avLst/>
          </a:prstGeom>
          <a:noFill/>
        </p:spPr>
        <p:txBody>
          <a:bodyPr wrap="square" rtlCol="0">
            <a:spAutoFit/>
          </a:bodyPr>
          <a:lstStyle/>
          <a:p>
            <a:pPr>
              <a:buFont typeface="Wingdings" pitchFamily="2" charset="2"/>
              <a:buChar char="Ø"/>
            </a:pPr>
            <a:r>
              <a:rPr lang="en-US" sz="2400" dirty="0" smtClean="0"/>
              <a:t> “To ask, to implore, to plead, to cry out. In each case, it acknowledges how much we depend on God for our needs, including forgiveness and persistence in seeking him.” (cf. Mt. 7:7; USCCA, p. 467)</a:t>
            </a:r>
          </a:p>
          <a:p>
            <a:pPr>
              <a:buFont typeface="Wingdings" pitchFamily="2" charset="2"/>
              <a:buChar char="Ø"/>
            </a:pPr>
            <a:endParaRPr lang="en-US" sz="2400" dirty="0" smtClean="0"/>
          </a:p>
          <a:p>
            <a:pPr>
              <a:buFont typeface="Wingdings" pitchFamily="2" charset="2"/>
              <a:buChar char="Ø"/>
            </a:pPr>
            <a:r>
              <a:rPr lang="en-US" sz="2400" dirty="0" smtClean="0"/>
              <a:t> Prayers of petition are the type of prayer we are most familiar with.</a:t>
            </a:r>
          </a:p>
          <a:p>
            <a:pPr>
              <a:buFont typeface="Wingdings" pitchFamily="2" charset="2"/>
              <a:buChar char="Ø"/>
            </a:pPr>
            <a:r>
              <a:rPr lang="en-US" sz="2400" dirty="0" smtClean="0"/>
              <a:t> We ask God for things we need – primarily spiritual needs, but physical ones as well.</a:t>
            </a:r>
          </a:p>
          <a:p>
            <a:pPr>
              <a:buFont typeface="Wingdings" pitchFamily="2" charset="2"/>
              <a:buChar char="Ø"/>
            </a:pPr>
            <a:r>
              <a:rPr lang="en-US" sz="2400" dirty="0" smtClean="0"/>
              <a:t> Our prayers of petition should always include a statement of our willingness to accept God’s will, whether He directly answers our prayer or not.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40832" y="336872"/>
            <a:ext cx="9127735" cy="609600"/>
          </a:xfrm>
        </p:spPr>
        <p:txBody>
          <a:bodyPr>
            <a:normAutofit fontScale="90000"/>
          </a:bodyPr>
          <a:lstStyle/>
          <a:p>
            <a:r>
              <a:rPr lang="en-US" b="1" u="sng" dirty="0" smtClean="0"/>
              <a:t>The Power of Petition in Faith</a:t>
            </a:r>
            <a:endParaRPr lang="en-US" b="1" u="sng" dirty="0"/>
          </a:p>
        </p:txBody>
      </p:sp>
      <p:sp>
        <p:nvSpPr>
          <p:cNvPr id="6147" name="Rectangle 3"/>
          <p:cNvSpPr>
            <a:spLocks noGrp="1" noChangeArrowheads="1"/>
          </p:cNvSpPr>
          <p:nvPr>
            <p:ph type="body" idx="1"/>
          </p:nvPr>
        </p:nvSpPr>
        <p:spPr>
          <a:xfrm>
            <a:off x="3152274" y="1604216"/>
            <a:ext cx="9010349" cy="5073316"/>
          </a:xfrm>
        </p:spPr>
        <p:txBody>
          <a:bodyPr>
            <a:normAutofit/>
          </a:bodyPr>
          <a:lstStyle/>
          <a:p>
            <a:pPr>
              <a:lnSpc>
                <a:spcPct val="80000"/>
              </a:lnSpc>
            </a:pPr>
            <a:r>
              <a:rPr lang="en-US" sz="3600" dirty="0" smtClean="0"/>
              <a:t>Prayer must be offered in th</a:t>
            </a:r>
            <a:r>
              <a:rPr lang="en-US" sz="3600" dirty="0" smtClean="0"/>
              <a:t>e will of God. (1 John 5:14-16; Matt. 20:21,22)</a:t>
            </a:r>
          </a:p>
          <a:p>
            <a:pPr>
              <a:lnSpc>
                <a:spcPct val="80000"/>
              </a:lnSpc>
            </a:pPr>
            <a:r>
              <a:rPr lang="en-US" sz="3600" dirty="0" smtClean="0"/>
              <a:t>Prayer must be offered with the right motive. (James 4:1-3; Proverbs 1:28-31)</a:t>
            </a:r>
          </a:p>
          <a:p>
            <a:pPr>
              <a:lnSpc>
                <a:spcPct val="80000"/>
              </a:lnSpc>
            </a:pPr>
            <a:r>
              <a:rPr lang="en-US" sz="3600" dirty="0" smtClean="0"/>
              <a:t>Jesus teaches us how to pray.</a:t>
            </a:r>
          </a:p>
          <a:p>
            <a:pPr lvl="1">
              <a:lnSpc>
                <a:spcPct val="80000"/>
              </a:lnSpc>
            </a:pPr>
            <a:r>
              <a:rPr lang="en-US" sz="3200" dirty="0" smtClean="0"/>
              <a:t>We pray to God as a son. (Gal. 4:6,7)</a:t>
            </a:r>
          </a:p>
          <a:p>
            <a:pPr lvl="1">
              <a:lnSpc>
                <a:spcPct val="80000"/>
              </a:lnSpc>
            </a:pPr>
            <a:r>
              <a:rPr lang="en-US" sz="3200" dirty="0" smtClean="0"/>
              <a:t>A true son will want the same things as the Father. (John 8:29)</a:t>
            </a:r>
          </a:p>
          <a:p>
            <a:pPr lvl="1">
              <a:lnSpc>
                <a:spcPct val="80000"/>
              </a:lnSpc>
            </a:pPr>
            <a:r>
              <a:rPr lang="en-US" sz="3200" dirty="0" smtClean="0"/>
              <a:t>See what followed the lengthy prayers of Jesus.</a:t>
            </a:r>
          </a:p>
          <a:p>
            <a:pPr lvl="1">
              <a:lnSpc>
                <a:spcPct val="80000"/>
              </a:lnSpc>
            </a:pPr>
            <a:r>
              <a:rPr lang="en-US" sz="3200" dirty="0" smtClean="0"/>
              <a:t>Wh</a:t>
            </a:r>
            <a:r>
              <a:rPr lang="en-US" sz="3200" dirty="0" smtClean="0"/>
              <a:t>at should we pray for? (Luke 11:9-13)</a:t>
            </a:r>
            <a:endParaRPr lang="en-US" sz="3200" dirty="0"/>
          </a:p>
        </p:txBody>
      </p:sp>
      <p:pic>
        <p:nvPicPr>
          <p:cNvPr id="4" name="Picture 3" descr="Proverbs 28 13.jpg"/>
          <p:cNvPicPr>
            <a:picLocks noChangeAspect="1"/>
          </p:cNvPicPr>
          <p:nvPr/>
        </p:nvPicPr>
        <p:blipFill>
          <a:blip r:embed="rId2"/>
          <a:stretch>
            <a:fillRect/>
          </a:stretch>
        </p:blipFill>
        <p:spPr>
          <a:xfrm>
            <a:off x="385012" y="1767344"/>
            <a:ext cx="2559700" cy="4404856"/>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 calcmode="lin" valueType="num">
                                      <p:cBhvr additive="base">
                                        <p:cTn id="2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 calcmode="lin" valueType="num">
                                      <p:cBhvr additive="base">
                                        <p:cTn id="27"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14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 calcmode="lin" valueType="num">
                                      <p:cBhvr additive="base">
                                        <p:cTn id="31"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We Pray For?</a:t>
            </a:r>
            <a:endParaRPr lang="en-US" dirty="0"/>
          </a:p>
        </p:txBody>
      </p:sp>
      <p:sp>
        <p:nvSpPr>
          <p:cNvPr id="3" name="Content Placeholder 2"/>
          <p:cNvSpPr>
            <a:spLocks noGrp="1"/>
          </p:cNvSpPr>
          <p:nvPr>
            <p:ph sz="half" idx="1"/>
          </p:nvPr>
        </p:nvSpPr>
        <p:spPr>
          <a:xfrm>
            <a:off x="228600" y="1825624"/>
            <a:ext cx="8927432" cy="5032375"/>
          </a:xfrm>
        </p:spPr>
        <p:style>
          <a:lnRef idx="3">
            <a:schemeClr val="lt1"/>
          </a:lnRef>
          <a:fillRef idx="1">
            <a:schemeClr val="dk1"/>
          </a:fillRef>
          <a:effectRef idx="1">
            <a:schemeClr val="dk1"/>
          </a:effectRef>
          <a:fontRef idx="minor">
            <a:schemeClr val="lt1"/>
          </a:fontRef>
        </p:style>
        <p:txBody>
          <a:bodyPr>
            <a:normAutofit/>
          </a:bodyPr>
          <a:lstStyle/>
          <a:p>
            <a:pPr algn="ctr">
              <a:buNone/>
            </a:pPr>
            <a:r>
              <a:rPr lang="en-US" sz="3200" dirty="0" smtClean="0"/>
              <a:t>And I tell you, Ask, and it will be given you; seek, and you will find; knock, and it will be opened to you. For every one who asks receives, and he who seeks finds, and to him who knocks it will be opened. What father among you, if his son asks for a fish, will instead of a fish give him a serpent; or if he asks for an egg, will give him a scorpion? If you then, who are evil, know how to give good gifts to your children, how much more will the heavenly Father give the Holy Spirit to those who ask him!" (Luke 11:9-13 RSV)</a:t>
            </a:r>
            <a:endParaRPr lang="en-US" sz="3200" dirty="0"/>
          </a:p>
        </p:txBody>
      </p:sp>
      <p:pic>
        <p:nvPicPr>
          <p:cNvPr id="5" name="Content Placeholder 4" descr="16766-prayer-petition.jpg"/>
          <p:cNvPicPr>
            <a:picLocks noGrp="1" noChangeAspect="1"/>
          </p:cNvPicPr>
          <p:nvPr>
            <p:ph sz="half" idx="2"/>
          </p:nvPr>
        </p:nvPicPr>
        <p:blipFill>
          <a:blip r:embed="rId2"/>
          <a:stretch>
            <a:fillRect/>
          </a:stretch>
        </p:blipFill>
        <p:spPr>
          <a:xfrm>
            <a:off x="9396843" y="2548892"/>
            <a:ext cx="2585722" cy="2928851"/>
          </a:xfrm>
        </p:spPr>
      </p:pic>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not-be-anxious-about-anything-but-in-everything-by-prayer-and-petition-with-thanks-giving-present-your-requests-to-god-bible-quotes.jpg"/>
          <p:cNvPicPr>
            <a:picLocks noChangeAspect="1"/>
          </p:cNvPicPr>
          <p:nvPr/>
        </p:nvPicPr>
        <p:blipFill>
          <a:blip r:embed="rId2"/>
          <a:srcRect b="7368"/>
          <a:stretch>
            <a:fillRect/>
          </a:stretch>
        </p:blipFill>
        <p:spPr>
          <a:xfrm>
            <a:off x="0" y="0"/>
            <a:ext cx="12191999" cy="6858000"/>
          </a:xfrm>
          <a:prstGeom prst="rect">
            <a:avLst/>
          </a:prstGeom>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a:stretch/>
        </p:blipFill>
        <p:spPr>
          <a:xfrm>
            <a:off x="4005331" y="1"/>
            <a:ext cx="8178088" cy="6850292"/>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3313" y="0"/>
            <a:ext cx="4008644" cy="6858000"/>
          </a:xfrm>
          <a:prstGeom prst="rect">
            <a:avLst/>
          </a:prstGeom>
        </p:spPr>
      </p:pic>
    </p:spTree>
    <p:extLst>
      <p:ext uri="{BB962C8B-B14F-4D97-AF65-F5344CB8AC3E}">
        <p14:creationId xmlns:p14="http://schemas.microsoft.com/office/powerpoint/2010/main" xmlns="" val="14146070"/>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Be Wise Small – Dee Bowman</a:t>
            </a:r>
          </a:p>
          <a:p>
            <a:r>
              <a:rPr lang="en-US" dirty="0" smtClean="0"/>
              <a:t>The Gospel of Matthew – Kenneth L. </a:t>
            </a:r>
            <a:r>
              <a:rPr lang="en-US" dirty="0" err="1" smtClean="0"/>
              <a:t>Chumbley</a:t>
            </a:r>
            <a:endParaRPr lang="en-US" dirty="0" smtClean="0"/>
          </a:p>
          <a:p>
            <a:r>
              <a:rPr lang="en-US" dirty="0" smtClean="0"/>
              <a:t>The Truth About Prayer – WVBS.org</a:t>
            </a:r>
          </a:p>
          <a:p>
            <a:r>
              <a:rPr lang="en-US" dirty="0" smtClean="0"/>
              <a:t>Outline From Matthew – Mark Copeland</a:t>
            </a:r>
          </a:p>
          <a:p>
            <a:r>
              <a:rPr lang="en-US" dirty="0" smtClean="0"/>
              <a:t>Prayer Series</a:t>
            </a:r>
            <a:r>
              <a:rPr lang="en-US" dirty="0" smtClean="0"/>
              <a:t> </a:t>
            </a:r>
            <a:r>
              <a:rPr lang="en-US" dirty="0" smtClean="0"/>
              <a:t>Outline from aubeacon.com</a:t>
            </a:r>
          </a:p>
          <a:p>
            <a:r>
              <a:rPr lang="en-US" dirty="0" smtClean="0"/>
              <a:t>Prayer Article by Greg Gwyn</a:t>
            </a:r>
          </a:p>
          <a:p>
            <a:endParaRPr lang="en-US" dirty="0"/>
          </a:p>
        </p:txBody>
      </p:sp>
    </p:spTree>
    <p:extLst>
      <p:ext uri="{BB962C8B-B14F-4D97-AF65-F5344CB8AC3E}">
        <p14:creationId xmlns:p14="http://schemas.microsoft.com/office/powerpoint/2010/main" xmlns="" val="4121884279"/>
      </p:ext>
    </p:extLst>
  </p:cSld>
  <p:clrMapOvr>
    <a:masterClrMapping/>
  </p:clrMapOvr>
  <p:transition spd="med">
    <p:wheel spokes="3"/>
  </p:transition>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7268</TotalTime>
  <Words>495</Words>
  <Application>Microsoft Office PowerPoint</Application>
  <PresentationFormat>Custom</PresentationFormat>
  <Paragraphs>31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Depth</vt:lpstr>
      <vt:lpstr>Slide 1</vt:lpstr>
      <vt:lpstr>Understanding God and Prayer…</vt:lpstr>
      <vt:lpstr>Types of Prayer</vt:lpstr>
      <vt:lpstr>Prayers of Petition</vt:lpstr>
      <vt:lpstr>The Power of Petition in Faith</vt:lpstr>
      <vt:lpstr>What Should We Pray For?</vt:lpstr>
      <vt:lpstr>Slide 7</vt:lpstr>
      <vt:lpstr>Slide 8</vt:lpstr>
      <vt:lpstr>Sources</vt:lpstr>
    </vt:vector>
  </TitlesOfParts>
  <Company>The Carlstar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Chris</dc:creator>
  <cp:lastModifiedBy>DELL</cp:lastModifiedBy>
  <cp:revision>30</cp:revision>
  <dcterms:created xsi:type="dcterms:W3CDTF">2020-01-10T02:20:20Z</dcterms:created>
  <dcterms:modified xsi:type="dcterms:W3CDTF">2020-03-01T01:54:22Z</dcterms:modified>
</cp:coreProperties>
</file>