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D0C49-5104-442E-900C-9C55DDC0BA2B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348BD1-C5E7-4A0B-8FA7-75970397B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696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0">
                      <a:schemeClr val="tx1"/>
                    </a:gs>
                    <a:gs pos="68000">
                      <a:srgbClr val="F1F1F1"/>
                    </a:gs>
                    <a:gs pos="100000">
                      <a:schemeClr val="bg1">
                        <a:lumMod val="11000"/>
                        <a:lumOff val="89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</a:defRPr>
            </a:lvl1pPr>
          </a:lstStyle>
          <a:p>
            <a:pPr lvl="0" algn="r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</a:lstStyle>
          <a:p>
            <a:pPr marL="0" lvl="0" indent="0" algn="r">
              <a:buNone/>
            </a:pPr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4/12/2020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4/12/2020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4/12/2020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4/12/2020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4/12/2020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4/12/2020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4/12/2020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4/12/2020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4/12/2020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4/12/2020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32000"/>
                        <a:lumOff val="68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4/12/2020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4/12/2020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4/12/2020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4/12/2020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4/12/2020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4/12/2020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4/12/2020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4/12/2020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97201" y="2984740"/>
            <a:ext cx="9194799" cy="387326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984740"/>
            <a:ext cx="2997200" cy="387326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362309"/>
            <a:ext cx="1219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What Is Jesus To You!</a:t>
            </a:r>
          </a:p>
        </p:txBody>
      </p:sp>
    </p:spTree>
    <p:extLst>
      <p:ext uri="{BB962C8B-B14F-4D97-AF65-F5344CB8AC3E}">
        <p14:creationId xmlns:p14="http://schemas.microsoft.com/office/powerpoint/2010/main" val="798555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6719"/>
            <a:ext cx="10515600" cy="1325563"/>
          </a:xfrm>
        </p:spPr>
        <p:txBody>
          <a:bodyPr>
            <a:normAutofit/>
          </a:bodyPr>
          <a:lstStyle/>
          <a:p>
            <a:r>
              <a:rPr lang="en-US" sz="6600" dirty="0"/>
              <a:t>What Is Jesus To You?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80901"/>
            <a:ext cx="5025216" cy="4351338"/>
          </a:xfrm>
        </p:spPr>
        <p:txBody>
          <a:bodyPr>
            <a:normAutofit/>
          </a:bodyPr>
          <a:lstStyle/>
          <a:p>
            <a:r>
              <a:rPr lang="en-US" sz="3200" dirty="0"/>
              <a:t>To Some Christ Means Sorrow and Misery.</a:t>
            </a:r>
          </a:p>
          <a:p>
            <a:r>
              <a:rPr lang="en-US" sz="3200" dirty="0"/>
              <a:t>To Some Christ Means a Disappointment.</a:t>
            </a:r>
          </a:p>
          <a:p>
            <a:r>
              <a:rPr lang="en-US" sz="3200" dirty="0"/>
              <a:t>To Some Christ Means A Burden.</a:t>
            </a:r>
          </a:p>
          <a:p>
            <a:r>
              <a:rPr lang="en-US" sz="3200" dirty="0"/>
              <a:t>To Some Christ Is For Emergency Only.</a:t>
            </a:r>
          </a:p>
          <a:p>
            <a:endParaRPr lang="en-US" sz="32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1495" y="2130725"/>
            <a:ext cx="3728428" cy="4080294"/>
          </a:xfrm>
        </p:spPr>
      </p:pic>
      <p:sp>
        <p:nvSpPr>
          <p:cNvPr id="6" name="TextBox 5"/>
          <p:cNvSpPr txBox="1"/>
          <p:nvPr/>
        </p:nvSpPr>
        <p:spPr>
          <a:xfrm>
            <a:off x="9119923" y="2502664"/>
            <a:ext cx="261200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/>
              <a:t>Key Passages</a:t>
            </a:r>
          </a:p>
          <a:p>
            <a:r>
              <a:rPr lang="en-US" sz="2400" dirty="0"/>
              <a:t>Matthew 19:16-22</a:t>
            </a:r>
          </a:p>
          <a:p>
            <a:r>
              <a:rPr lang="en-US" sz="2400" dirty="0"/>
              <a:t>2 Corinthians 7:10</a:t>
            </a:r>
          </a:p>
          <a:p>
            <a:r>
              <a:rPr lang="en-US" sz="2400" dirty="0"/>
              <a:t>John 1:11</a:t>
            </a:r>
          </a:p>
          <a:p>
            <a:r>
              <a:rPr lang="en-US" sz="2400" dirty="0"/>
              <a:t>John 6:66</a:t>
            </a:r>
          </a:p>
          <a:p>
            <a:r>
              <a:rPr lang="en-US" sz="2400" dirty="0"/>
              <a:t>Hebrews 11:24-26</a:t>
            </a:r>
          </a:p>
          <a:p>
            <a:r>
              <a:rPr lang="en-US" sz="2400" dirty="0"/>
              <a:t>Matthew 11:28-30</a:t>
            </a:r>
          </a:p>
          <a:p>
            <a:r>
              <a:rPr lang="en-US" sz="2400" dirty="0"/>
              <a:t>Galatians 2:20</a:t>
            </a:r>
          </a:p>
          <a:p>
            <a:r>
              <a:rPr lang="en-US" sz="2400" dirty="0"/>
              <a:t>Psalms 5:11-12</a:t>
            </a:r>
          </a:p>
        </p:txBody>
      </p:sp>
    </p:spTree>
    <p:extLst>
      <p:ext uri="{BB962C8B-B14F-4D97-AF65-F5344CB8AC3E}">
        <p14:creationId xmlns:p14="http://schemas.microsoft.com/office/powerpoint/2010/main" val="2597377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81" y="4037162"/>
            <a:ext cx="10515600" cy="2467157"/>
          </a:xfrm>
        </p:spPr>
        <p:txBody>
          <a:bodyPr>
            <a:noAutofit/>
          </a:bodyPr>
          <a:lstStyle/>
          <a:p>
            <a:r>
              <a:rPr lang="en-US" sz="8000" dirty="0"/>
              <a:t>Jesus Should Mean Everything To Us!</a:t>
            </a:r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1"/>
            <a:ext cx="8971472" cy="3582156"/>
          </a:xfr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71472" y="2696135"/>
            <a:ext cx="3220528" cy="4161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990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B4B4B"/>
      </a:dk2>
      <a:lt2>
        <a:srgbClr val="8ED5C1"/>
      </a:lt2>
      <a:accent1>
        <a:srgbClr val="73CBB2"/>
      </a:accent1>
      <a:accent2>
        <a:srgbClr val="AACD5B"/>
      </a:accent2>
      <a:accent3>
        <a:srgbClr val="65A9E1"/>
      </a:accent3>
      <a:accent4>
        <a:srgbClr val="6274D8"/>
      </a:accent4>
      <a:accent5>
        <a:srgbClr val="AB54D7"/>
      </a:accent5>
      <a:accent6>
        <a:srgbClr val="D15B37"/>
      </a:accent6>
      <a:hlink>
        <a:srgbClr val="BFE962"/>
      </a:hlink>
      <a:folHlink>
        <a:srgbClr val="C0D591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47428100-C732-4B2E-A30A-5273F581A0F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364</TotalTime>
  <Words>68</Words>
  <Application>Microsoft Office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Corbel</vt:lpstr>
      <vt:lpstr>Depth</vt:lpstr>
      <vt:lpstr>PowerPoint Presentation</vt:lpstr>
      <vt:lpstr>What Is Jesus To You?</vt:lpstr>
      <vt:lpstr>Jesus Should Mean Everything To Us!</vt:lpstr>
    </vt:vector>
  </TitlesOfParts>
  <Company>The Carlstar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Jesus To You?</dc:title>
  <dc:creator>Smith, Chris</dc:creator>
  <cp:lastModifiedBy>Jeb Holt</cp:lastModifiedBy>
  <cp:revision>11</cp:revision>
  <dcterms:created xsi:type="dcterms:W3CDTF">2020-04-02T14:32:01Z</dcterms:created>
  <dcterms:modified xsi:type="dcterms:W3CDTF">2020-04-12T21:56:54Z</dcterms:modified>
</cp:coreProperties>
</file>