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08" r:id="rId2"/>
  </p:sldMasterIdLst>
  <p:notesMasterIdLst>
    <p:notesMasterId r:id="rId33"/>
  </p:notesMasterIdLst>
  <p:sldIdLst>
    <p:sldId id="290" r:id="rId3"/>
    <p:sldId id="257" r:id="rId4"/>
    <p:sldId id="258" r:id="rId5"/>
    <p:sldId id="259" r:id="rId6"/>
    <p:sldId id="263" r:id="rId7"/>
    <p:sldId id="260" r:id="rId8"/>
    <p:sldId id="261" r:id="rId9"/>
    <p:sldId id="267" r:id="rId10"/>
    <p:sldId id="268" r:id="rId11"/>
    <p:sldId id="269" r:id="rId12"/>
    <p:sldId id="270" r:id="rId13"/>
    <p:sldId id="264" r:id="rId14"/>
    <p:sldId id="265" r:id="rId15"/>
    <p:sldId id="291" r:id="rId16"/>
    <p:sldId id="266"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 id="286" r:id="rId31"/>
    <p:sldId id="287"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66"/>
    <a:srgbClr val="FFDB4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98" autoAdjust="0"/>
  </p:normalViewPr>
  <p:slideViewPr>
    <p:cSldViewPr>
      <p:cViewPr varScale="1">
        <p:scale>
          <a:sx n="78" d="100"/>
          <a:sy n="78" d="100"/>
        </p:scale>
        <p:origin x="63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79E74B4-33C2-43E3-B6A5-D7C78D35D19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81923" name="Rectangle 3">
            <a:extLst>
              <a:ext uri="{FF2B5EF4-FFF2-40B4-BE49-F238E27FC236}">
                <a16:creationId xmlns:a16="http://schemas.microsoft.com/office/drawing/2014/main" id="{77DB24A5-F68B-4E41-9A56-A7F21A4EA75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5124" name="Rectangle 4">
            <a:extLst>
              <a:ext uri="{FF2B5EF4-FFF2-40B4-BE49-F238E27FC236}">
                <a16:creationId xmlns:a16="http://schemas.microsoft.com/office/drawing/2014/main" id="{E753DCDE-666B-4AA2-9406-0164573E3FE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38EB185C-2E7B-4ECF-AA4D-5F2F92B4646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26" name="Rectangle 6">
            <a:extLst>
              <a:ext uri="{FF2B5EF4-FFF2-40B4-BE49-F238E27FC236}">
                <a16:creationId xmlns:a16="http://schemas.microsoft.com/office/drawing/2014/main" id="{B8C3B8A0-7CB5-4D3B-93DE-BCE412F8EB2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81927" name="Rectangle 7">
            <a:extLst>
              <a:ext uri="{FF2B5EF4-FFF2-40B4-BE49-F238E27FC236}">
                <a16:creationId xmlns:a16="http://schemas.microsoft.com/office/drawing/2014/main" id="{F1CDFFC5-5F6C-4BD7-A50D-0DDC3B20CA9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4EF56A2-B3FD-449E-8C41-3AA01F5849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56FE604-D608-49B4-92D1-75C2D8F49F6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DC824B-426A-4360-8EC6-A3BEB12CC0A6}" type="slidenum">
              <a:rPr lang="en-US" altLang="en-US"/>
              <a:pPr/>
              <a:t>1</a:t>
            </a:fld>
            <a:endParaRPr lang="en-US" altLang="en-US"/>
          </a:p>
        </p:txBody>
      </p:sp>
      <p:sp>
        <p:nvSpPr>
          <p:cNvPr id="7171" name="Rectangle 2">
            <a:extLst>
              <a:ext uri="{FF2B5EF4-FFF2-40B4-BE49-F238E27FC236}">
                <a16:creationId xmlns:a16="http://schemas.microsoft.com/office/drawing/2014/main" id="{3F18BC8A-4DD2-4670-AAB4-F4EC0B17D4B6}"/>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2ABF02BA-7505-4C3F-A334-57767912DCC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CF6EFF7-56BD-42D9-A0A8-A458A3165EB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C8AA2B-5BFF-4606-B974-8D960ADE4AFC}" type="slidenum">
              <a:rPr lang="en-US" altLang="en-US"/>
              <a:pPr/>
              <a:t>10</a:t>
            </a:fld>
            <a:endParaRPr lang="en-US" altLang="en-US"/>
          </a:p>
        </p:txBody>
      </p:sp>
      <p:sp>
        <p:nvSpPr>
          <p:cNvPr id="32771" name="Rectangle 2">
            <a:extLst>
              <a:ext uri="{FF2B5EF4-FFF2-40B4-BE49-F238E27FC236}">
                <a16:creationId xmlns:a16="http://schemas.microsoft.com/office/drawing/2014/main" id="{B7554ED3-4291-4833-BA6B-DD49F67DEF9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05DA810-D890-4ED2-8364-ACB97FF4F62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3DD2F27-4468-4D8C-ABBC-7912441BE7E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F9E536-5F23-40B5-96ED-762EDE821CFB}" type="slidenum">
              <a:rPr lang="en-US" altLang="en-US"/>
              <a:pPr/>
              <a:t>11</a:t>
            </a:fld>
            <a:endParaRPr lang="en-US" altLang="en-US"/>
          </a:p>
        </p:txBody>
      </p:sp>
      <p:sp>
        <p:nvSpPr>
          <p:cNvPr id="34819" name="Rectangle 2">
            <a:extLst>
              <a:ext uri="{FF2B5EF4-FFF2-40B4-BE49-F238E27FC236}">
                <a16:creationId xmlns:a16="http://schemas.microsoft.com/office/drawing/2014/main" id="{602CB3FF-13CA-4227-BF17-80FC83839DF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24790E8-0230-4E15-B873-FF858329CAB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065C5FF-B66A-4938-9E00-D73CBF44D6F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82C3DB-CE4F-492E-9E63-B2F61414411C}" type="slidenum">
              <a:rPr lang="en-US" altLang="en-US"/>
              <a:pPr/>
              <a:t>12</a:t>
            </a:fld>
            <a:endParaRPr lang="en-US" altLang="en-US"/>
          </a:p>
        </p:txBody>
      </p:sp>
      <p:sp>
        <p:nvSpPr>
          <p:cNvPr id="22531" name="Rectangle 2">
            <a:extLst>
              <a:ext uri="{FF2B5EF4-FFF2-40B4-BE49-F238E27FC236}">
                <a16:creationId xmlns:a16="http://schemas.microsoft.com/office/drawing/2014/main" id="{783906D6-B823-4397-87C7-AC83D9518D9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6D95897-DCC1-4E99-9ED7-75AE8EE3E38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9DEC065-73C7-4F32-A225-0660738DC59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DBD32C-F9E2-480A-9CCA-82D797CCAAA7}" type="slidenum">
              <a:rPr lang="en-US" altLang="en-US"/>
              <a:pPr/>
              <a:t>13</a:t>
            </a:fld>
            <a:endParaRPr lang="en-US" altLang="en-US"/>
          </a:p>
        </p:txBody>
      </p:sp>
      <p:sp>
        <p:nvSpPr>
          <p:cNvPr id="24579" name="Rectangle 2">
            <a:extLst>
              <a:ext uri="{FF2B5EF4-FFF2-40B4-BE49-F238E27FC236}">
                <a16:creationId xmlns:a16="http://schemas.microsoft.com/office/drawing/2014/main" id="{97299BDF-5CC8-4FED-A6E4-2A3A8AB1BC8C}"/>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8B0CC14-096F-4A13-89A7-2C6D2BFCE8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36F513E-171F-43D0-9EE4-3136C6B494C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E3FDE5-7BB5-4656-AC80-43DAF7B88907}" type="slidenum">
              <a:rPr lang="en-US" altLang="en-US"/>
              <a:pPr/>
              <a:t>15</a:t>
            </a:fld>
            <a:endParaRPr lang="en-US" altLang="en-US"/>
          </a:p>
        </p:txBody>
      </p:sp>
      <p:sp>
        <p:nvSpPr>
          <p:cNvPr id="26627" name="Rectangle 2">
            <a:extLst>
              <a:ext uri="{FF2B5EF4-FFF2-40B4-BE49-F238E27FC236}">
                <a16:creationId xmlns:a16="http://schemas.microsoft.com/office/drawing/2014/main" id="{A30A0689-0054-4272-B3E7-621A3CB7F8D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AC4DB2C-E174-4945-99A5-C50460402BDA}"/>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9976FA1-2C2E-4384-B414-1B4C69C0A3E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E7A7EA-3521-4DC2-9274-099D636DE33A}" type="slidenum">
              <a:rPr lang="en-US" altLang="en-US"/>
              <a:pPr/>
              <a:t>16</a:t>
            </a:fld>
            <a:endParaRPr lang="en-US" altLang="en-US"/>
          </a:p>
        </p:txBody>
      </p:sp>
      <p:sp>
        <p:nvSpPr>
          <p:cNvPr id="37891" name="Rectangle 2">
            <a:extLst>
              <a:ext uri="{FF2B5EF4-FFF2-40B4-BE49-F238E27FC236}">
                <a16:creationId xmlns:a16="http://schemas.microsoft.com/office/drawing/2014/main" id="{05F808AE-CB71-447A-87E0-031CB7D2185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FF9B143-5B7C-4269-9EBA-9505D5883BD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ED47D8E-2AF7-491D-933D-DC8470631C1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EA2636-8011-47F7-B1BB-2B014255B0E8}" type="slidenum">
              <a:rPr lang="en-US" altLang="en-US"/>
              <a:pPr/>
              <a:t>17</a:t>
            </a:fld>
            <a:endParaRPr lang="en-US" altLang="en-US"/>
          </a:p>
        </p:txBody>
      </p:sp>
      <p:sp>
        <p:nvSpPr>
          <p:cNvPr id="39939" name="Rectangle 2">
            <a:extLst>
              <a:ext uri="{FF2B5EF4-FFF2-40B4-BE49-F238E27FC236}">
                <a16:creationId xmlns:a16="http://schemas.microsoft.com/office/drawing/2014/main" id="{4E4B6444-6758-45AD-8E03-DB1468F7A2A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40853D0-3E1A-44CC-8DC3-F5C9E325FD7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B2A79B0-8A3C-4B99-8324-422F78F5004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BE4761-AE5A-4032-883C-1BF62505A9DA}" type="slidenum">
              <a:rPr lang="en-US" altLang="en-US"/>
              <a:pPr/>
              <a:t>18</a:t>
            </a:fld>
            <a:endParaRPr lang="en-US" altLang="en-US"/>
          </a:p>
        </p:txBody>
      </p:sp>
      <p:sp>
        <p:nvSpPr>
          <p:cNvPr id="41987" name="Rectangle 2">
            <a:extLst>
              <a:ext uri="{FF2B5EF4-FFF2-40B4-BE49-F238E27FC236}">
                <a16:creationId xmlns:a16="http://schemas.microsoft.com/office/drawing/2014/main" id="{61728A89-24BD-4D17-AFCA-1A7EEB487BA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4E7E510-E606-4A36-B719-42364A67007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B197BB7-0208-4A23-BF90-6A7B8B979B0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29BF3A-1008-4742-ABE0-5CEB1183B656}" type="slidenum">
              <a:rPr lang="en-US" altLang="en-US"/>
              <a:pPr/>
              <a:t>19</a:t>
            </a:fld>
            <a:endParaRPr lang="en-US" altLang="en-US"/>
          </a:p>
        </p:txBody>
      </p:sp>
      <p:sp>
        <p:nvSpPr>
          <p:cNvPr id="44035" name="Rectangle 2">
            <a:extLst>
              <a:ext uri="{FF2B5EF4-FFF2-40B4-BE49-F238E27FC236}">
                <a16:creationId xmlns:a16="http://schemas.microsoft.com/office/drawing/2014/main" id="{70AA1118-B29C-4144-A8A1-3A025D49FFB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58F7095-5B03-4738-B781-D8A6B019D37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F36B331-6E8F-4953-89D9-4CCABC2C03E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1B89A9-EE1D-46BD-878F-DAEB60A5A466}" type="slidenum">
              <a:rPr lang="en-US" altLang="en-US"/>
              <a:pPr/>
              <a:t>20</a:t>
            </a:fld>
            <a:endParaRPr lang="en-US" altLang="en-US"/>
          </a:p>
        </p:txBody>
      </p:sp>
      <p:sp>
        <p:nvSpPr>
          <p:cNvPr id="46083" name="Rectangle 2">
            <a:extLst>
              <a:ext uri="{FF2B5EF4-FFF2-40B4-BE49-F238E27FC236}">
                <a16:creationId xmlns:a16="http://schemas.microsoft.com/office/drawing/2014/main" id="{88E853B7-FCAD-4A85-BBB7-1F662E97C83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83F07A7-AFFF-48A6-B0D5-B8FB1CB0A5B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324116D-F637-4A1C-9611-E9A10E484E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9F12AE-7FC2-4019-BB71-17B2059FB7C0}" type="slidenum">
              <a:rPr lang="en-US" altLang="en-US"/>
              <a:pPr/>
              <a:t>2</a:t>
            </a:fld>
            <a:endParaRPr lang="en-US" altLang="en-US"/>
          </a:p>
        </p:txBody>
      </p:sp>
      <p:sp>
        <p:nvSpPr>
          <p:cNvPr id="9219" name="Rectangle 2">
            <a:extLst>
              <a:ext uri="{FF2B5EF4-FFF2-40B4-BE49-F238E27FC236}">
                <a16:creationId xmlns:a16="http://schemas.microsoft.com/office/drawing/2014/main" id="{AFC17E33-6CA2-4ABE-9192-6DA93D28338A}"/>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8FE5BB25-C175-404B-96B6-E57A653E247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089C85D-CCDD-46C9-927F-83C43B26ABB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794470-6AE5-4563-9E80-95A7B3363999}" type="slidenum">
              <a:rPr lang="en-US" altLang="en-US"/>
              <a:pPr/>
              <a:t>21</a:t>
            </a:fld>
            <a:endParaRPr lang="en-US" altLang="en-US"/>
          </a:p>
        </p:txBody>
      </p:sp>
      <p:sp>
        <p:nvSpPr>
          <p:cNvPr id="48131" name="Rectangle 2">
            <a:extLst>
              <a:ext uri="{FF2B5EF4-FFF2-40B4-BE49-F238E27FC236}">
                <a16:creationId xmlns:a16="http://schemas.microsoft.com/office/drawing/2014/main" id="{F43E1577-70A0-44BC-BA0E-C483AF34F7C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17E79D7-D3B6-4A95-967B-6B8256B11E7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5D46A4A-3448-4F66-99B4-FD7B044BDEA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04AB00-6FC3-4AD3-A607-742327257A16}" type="slidenum">
              <a:rPr lang="en-US" altLang="en-US"/>
              <a:pPr/>
              <a:t>22</a:t>
            </a:fld>
            <a:endParaRPr lang="en-US" altLang="en-US"/>
          </a:p>
        </p:txBody>
      </p:sp>
      <p:sp>
        <p:nvSpPr>
          <p:cNvPr id="50179" name="Rectangle 2">
            <a:extLst>
              <a:ext uri="{FF2B5EF4-FFF2-40B4-BE49-F238E27FC236}">
                <a16:creationId xmlns:a16="http://schemas.microsoft.com/office/drawing/2014/main" id="{FC63468D-CF8C-4E8A-AB0E-6A693E908AB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7E19B45-1913-4D40-ABF8-5064A07E88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153375-551A-4A23-9F9C-2CBE3D38474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DC5045-6B67-4D99-860E-874C7080BDF1}" type="slidenum">
              <a:rPr lang="en-US" altLang="en-US"/>
              <a:pPr/>
              <a:t>23</a:t>
            </a:fld>
            <a:endParaRPr lang="en-US" altLang="en-US"/>
          </a:p>
        </p:txBody>
      </p:sp>
      <p:sp>
        <p:nvSpPr>
          <p:cNvPr id="52227" name="Rectangle 2">
            <a:extLst>
              <a:ext uri="{FF2B5EF4-FFF2-40B4-BE49-F238E27FC236}">
                <a16:creationId xmlns:a16="http://schemas.microsoft.com/office/drawing/2014/main" id="{18DEE91B-5425-49CE-906A-6757FE2F23B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EB62D06-34A8-4B48-B37E-ED5DF98F728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FDDD2FD-4FA3-436E-AF2F-F74BE15A775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6A8E06-8F81-4FC0-AC8D-0BFF1E5A3C32}" type="slidenum">
              <a:rPr lang="en-US" altLang="en-US"/>
              <a:pPr/>
              <a:t>24</a:t>
            </a:fld>
            <a:endParaRPr lang="en-US" altLang="en-US"/>
          </a:p>
        </p:txBody>
      </p:sp>
      <p:sp>
        <p:nvSpPr>
          <p:cNvPr id="54275" name="Rectangle 2">
            <a:extLst>
              <a:ext uri="{FF2B5EF4-FFF2-40B4-BE49-F238E27FC236}">
                <a16:creationId xmlns:a16="http://schemas.microsoft.com/office/drawing/2014/main" id="{EA403683-0183-4858-9F8F-1CC5FCE59CD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97363245-6D0B-4787-AC7C-966733EBE73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BCFB34B-7EB8-4E09-B3DA-9844F669D55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61BBF4-9FA7-4274-A2FC-7714C3E7F346}" type="slidenum">
              <a:rPr lang="en-US" altLang="en-US"/>
              <a:pPr/>
              <a:t>25</a:t>
            </a:fld>
            <a:endParaRPr lang="en-US" altLang="en-US"/>
          </a:p>
        </p:txBody>
      </p:sp>
      <p:sp>
        <p:nvSpPr>
          <p:cNvPr id="56323" name="Rectangle 2">
            <a:extLst>
              <a:ext uri="{FF2B5EF4-FFF2-40B4-BE49-F238E27FC236}">
                <a16:creationId xmlns:a16="http://schemas.microsoft.com/office/drawing/2014/main" id="{048A3893-88AE-4598-BE81-C1266D51EAA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F813B5F-CB27-4C64-BD33-CA09A7A6E3E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011635A-AC1F-4D8A-A4A2-967A53E1C13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A3EA02-3E4E-48BE-A315-037B2C04CFC2}" type="slidenum">
              <a:rPr lang="en-US" altLang="en-US"/>
              <a:pPr/>
              <a:t>26</a:t>
            </a:fld>
            <a:endParaRPr lang="en-US" altLang="en-US"/>
          </a:p>
        </p:txBody>
      </p:sp>
      <p:sp>
        <p:nvSpPr>
          <p:cNvPr id="58371" name="Rectangle 2">
            <a:extLst>
              <a:ext uri="{FF2B5EF4-FFF2-40B4-BE49-F238E27FC236}">
                <a16:creationId xmlns:a16="http://schemas.microsoft.com/office/drawing/2014/main" id="{5391E844-0F46-4A93-8406-E937D476987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6548CB4-146B-4871-BB4E-995633A2EC0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5FC49CF-AB2A-4AFE-89F7-49AD7A25EC8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FCAE2C-0BE4-45C8-A304-40FF4A10EE5C}" type="slidenum">
              <a:rPr lang="en-US" altLang="en-US"/>
              <a:pPr/>
              <a:t>27</a:t>
            </a:fld>
            <a:endParaRPr lang="en-US" altLang="en-US"/>
          </a:p>
        </p:txBody>
      </p:sp>
      <p:sp>
        <p:nvSpPr>
          <p:cNvPr id="60419" name="Rectangle 2">
            <a:extLst>
              <a:ext uri="{FF2B5EF4-FFF2-40B4-BE49-F238E27FC236}">
                <a16:creationId xmlns:a16="http://schemas.microsoft.com/office/drawing/2014/main" id="{FE15DB22-5040-4FDC-891F-80F2E6D4D58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0B1552A-85BA-4FC9-9AC7-90261064F59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EC3E3F3-B355-4E80-8F4D-5907B62C469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A2A2C1-3AD1-4267-B46C-936ECCE9D58D}" type="slidenum">
              <a:rPr lang="en-US" altLang="en-US"/>
              <a:pPr/>
              <a:t>28</a:t>
            </a:fld>
            <a:endParaRPr lang="en-US" altLang="en-US"/>
          </a:p>
        </p:txBody>
      </p:sp>
      <p:sp>
        <p:nvSpPr>
          <p:cNvPr id="62467" name="Rectangle 2">
            <a:extLst>
              <a:ext uri="{FF2B5EF4-FFF2-40B4-BE49-F238E27FC236}">
                <a16:creationId xmlns:a16="http://schemas.microsoft.com/office/drawing/2014/main" id="{26A2C516-2C88-4C30-88B1-E4466EFB923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CEEFC45-FD46-48DD-9912-F0D9277339E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A929B73-180F-4BCB-9185-A2BA6DEDB23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C5B1F1-E993-490E-A68D-7267B8295605}" type="slidenum">
              <a:rPr lang="en-US" altLang="en-US"/>
              <a:pPr/>
              <a:t>29</a:t>
            </a:fld>
            <a:endParaRPr lang="en-US" altLang="en-US"/>
          </a:p>
        </p:txBody>
      </p:sp>
      <p:sp>
        <p:nvSpPr>
          <p:cNvPr id="64515" name="Rectangle 2">
            <a:extLst>
              <a:ext uri="{FF2B5EF4-FFF2-40B4-BE49-F238E27FC236}">
                <a16:creationId xmlns:a16="http://schemas.microsoft.com/office/drawing/2014/main" id="{CC9F1E41-2716-4E33-AB40-CA7A3985E35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BB37AA2-A453-48A1-92C9-6822349D0AC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91C00EE-0F00-466E-9A33-B6AFE323E39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EC35B4-42D9-4A17-9383-5CECD234B501}" type="slidenum">
              <a:rPr lang="en-US" altLang="en-US"/>
              <a:pPr/>
              <a:t>30</a:t>
            </a:fld>
            <a:endParaRPr lang="en-US" altLang="en-US"/>
          </a:p>
        </p:txBody>
      </p:sp>
      <p:sp>
        <p:nvSpPr>
          <p:cNvPr id="66563" name="Rectangle 2">
            <a:extLst>
              <a:ext uri="{FF2B5EF4-FFF2-40B4-BE49-F238E27FC236}">
                <a16:creationId xmlns:a16="http://schemas.microsoft.com/office/drawing/2014/main" id="{746A58CD-FD8B-480C-9262-9C7AD92DD0A0}"/>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DBA2D5B5-7E0E-4F4A-BD3E-AD4F7319D5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EED5C13-C27B-471F-934A-DD652403A11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1C6EB4-A22C-4148-BA48-7BFD498A9C54}" type="slidenum">
              <a:rPr lang="en-US" altLang="en-US"/>
              <a:pPr/>
              <a:t>3</a:t>
            </a:fld>
            <a:endParaRPr lang="en-US" altLang="en-US"/>
          </a:p>
        </p:txBody>
      </p:sp>
      <p:sp>
        <p:nvSpPr>
          <p:cNvPr id="11267" name="Rectangle 2">
            <a:extLst>
              <a:ext uri="{FF2B5EF4-FFF2-40B4-BE49-F238E27FC236}">
                <a16:creationId xmlns:a16="http://schemas.microsoft.com/office/drawing/2014/main" id="{A829B9D8-733C-4D4B-80F8-319BE91BA89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2328DD67-0AF5-4878-9A39-B7C0B6ACE90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83EA1FC-3594-49BB-A41A-F670F57055F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2D172F-1A3C-44FD-B102-0988810226A3}" type="slidenum">
              <a:rPr lang="en-US" altLang="en-US"/>
              <a:pPr/>
              <a:t>4</a:t>
            </a:fld>
            <a:endParaRPr lang="en-US" altLang="en-US"/>
          </a:p>
        </p:txBody>
      </p:sp>
      <p:sp>
        <p:nvSpPr>
          <p:cNvPr id="13315" name="Rectangle 2">
            <a:extLst>
              <a:ext uri="{FF2B5EF4-FFF2-40B4-BE49-F238E27FC236}">
                <a16:creationId xmlns:a16="http://schemas.microsoft.com/office/drawing/2014/main" id="{906D8414-A9FE-410F-9E1F-D85BE5F191E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4F02129-250D-476A-82A1-6506B511B7F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458EFAA-9EA1-4C79-B518-9044E7F3B75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E3AF59-C990-476B-B0B5-8F0E1E4AD637}" type="slidenum">
              <a:rPr lang="en-US" altLang="en-US"/>
              <a:pPr/>
              <a:t>5</a:t>
            </a:fld>
            <a:endParaRPr lang="en-US" altLang="en-US"/>
          </a:p>
        </p:txBody>
      </p:sp>
      <p:sp>
        <p:nvSpPr>
          <p:cNvPr id="15363" name="Rectangle 2">
            <a:extLst>
              <a:ext uri="{FF2B5EF4-FFF2-40B4-BE49-F238E27FC236}">
                <a16:creationId xmlns:a16="http://schemas.microsoft.com/office/drawing/2014/main" id="{6658B1C1-9230-4E54-BF04-8B042E32446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76E54B8-9A63-4126-964D-EC6838C37EC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1DD0F4A-CA9E-40BF-8638-95783357BD3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3AC2A0-5BA1-4847-AE8B-553A555C174A}" type="slidenum">
              <a:rPr lang="en-US" altLang="en-US"/>
              <a:pPr/>
              <a:t>6</a:t>
            </a:fld>
            <a:endParaRPr lang="en-US" altLang="en-US"/>
          </a:p>
        </p:txBody>
      </p:sp>
      <p:sp>
        <p:nvSpPr>
          <p:cNvPr id="17411" name="Rectangle 2">
            <a:extLst>
              <a:ext uri="{FF2B5EF4-FFF2-40B4-BE49-F238E27FC236}">
                <a16:creationId xmlns:a16="http://schemas.microsoft.com/office/drawing/2014/main" id="{3FFD3F91-856F-40DA-A1F9-73B4BBFE0A0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EE3EBAF-1DAB-4FF9-83D7-4F3BAD72217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78E21E2-BDEF-4FBC-BF55-E7AA90C1FD5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95467E-B093-455B-8624-59CEE4AC188B}" type="slidenum">
              <a:rPr lang="en-US" altLang="en-US"/>
              <a:pPr/>
              <a:t>7</a:t>
            </a:fld>
            <a:endParaRPr lang="en-US" altLang="en-US"/>
          </a:p>
        </p:txBody>
      </p:sp>
      <p:sp>
        <p:nvSpPr>
          <p:cNvPr id="19459" name="Rectangle 2">
            <a:extLst>
              <a:ext uri="{FF2B5EF4-FFF2-40B4-BE49-F238E27FC236}">
                <a16:creationId xmlns:a16="http://schemas.microsoft.com/office/drawing/2014/main" id="{1A2B19D1-861F-4573-A365-FC67C45FC36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890064D-1461-4611-9D1A-C3699C25946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F6A83C0-E21F-4DC2-B63F-96AD1C7C661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77B458-3849-4B41-AB24-97C4E3A6CA04}" type="slidenum">
              <a:rPr lang="en-US" altLang="en-US"/>
              <a:pPr/>
              <a:t>8</a:t>
            </a:fld>
            <a:endParaRPr lang="en-US" altLang="en-US"/>
          </a:p>
        </p:txBody>
      </p:sp>
      <p:sp>
        <p:nvSpPr>
          <p:cNvPr id="28675" name="Rectangle 2">
            <a:extLst>
              <a:ext uri="{FF2B5EF4-FFF2-40B4-BE49-F238E27FC236}">
                <a16:creationId xmlns:a16="http://schemas.microsoft.com/office/drawing/2014/main" id="{63E34E3C-EA2A-416C-A7F8-BE9CA3F295B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D82C5A0-3726-454A-B37D-DA9DAAF68A9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93F8F9D-A38E-49E1-88BE-F8E4816CC2E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53FE82-6395-4AE6-A1C5-2723980856D1}" type="slidenum">
              <a:rPr lang="en-US" altLang="en-US"/>
              <a:pPr/>
              <a:t>9</a:t>
            </a:fld>
            <a:endParaRPr lang="en-US" altLang="en-US"/>
          </a:p>
        </p:txBody>
      </p:sp>
      <p:sp>
        <p:nvSpPr>
          <p:cNvPr id="30723" name="Rectangle 2">
            <a:extLst>
              <a:ext uri="{FF2B5EF4-FFF2-40B4-BE49-F238E27FC236}">
                <a16:creationId xmlns:a16="http://schemas.microsoft.com/office/drawing/2014/main" id="{1B3C589D-F6CA-48BA-BD95-555A9145B23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67DD4655-F7B8-4112-99F2-69061ED3D36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743200" y="1752600"/>
            <a:ext cx="5486400" cy="838200"/>
          </a:xfrm>
        </p:spPr>
        <p:txBody>
          <a:bodyPr/>
          <a:lstStyle>
            <a:lvl1pPr>
              <a:defRPr/>
            </a:lvl1pPr>
          </a:lstStyle>
          <a:p>
            <a:pPr lvl="0"/>
            <a:r>
              <a:rPr lang="en-US" altLang="en-US" noProof="0"/>
              <a:t>Click to edit Master title style</a:t>
            </a:r>
          </a:p>
        </p:txBody>
      </p:sp>
      <p:sp>
        <p:nvSpPr>
          <p:cNvPr id="19459"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A7A4F80C-4F5D-4C27-B42B-C9520D9CEDE9}"/>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16BF71A-BD33-4CF0-BF66-423267E391A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33156BB-8DD1-461E-AF8B-CC96ED6019AD}"/>
              </a:ext>
            </a:extLst>
          </p:cNvPr>
          <p:cNvSpPr>
            <a:spLocks noGrp="1" noChangeArrowheads="1"/>
          </p:cNvSpPr>
          <p:nvPr>
            <p:ph type="sldNum" sz="quarter" idx="12"/>
          </p:nvPr>
        </p:nvSpPr>
        <p:spPr/>
        <p:txBody>
          <a:bodyPr/>
          <a:lstStyle>
            <a:lvl1pPr>
              <a:defRPr/>
            </a:lvl1pPr>
          </a:lstStyle>
          <a:p>
            <a:fld id="{E6529AFD-BCD2-4DEA-A88C-8F3C21CF13A9}" type="slidenum">
              <a:rPr lang="en-US" altLang="en-US"/>
              <a:pPr/>
              <a:t>‹#›</a:t>
            </a:fld>
            <a:endParaRPr lang="en-US" altLang="en-US"/>
          </a:p>
        </p:txBody>
      </p:sp>
    </p:spTree>
    <p:extLst>
      <p:ext uri="{BB962C8B-B14F-4D97-AF65-F5344CB8AC3E}">
        <p14:creationId xmlns:p14="http://schemas.microsoft.com/office/powerpoint/2010/main" val="2175217762"/>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6EE7DC-C54D-4FA3-92DA-F875346C73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ECAF5B3-97DF-4EA1-AB97-AABB159DD3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4DAFC8-1081-4A64-98F0-C1E6194CC8B8}"/>
              </a:ext>
            </a:extLst>
          </p:cNvPr>
          <p:cNvSpPr>
            <a:spLocks noGrp="1" noChangeArrowheads="1"/>
          </p:cNvSpPr>
          <p:nvPr>
            <p:ph type="sldNum" sz="quarter" idx="12"/>
          </p:nvPr>
        </p:nvSpPr>
        <p:spPr>
          <a:ln/>
        </p:spPr>
        <p:txBody>
          <a:bodyPr/>
          <a:lstStyle>
            <a:lvl1pPr>
              <a:defRPr/>
            </a:lvl1pPr>
          </a:lstStyle>
          <a:p>
            <a:fld id="{84695E10-BDE3-4D98-9A99-D030B30AF9E3}" type="slidenum">
              <a:rPr lang="en-US" altLang="en-US"/>
              <a:pPr/>
              <a:t>‹#›</a:t>
            </a:fld>
            <a:endParaRPr lang="en-US" altLang="en-US"/>
          </a:p>
        </p:txBody>
      </p:sp>
    </p:spTree>
    <p:extLst>
      <p:ext uri="{BB962C8B-B14F-4D97-AF65-F5344CB8AC3E}">
        <p14:creationId xmlns:p14="http://schemas.microsoft.com/office/powerpoint/2010/main" val="330990618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E07801-E884-4DC7-A7A9-E5D68157CB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8E1D20D-6588-4F95-ACE7-546A3804A0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6816684-FDBD-4CB7-A50A-D0487AC80CE9}"/>
              </a:ext>
            </a:extLst>
          </p:cNvPr>
          <p:cNvSpPr>
            <a:spLocks noGrp="1" noChangeArrowheads="1"/>
          </p:cNvSpPr>
          <p:nvPr>
            <p:ph type="sldNum" sz="quarter" idx="12"/>
          </p:nvPr>
        </p:nvSpPr>
        <p:spPr>
          <a:ln/>
        </p:spPr>
        <p:txBody>
          <a:bodyPr/>
          <a:lstStyle>
            <a:lvl1pPr>
              <a:defRPr/>
            </a:lvl1pPr>
          </a:lstStyle>
          <a:p>
            <a:fld id="{CC375F33-24BA-4A8F-B33C-900EEB1FAC4B}" type="slidenum">
              <a:rPr lang="en-US" altLang="en-US"/>
              <a:pPr/>
              <a:t>‹#›</a:t>
            </a:fld>
            <a:endParaRPr lang="en-US" altLang="en-US"/>
          </a:p>
        </p:txBody>
      </p:sp>
    </p:spTree>
    <p:extLst>
      <p:ext uri="{BB962C8B-B14F-4D97-AF65-F5344CB8AC3E}">
        <p14:creationId xmlns:p14="http://schemas.microsoft.com/office/powerpoint/2010/main" val="2837502429"/>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9FA39B4-98BE-45CF-97BA-A415F1F68466}"/>
              </a:ext>
            </a:extLst>
          </p:cNvPr>
          <p:cNvGrpSpPr>
            <a:grpSpLocks/>
          </p:cNvGrpSpPr>
          <p:nvPr/>
        </p:nvGrpSpPr>
        <p:grpSpPr bwMode="auto">
          <a:xfrm>
            <a:off x="0" y="-17463"/>
            <a:ext cx="9178925" cy="6905626"/>
            <a:chOff x="0" y="-11"/>
            <a:chExt cx="5782" cy="4350"/>
          </a:xfrm>
        </p:grpSpPr>
        <p:sp>
          <p:nvSpPr>
            <p:cNvPr id="5" name="Rectangle 3">
              <a:extLst>
                <a:ext uri="{FF2B5EF4-FFF2-40B4-BE49-F238E27FC236}">
                  <a16:creationId xmlns:a16="http://schemas.microsoft.com/office/drawing/2014/main" id="{FF688096-E017-4679-821D-8CD56CB017BE}"/>
                </a:ext>
              </a:extLst>
            </p:cNvPr>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6" name="Rectangle 4">
              <a:extLst>
                <a:ext uri="{FF2B5EF4-FFF2-40B4-BE49-F238E27FC236}">
                  <a16:creationId xmlns:a16="http://schemas.microsoft.com/office/drawing/2014/main" id="{6907D84A-282E-4387-AF9C-4B9ED45F46F0}"/>
                </a:ext>
              </a:extLst>
            </p:cNvPr>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nvGrpSpPr>
            <p:cNvPr id="7" name="Group 5">
              <a:extLst>
                <a:ext uri="{FF2B5EF4-FFF2-40B4-BE49-F238E27FC236}">
                  <a16:creationId xmlns:a16="http://schemas.microsoft.com/office/drawing/2014/main" id="{F20C451A-18F9-46A8-941B-5650B015909A}"/>
                </a:ext>
              </a:extLst>
            </p:cNvPr>
            <p:cNvGrpSpPr>
              <a:grpSpLocks/>
            </p:cNvGrpSpPr>
            <p:nvPr/>
          </p:nvGrpSpPr>
          <p:grpSpPr bwMode="auto">
            <a:xfrm>
              <a:off x="5301" y="-11"/>
              <a:ext cx="481" cy="4284"/>
              <a:chOff x="5301" y="-11"/>
              <a:chExt cx="481" cy="4284"/>
            </a:xfrm>
          </p:grpSpPr>
          <p:sp>
            <p:nvSpPr>
              <p:cNvPr id="49" name="Freeform 6">
                <a:extLst>
                  <a:ext uri="{FF2B5EF4-FFF2-40B4-BE49-F238E27FC236}">
                    <a16:creationId xmlns:a16="http://schemas.microsoft.com/office/drawing/2014/main" id="{C9168F4A-880D-47F1-BB19-21342FFA008E}"/>
                  </a:ext>
                </a:extLst>
              </p:cNvPr>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50" name="Freeform 7">
                <a:extLst>
                  <a:ext uri="{FF2B5EF4-FFF2-40B4-BE49-F238E27FC236}">
                    <a16:creationId xmlns:a16="http://schemas.microsoft.com/office/drawing/2014/main" id="{C683E389-E8D6-4F10-B0BE-522D86076450}"/>
                  </a:ext>
                </a:extLst>
              </p:cNvPr>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grpSp>
        <p:grpSp>
          <p:nvGrpSpPr>
            <p:cNvPr id="8" name="Group 8">
              <a:extLst>
                <a:ext uri="{FF2B5EF4-FFF2-40B4-BE49-F238E27FC236}">
                  <a16:creationId xmlns:a16="http://schemas.microsoft.com/office/drawing/2014/main" id="{8C4CCFF9-4D3B-4679-BC9A-92312DB305A0}"/>
                </a:ext>
              </a:extLst>
            </p:cNvPr>
            <p:cNvGrpSpPr>
              <a:grpSpLocks/>
            </p:cNvGrpSpPr>
            <p:nvPr/>
          </p:nvGrpSpPr>
          <p:grpSpPr bwMode="auto">
            <a:xfrm>
              <a:off x="0" y="0"/>
              <a:ext cx="481" cy="4273"/>
              <a:chOff x="0" y="0"/>
              <a:chExt cx="481" cy="4273"/>
            </a:xfrm>
          </p:grpSpPr>
          <p:sp>
            <p:nvSpPr>
              <p:cNvPr id="47" name="Freeform 9">
                <a:extLst>
                  <a:ext uri="{FF2B5EF4-FFF2-40B4-BE49-F238E27FC236}">
                    <a16:creationId xmlns:a16="http://schemas.microsoft.com/office/drawing/2014/main" id="{48FAB660-0956-4934-8222-0429885955D2}"/>
                  </a:ext>
                </a:extLst>
              </p:cNvPr>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48" name="Freeform 10">
                <a:extLst>
                  <a:ext uri="{FF2B5EF4-FFF2-40B4-BE49-F238E27FC236}">
                    <a16:creationId xmlns:a16="http://schemas.microsoft.com/office/drawing/2014/main" id="{412348D7-B87D-4796-89BB-E77FF1FDA0BB}"/>
                  </a:ext>
                </a:extLst>
              </p:cNvPr>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grpSp>
        <p:grpSp>
          <p:nvGrpSpPr>
            <p:cNvPr id="9" name="Group 11">
              <a:extLst>
                <a:ext uri="{FF2B5EF4-FFF2-40B4-BE49-F238E27FC236}">
                  <a16:creationId xmlns:a16="http://schemas.microsoft.com/office/drawing/2014/main" id="{814E0F0E-79EC-4844-BDED-4C14B1176EF9}"/>
                </a:ext>
              </a:extLst>
            </p:cNvPr>
            <p:cNvGrpSpPr>
              <a:grpSpLocks/>
            </p:cNvGrpSpPr>
            <p:nvPr/>
          </p:nvGrpSpPr>
          <p:grpSpPr bwMode="auto">
            <a:xfrm>
              <a:off x="82" y="838"/>
              <a:ext cx="5590" cy="891"/>
              <a:chOff x="82" y="838"/>
              <a:chExt cx="5590" cy="891"/>
            </a:xfrm>
          </p:grpSpPr>
          <p:grpSp>
            <p:nvGrpSpPr>
              <p:cNvPr id="10" name="Group 12">
                <a:extLst>
                  <a:ext uri="{FF2B5EF4-FFF2-40B4-BE49-F238E27FC236}">
                    <a16:creationId xmlns:a16="http://schemas.microsoft.com/office/drawing/2014/main" id="{D1F98CAC-CB7C-4635-B64E-96BFC319FE35}"/>
                  </a:ext>
                </a:extLst>
              </p:cNvPr>
              <p:cNvGrpSpPr>
                <a:grpSpLocks/>
              </p:cNvGrpSpPr>
              <p:nvPr/>
            </p:nvGrpSpPr>
            <p:grpSpPr bwMode="auto">
              <a:xfrm>
                <a:off x="134" y="838"/>
                <a:ext cx="5538" cy="850"/>
                <a:chOff x="134" y="838"/>
                <a:chExt cx="5538" cy="850"/>
              </a:xfrm>
            </p:grpSpPr>
            <p:sp>
              <p:nvSpPr>
                <p:cNvPr id="29" name="Freeform 13">
                  <a:extLst>
                    <a:ext uri="{FF2B5EF4-FFF2-40B4-BE49-F238E27FC236}">
                      <a16:creationId xmlns:a16="http://schemas.microsoft.com/office/drawing/2014/main" id="{E991164E-5383-4024-890D-0E0DC685DFEC}"/>
                    </a:ext>
                  </a:extLst>
                </p:cNvPr>
                <p:cNvSpPr>
                  <a:spLocks/>
                </p:cNvSpPr>
                <p:nvPr/>
              </p:nvSpPr>
              <p:spPr bwMode="auto">
                <a:xfrm>
                  <a:off x="5269" y="1550"/>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4">
                  <a:extLst>
                    <a:ext uri="{FF2B5EF4-FFF2-40B4-BE49-F238E27FC236}">
                      <a16:creationId xmlns:a16="http://schemas.microsoft.com/office/drawing/2014/main" id="{FB79EEDD-0F68-469D-A647-1460715D5CDC}"/>
                    </a:ext>
                  </a:extLst>
                </p:cNvPr>
                <p:cNvSpPr>
                  <a:spLocks/>
                </p:cNvSpPr>
                <p:nvPr/>
              </p:nvSpPr>
              <p:spPr bwMode="auto">
                <a:xfrm>
                  <a:off x="5265" y="1562"/>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5">
                  <a:extLst>
                    <a:ext uri="{FF2B5EF4-FFF2-40B4-BE49-F238E27FC236}">
                      <a16:creationId xmlns:a16="http://schemas.microsoft.com/office/drawing/2014/main" id="{8E8C2563-BB4F-43FA-854F-AD87741A124E}"/>
                    </a:ext>
                  </a:extLst>
                </p:cNvPr>
                <p:cNvSpPr>
                  <a:spLocks/>
                </p:cNvSpPr>
                <p:nvPr/>
              </p:nvSpPr>
              <p:spPr bwMode="auto">
                <a:xfrm>
                  <a:off x="475" y="1541"/>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6">
                  <a:extLst>
                    <a:ext uri="{FF2B5EF4-FFF2-40B4-BE49-F238E27FC236}">
                      <a16:creationId xmlns:a16="http://schemas.microsoft.com/office/drawing/2014/main" id="{B1C22ED9-AAED-4E60-B14B-ECAC4D1123A4}"/>
                    </a:ext>
                  </a:extLst>
                </p:cNvPr>
                <p:cNvSpPr>
                  <a:spLocks/>
                </p:cNvSpPr>
                <p:nvPr/>
              </p:nvSpPr>
              <p:spPr bwMode="auto">
                <a:xfrm>
                  <a:off x="547" y="1554"/>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7">
                  <a:extLst>
                    <a:ext uri="{FF2B5EF4-FFF2-40B4-BE49-F238E27FC236}">
                      <a16:creationId xmlns:a16="http://schemas.microsoft.com/office/drawing/2014/main" id="{9DAD8901-609F-43B9-B317-BEBF9875352F}"/>
                    </a:ext>
                  </a:extLst>
                </p:cNvPr>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18">
                  <a:extLst>
                    <a:ext uri="{FF2B5EF4-FFF2-40B4-BE49-F238E27FC236}">
                      <a16:creationId xmlns:a16="http://schemas.microsoft.com/office/drawing/2014/main" id="{09D0D59B-CFE6-4C46-8515-716BE70D2021}"/>
                    </a:ext>
                  </a:extLst>
                </p:cNvPr>
                <p:cNvSpPr>
                  <a:spLocks/>
                </p:cNvSpPr>
                <p:nvPr/>
              </p:nvSpPr>
              <p:spPr bwMode="auto">
                <a:xfrm>
                  <a:off x="1408" y="838"/>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9">
                  <a:extLst>
                    <a:ext uri="{FF2B5EF4-FFF2-40B4-BE49-F238E27FC236}">
                      <a16:creationId xmlns:a16="http://schemas.microsoft.com/office/drawing/2014/main" id="{57AF41BC-F617-4DE6-86CD-A53A2F728C3D}"/>
                    </a:ext>
                  </a:extLst>
                </p:cNvPr>
                <p:cNvSpPr>
                  <a:spLocks/>
                </p:cNvSpPr>
                <p:nvPr/>
              </p:nvSpPr>
              <p:spPr bwMode="auto">
                <a:xfrm>
                  <a:off x="607" y="934"/>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20">
                  <a:extLst>
                    <a:ext uri="{FF2B5EF4-FFF2-40B4-BE49-F238E27FC236}">
                      <a16:creationId xmlns:a16="http://schemas.microsoft.com/office/drawing/2014/main" id="{75578E8E-E628-4F63-8437-636639305C6C}"/>
                    </a:ext>
                  </a:extLst>
                </p:cNvPr>
                <p:cNvSpPr>
                  <a:spLocks/>
                </p:cNvSpPr>
                <p:nvPr/>
              </p:nvSpPr>
              <p:spPr bwMode="auto">
                <a:xfrm>
                  <a:off x="154" y="1349"/>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1">
                  <a:extLst>
                    <a:ext uri="{FF2B5EF4-FFF2-40B4-BE49-F238E27FC236}">
                      <a16:creationId xmlns:a16="http://schemas.microsoft.com/office/drawing/2014/main" id="{251ECD88-EE1F-4B8C-B0F7-C66803BE970B}"/>
                    </a:ext>
                  </a:extLst>
                </p:cNvPr>
                <p:cNvSpPr>
                  <a:spLocks/>
                </p:cNvSpPr>
                <p:nvPr/>
              </p:nvSpPr>
              <p:spPr bwMode="auto">
                <a:xfrm>
                  <a:off x="134" y="935"/>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2">
                  <a:extLst>
                    <a:ext uri="{FF2B5EF4-FFF2-40B4-BE49-F238E27FC236}">
                      <a16:creationId xmlns:a16="http://schemas.microsoft.com/office/drawing/2014/main" id="{0B8AEC88-EE0B-47B4-8648-DB5C06A7056E}"/>
                    </a:ext>
                  </a:extLst>
                </p:cNvPr>
                <p:cNvSpPr>
                  <a:spLocks/>
                </p:cNvSpPr>
                <p:nvPr/>
              </p:nvSpPr>
              <p:spPr bwMode="auto">
                <a:xfrm>
                  <a:off x="422" y="1503"/>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3">
                  <a:extLst>
                    <a:ext uri="{FF2B5EF4-FFF2-40B4-BE49-F238E27FC236}">
                      <a16:creationId xmlns:a16="http://schemas.microsoft.com/office/drawing/2014/main" id="{D614EB26-5552-4ECA-B62E-D2F5A2611C32}"/>
                    </a:ext>
                  </a:extLst>
                </p:cNvPr>
                <p:cNvSpPr>
                  <a:spLocks/>
                </p:cNvSpPr>
                <p:nvPr/>
              </p:nvSpPr>
              <p:spPr bwMode="auto">
                <a:xfrm>
                  <a:off x="494" y="1516"/>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24">
                  <a:extLst>
                    <a:ext uri="{FF2B5EF4-FFF2-40B4-BE49-F238E27FC236}">
                      <a16:creationId xmlns:a16="http://schemas.microsoft.com/office/drawing/2014/main" id="{B28CFA2B-75CD-4462-A480-4DAD029F7801}"/>
                    </a:ext>
                  </a:extLst>
                </p:cNvPr>
                <p:cNvSpPr>
                  <a:spLocks/>
                </p:cNvSpPr>
                <p:nvPr/>
              </p:nvSpPr>
              <p:spPr bwMode="auto">
                <a:xfrm>
                  <a:off x="386" y="1295"/>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25">
                  <a:extLst>
                    <a:ext uri="{FF2B5EF4-FFF2-40B4-BE49-F238E27FC236}">
                      <a16:creationId xmlns:a16="http://schemas.microsoft.com/office/drawing/2014/main" id="{3C287BA1-D521-4F0F-ABD6-822F94599589}"/>
                    </a:ext>
                  </a:extLst>
                </p:cNvPr>
                <p:cNvSpPr>
                  <a:spLocks/>
                </p:cNvSpPr>
                <p:nvPr/>
              </p:nvSpPr>
              <p:spPr bwMode="auto">
                <a:xfrm>
                  <a:off x="5101" y="1353"/>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26">
                  <a:extLst>
                    <a:ext uri="{FF2B5EF4-FFF2-40B4-BE49-F238E27FC236}">
                      <a16:creationId xmlns:a16="http://schemas.microsoft.com/office/drawing/2014/main" id="{01FA83DF-3520-4F25-B231-989039CD41F5}"/>
                    </a:ext>
                  </a:extLst>
                </p:cNvPr>
                <p:cNvSpPr>
                  <a:spLocks/>
                </p:cNvSpPr>
                <p:nvPr/>
              </p:nvSpPr>
              <p:spPr bwMode="auto">
                <a:xfrm>
                  <a:off x="5197" y="935"/>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27">
                  <a:extLst>
                    <a:ext uri="{FF2B5EF4-FFF2-40B4-BE49-F238E27FC236}">
                      <a16:creationId xmlns:a16="http://schemas.microsoft.com/office/drawing/2014/main" id="{6C31B07A-E3F4-4260-9FDE-ECE1271F2FE4}"/>
                    </a:ext>
                  </a:extLst>
                </p:cNvPr>
                <p:cNvSpPr>
                  <a:spLocks/>
                </p:cNvSpPr>
                <p:nvPr/>
              </p:nvSpPr>
              <p:spPr bwMode="auto">
                <a:xfrm>
                  <a:off x="5228" y="1503"/>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28">
                  <a:extLst>
                    <a:ext uri="{FF2B5EF4-FFF2-40B4-BE49-F238E27FC236}">
                      <a16:creationId xmlns:a16="http://schemas.microsoft.com/office/drawing/2014/main" id="{CB6E7F24-7EB5-459A-A59E-87DAF16ED12C}"/>
                    </a:ext>
                  </a:extLst>
                </p:cNvPr>
                <p:cNvSpPr>
                  <a:spLocks/>
                </p:cNvSpPr>
                <p:nvPr/>
              </p:nvSpPr>
              <p:spPr bwMode="auto">
                <a:xfrm>
                  <a:off x="5224" y="1515"/>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29">
                  <a:extLst>
                    <a:ext uri="{FF2B5EF4-FFF2-40B4-BE49-F238E27FC236}">
                      <a16:creationId xmlns:a16="http://schemas.microsoft.com/office/drawing/2014/main" id="{801452AD-32A2-47BD-984A-571307DBC632}"/>
                    </a:ext>
                  </a:extLst>
                </p:cNvPr>
                <p:cNvSpPr>
                  <a:spLocks/>
                </p:cNvSpPr>
                <p:nvPr/>
              </p:nvSpPr>
              <p:spPr bwMode="auto">
                <a:xfrm>
                  <a:off x="5101" y="1295"/>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0">
                  <a:extLst>
                    <a:ext uri="{FF2B5EF4-FFF2-40B4-BE49-F238E27FC236}">
                      <a16:creationId xmlns:a16="http://schemas.microsoft.com/office/drawing/2014/main" id="{8529C946-3B9A-42CD-9127-0EFDE3D5DA17}"/>
                    </a:ext>
                  </a:extLst>
                </p:cNvPr>
                <p:cNvSpPr>
                  <a:spLocks/>
                </p:cNvSpPr>
                <p:nvPr/>
              </p:nvSpPr>
              <p:spPr bwMode="auto">
                <a:xfrm>
                  <a:off x="4371" y="935"/>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 name="Freeform 31">
                <a:extLst>
                  <a:ext uri="{FF2B5EF4-FFF2-40B4-BE49-F238E27FC236}">
                    <a16:creationId xmlns:a16="http://schemas.microsoft.com/office/drawing/2014/main" id="{6645B869-134D-4203-B4A9-3B334E4F2C25}"/>
                  </a:ext>
                </a:extLst>
              </p:cNvPr>
              <p:cNvSpPr>
                <a:spLocks/>
              </p:cNvSpPr>
              <p:nvPr/>
            </p:nvSpPr>
            <p:spPr bwMode="auto">
              <a:xfrm>
                <a:off x="5217" y="1590"/>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32">
                <a:extLst>
                  <a:ext uri="{FF2B5EF4-FFF2-40B4-BE49-F238E27FC236}">
                    <a16:creationId xmlns:a16="http://schemas.microsoft.com/office/drawing/2014/main" id="{9B16594C-1829-4B80-A3CF-FDE3D87FCF7C}"/>
                  </a:ext>
                </a:extLst>
              </p:cNvPr>
              <p:cNvSpPr>
                <a:spLocks/>
              </p:cNvSpPr>
              <p:nvPr/>
            </p:nvSpPr>
            <p:spPr bwMode="auto">
              <a:xfrm>
                <a:off x="5213" y="1603"/>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33">
                <a:extLst>
                  <a:ext uri="{FF2B5EF4-FFF2-40B4-BE49-F238E27FC236}">
                    <a16:creationId xmlns:a16="http://schemas.microsoft.com/office/drawing/2014/main" id="{99E48F11-42CB-469A-A604-E4E4CEBB378E}"/>
                  </a:ext>
                </a:extLst>
              </p:cNvPr>
              <p:cNvSpPr>
                <a:spLocks/>
              </p:cNvSpPr>
              <p:nvPr/>
            </p:nvSpPr>
            <p:spPr bwMode="auto">
              <a:xfrm>
                <a:off x="423" y="1581"/>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34">
                <a:extLst>
                  <a:ext uri="{FF2B5EF4-FFF2-40B4-BE49-F238E27FC236}">
                    <a16:creationId xmlns:a16="http://schemas.microsoft.com/office/drawing/2014/main" id="{97008F0A-C6AC-4AE5-81AD-ED8044C0707F}"/>
                  </a:ext>
                </a:extLst>
              </p:cNvPr>
              <p:cNvSpPr>
                <a:spLocks/>
              </p:cNvSpPr>
              <p:nvPr/>
            </p:nvSpPr>
            <p:spPr bwMode="auto">
              <a:xfrm>
                <a:off x="495" y="1595"/>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35">
                <a:extLst>
                  <a:ext uri="{FF2B5EF4-FFF2-40B4-BE49-F238E27FC236}">
                    <a16:creationId xmlns:a16="http://schemas.microsoft.com/office/drawing/2014/main" id="{8AADE185-63B1-4588-9DB0-52699AE771ED}"/>
                  </a:ext>
                </a:extLst>
              </p:cNvPr>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36">
                <a:extLst>
                  <a:ext uri="{FF2B5EF4-FFF2-40B4-BE49-F238E27FC236}">
                    <a16:creationId xmlns:a16="http://schemas.microsoft.com/office/drawing/2014/main" id="{63E6F548-213E-49FD-B984-4C507554B2EE}"/>
                  </a:ext>
                </a:extLst>
              </p:cNvPr>
              <p:cNvSpPr>
                <a:spLocks/>
              </p:cNvSpPr>
              <p:nvPr/>
            </p:nvSpPr>
            <p:spPr bwMode="auto">
              <a:xfrm>
                <a:off x="1356" y="879"/>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17" name="Freeform 37">
                <a:extLst>
                  <a:ext uri="{FF2B5EF4-FFF2-40B4-BE49-F238E27FC236}">
                    <a16:creationId xmlns:a16="http://schemas.microsoft.com/office/drawing/2014/main" id="{A3489F1B-8520-4D55-AC90-8CED09826757}"/>
                  </a:ext>
                </a:extLst>
              </p:cNvPr>
              <p:cNvSpPr>
                <a:spLocks/>
              </p:cNvSpPr>
              <p:nvPr/>
            </p:nvSpPr>
            <p:spPr bwMode="auto">
              <a:xfrm>
                <a:off x="555" y="975"/>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18" name="Freeform 38">
                <a:extLst>
                  <a:ext uri="{FF2B5EF4-FFF2-40B4-BE49-F238E27FC236}">
                    <a16:creationId xmlns:a16="http://schemas.microsoft.com/office/drawing/2014/main" id="{1F190E34-8DC0-4C78-94BA-4DA3BD7E2B1B}"/>
                  </a:ext>
                </a:extLst>
              </p:cNvPr>
              <p:cNvSpPr>
                <a:spLocks/>
              </p:cNvSpPr>
              <p:nvPr/>
            </p:nvSpPr>
            <p:spPr bwMode="auto">
              <a:xfrm>
                <a:off x="102" y="1389"/>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39">
                <a:extLst>
                  <a:ext uri="{FF2B5EF4-FFF2-40B4-BE49-F238E27FC236}">
                    <a16:creationId xmlns:a16="http://schemas.microsoft.com/office/drawing/2014/main" id="{B047646D-9DB3-4F5E-9E63-B6C2426E0E2A}"/>
                  </a:ext>
                </a:extLst>
              </p:cNvPr>
              <p:cNvSpPr>
                <a:spLocks/>
              </p:cNvSpPr>
              <p:nvPr/>
            </p:nvSpPr>
            <p:spPr bwMode="auto">
              <a:xfrm>
                <a:off x="82" y="976"/>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0" name="Freeform 40">
                <a:extLst>
                  <a:ext uri="{FF2B5EF4-FFF2-40B4-BE49-F238E27FC236}">
                    <a16:creationId xmlns:a16="http://schemas.microsoft.com/office/drawing/2014/main" id="{CE23F3FC-A021-4329-8900-B7CDF74F8185}"/>
                  </a:ext>
                </a:extLst>
              </p:cNvPr>
              <p:cNvSpPr>
                <a:spLocks/>
              </p:cNvSpPr>
              <p:nvPr/>
            </p:nvSpPr>
            <p:spPr bwMode="auto">
              <a:xfrm>
                <a:off x="370" y="1543"/>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41">
                <a:extLst>
                  <a:ext uri="{FF2B5EF4-FFF2-40B4-BE49-F238E27FC236}">
                    <a16:creationId xmlns:a16="http://schemas.microsoft.com/office/drawing/2014/main" id="{A4A49723-D454-49AF-A4AF-57DE9643EF4D}"/>
                  </a:ext>
                </a:extLst>
              </p:cNvPr>
              <p:cNvSpPr>
                <a:spLocks/>
              </p:cNvSpPr>
              <p:nvPr/>
            </p:nvSpPr>
            <p:spPr bwMode="auto">
              <a:xfrm>
                <a:off x="442" y="1557"/>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2" name="Freeform 42">
                <a:extLst>
                  <a:ext uri="{FF2B5EF4-FFF2-40B4-BE49-F238E27FC236}">
                    <a16:creationId xmlns:a16="http://schemas.microsoft.com/office/drawing/2014/main" id="{739E224A-5C40-41EF-A72C-E230F8347FEF}"/>
                  </a:ext>
                </a:extLst>
              </p:cNvPr>
              <p:cNvSpPr>
                <a:spLocks/>
              </p:cNvSpPr>
              <p:nvPr/>
            </p:nvSpPr>
            <p:spPr bwMode="auto">
              <a:xfrm>
                <a:off x="334" y="1336"/>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3" name="Freeform 43">
                <a:extLst>
                  <a:ext uri="{FF2B5EF4-FFF2-40B4-BE49-F238E27FC236}">
                    <a16:creationId xmlns:a16="http://schemas.microsoft.com/office/drawing/2014/main" id="{67D110C7-3FDA-444C-8726-AAF74883047B}"/>
                  </a:ext>
                </a:extLst>
              </p:cNvPr>
              <p:cNvSpPr>
                <a:spLocks/>
              </p:cNvSpPr>
              <p:nvPr/>
            </p:nvSpPr>
            <p:spPr bwMode="auto">
              <a:xfrm>
                <a:off x="5049" y="1394"/>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44">
                <a:extLst>
                  <a:ext uri="{FF2B5EF4-FFF2-40B4-BE49-F238E27FC236}">
                    <a16:creationId xmlns:a16="http://schemas.microsoft.com/office/drawing/2014/main" id="{1D153C0A-0EAB-48A9-88EA-3423525A7F05}"/>
                  </a:ext>
                </a:extLst>
              </p:cNvPr>
              <p:cNvSpPr>
                <a:spLocks/>
              </p:cNvSpPr>
              <p:nvPr/>
            </p:nvSpPr>
            <p:spPr bwMode="auto">
              <a:xfrm>
                <a:off x="5145" y="976"/>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5" name="Freeform 45">
                <a:extLst>
                  <a:ext uri="{FF2B5EF4-FFF2-40B4-BE49-F238E27FC236}">
                    <a16:creationId xmlns:a16="http://schemas.microsoft.com/office/drawing/2014/main" id="{BA2F86CB-FE6E-4765-9AF6-DF7FEC38716A}"/>
                  </a:ext>
                </a:extLst>
              </p:cNvPr>
              <p:cNvSpPr>
                <a:spLocks/>
              </p:cNvSpPr>
              <p:nvPr/>
            </p:nvSpPr>
            <p:spPr bwMode="auto">
              <a:xfrm>
                <a:off x="5176" y="1543"/>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6">
                <a:extLst>
                  <a:ext uri="{FF2B5EF4-FFF2-40B4-BE49-F238E27FC236}">
                    <a16:creationId xmlns:a16="http://schemas.microsoft.com/office/drawing/2014/main" id="{D386CDF9-AF91-4E79-9683-E6CDB660C536}"/>
                  </a:ext>
                </a:extLst>
              </p:cNvPr>
              <p:cNvSpPr>
                <a:spLocks/>
              </p:cNvSpPr>
              <p:nvPr/>
            </p:nvSpPr>
            <p:spPr bwMode="auto">
              <a:xfrm>
                <a:off x="5172" y="1556"/>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7" name="Freeform 47">
                <a:extLst>
                  <a:ext uri="{FF2B5EF4-FFF2-40B4-BE49-F238E27FC236}">
                    <a16:creationId xmlns:a16="http://schemas.microsoft.com/office/drawing/2014/main" id="{0D6C005A-FEDB-437F-A847-035A26B394EF}"/>
                  </a:ext>
                </a:extLst>
              </p:cNvPr>
              <p:cNvSpPr>
                <a:spLocks/>
              </p:cNvSpPr>
              <p:nvPr/>
            </p:nvSpPr>
            <p:spPr bwMode="auto">
              <a:xfrm>
                <a:off x="5049" y="1336"/>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8" name="Freeform 48">
                <a:extLst>
                  <a:ext uri="{FF2B5EF4-FFF2-40B4-BE49-F238E27FC236}">
                    <a16:creationId xmlns:a16="http://schemas.microsoft.com/office/drawing/2014/main" id="{D5945C67-F4CC-469F-944E-F99DE7C4E528}"/>
                  </a:ext>
                </a:extLst>
              </p:cNvPr>
              <p:cNvSpPr>
                <a:spLocks/>
              </p:cNvSpPr>
              <p:nvPr/>
            </p:nvSpPr>
            <p:spPr bwMode="auto">
              <a:xfrm>
                <a:off x="4319" y="976"/>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grpSp>
      </p:grpSp>
      <p:sp>
        <p:nvSpPr>
          <p:cNvPr id="69681"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pPr lvl="0"/>
            <a:r>
              <a:rPr lang="en-US" altLang="en-US" noProof="0"/>
              <a:t>Click to edit Master title style</a:t>
            </a:r>
          </a:p>
        </p:txBody>
      </p:sp>
      <p:sp>
        <p:nvSpPr>
          <p:cNvPr id="69682"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pPr lvl="0"/>
            <a:r>
              <a:rPr lang="en-US" altLang="en-US" noProof="0"/>
              <a:t>Click to edit Master subtitle style</a:t>
            </a:r>
          </a:p>
        </p:txBody>
      </p:sp>
      <p:sp>
        <p:nvSpPr>
          <p:cNvPr id="51" name="Rectangle 51">
            <a:extLst>
              <a:ext uri="{FF2B5EF4-FFF2-40B4-BE49-F238E27FC236}">
                <a16:creationId xmlns:a16="http://schemas.microsoft.com/office/drawing/2014/main" id="{EF741C1D-E6F8-4999-B84A-EDDA1F69C9E4}"/>
              </a:ext>
            </a:extLst>
          </p:cNvPr>
          <p:cNvSpPr>
            <a:spLocks noGrp="1" noChangeArrowheads="1"/>
          </p:cNvSpPr>
          <p:nvPr>
            <p:ph type="dt" sz="quarter" idx="10"/>
          </p:nvPr>
        </p:nvSpPr>
        <p:spPr/>
        <p:txBody>
          <a:bodyPr/>
          <a:lstStyle>
            <a:lvl1pPr>
              <a:defRPr>
                <a:solidFill>
                  <a:srgbClr val="F8F8F8"/>
                </a:solidFill>
              </a:defRPr>
            </a:lvl1pPr>
          </a:lstStyle>
          <a:p>
            <a:pPr>
              <a:defRPr/>
            </a:pPr>
            <a:endParaRPr lang="en-US" altLang="en-US"/>
          </a:p>
        </p:txBody>
      </p:sp>
      <p:sp>
        <p:nvSpPr>
          <p:cNvPr id="52" name="Rectangle 52">
            <a:extLst>
              <a:ext uri="{FF2B5EF4-FFF2-40B4-BE49-F238E27FC236}">
                <a16:creationId xmlns:a16="http://schemas.microsoft.com/office/drawing/2014/main" id="{97335058-AC25-426B-AC5E-51E7A34421C6}"/>
              </a:ext>
            </a:extLst>
          </p:cNvPr>
          <p:cNvSpPr>
            <a:spLocks noGrp="1" noChangeArrowheads="1"/>
          </p:cNvSpPr>
          <p:nvPr>
            <p:ph type="ftr" sz="quarter" idx="11"/>
          </p:nvPr>
        </p:nvSpPr>
        <p:spPr/>
        <p:txBody>
          <a:bodyPr/>
          <a:lstStyle>
            <a:lvl1pPr>
              <a:defRPr>
                <a:solidFill>
                  <a:srgbClr val="F8F8F8"/>
                </a:solidFill>
              </a:defRPr>
            </a:lvl1pPr>
          </a:lstStyle>
          <a:p>
            <a:pPr>
              <a:defRPr/>
            </a:pPr>
            <a:endParaRPr lang="en-US" altLang="en-US"/>
          </a:p>
        </p:txBody>
      </p:sp>
      <p:sp>
        <p:nvSpPr>
          <p:cNvPr id="53" name="Rectangle 53">
            <a:extLst>
              <a:ext uri="{FF2B5EF4-FFF2-40B4-BE49-F238E27FC236}">
                <a16:creationId xmlns:a16="http://schemas.microsoft.com/office/drawing/2014/main" id="{3922271D-2AF2-4D37-959D-1971C0723293}"/>
              </a:ext>
            </a:extLst>
          </p:cNvPr>
          <p:cNvSpPr>
            <a:spLocks noGrp="1" noChangeArrowheads="1"/>
          </p:cNvSpPr>
          <p:nvPr>
            <p:ph type="sldNum" sz="quarter" idx="12"/>
          </p:nvPr>
        </p:nvSpPr>
        <p:spPr/>
        <p:txBody>
          <a:bodyPr/>
          <a:lstStyle>
            <a:lvl1pPr>
              <a:defRPr>
                <a:solidFill>
                  <a:srgbClr val="F8F8F8"/>
                </a:solidFill>
              </a:defRPr>
            </a:lvl1pPr>
          </a:lstStyle>
          <a:p>
            <a:fld id="{6F58A872-9B12-4AE0-9318-3EDF8D4F9044}" type="slidenum">
              <a:rPr lang="en-US" altLang="en-US"/>
              <a:pPr/>
              <a:t>‹#›</a:t>
            </a:fld>
            <a:endParaRPr lang="en-US" altLang="en-US"/>
          </a:p>
        </p:txBody>
      </p:sp>
    </p:spTree>
    <p:extLst>
      <p:ext uri="{BB962C8B-B14F-4D97-AF65-F5344CB8AC3E}">
        <p14:creationId xmlns:p14="http://schemas.microsoft.com/office/powerpoint/2010/main" val="3298729023"/>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1">
            <a:extLst>
              <a:ext uri="{FF2B5EF4-FFF2-40B4-BE49-F238E27FC236}">
                <a16:creationId xmlns:a16="http://schemas.microsoft.com/office/drawing/2014/main" id="{EDB8C7F0-464C-4752-ACD4-942ECF5828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2">
            <a:extLst>
              <a:ext uri="{FF2B5EF4-FFF2-40B4-BE49-F238E27FC236}">
                <a16:creationId xmlns:a16="http://schemas.microsoft.com/office/drawing/2014/main" id="{C1EB8029-1FC5-43EB-92A1-C85876849D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3">
            <a:extLst>
              <a:ext uri="{FF2B5EF4-FFF2-40B4-BE49-F238E27FC236}">
                <a16:creationId xmlns:a16="http://schemas.microsoft.com/office/drawing/2014/main" id="{C1CDD547-8916-4F37-A4AA-B9AD60992785}"/>
              </a:ext>
            </a:extLst>
          </p:cNvPr>
          <p:cNvSpPr>
            <a:spLocks noGrp="1" noChangeArrowheads="1"/>
          </p:cNvSpPr>
          <p:nvPr>
            <p:ph type="sldNum" sz="quarter" idx="12"/>
          </p:nvPr>
        </p:nvSpPr>
        <p:spPr>
          <a:ln/>
        </p:spPr>
        <p:txBody>
          <a:bodyPr/>
          <a:lstStyle>
            <a:lvl1pPr>
              <a:defRPr/>
            </a:lvl1pPr>
          </a:lstStyle>
          <a:p>
            <a:fld id="{4632309C-40EC-4752-B6AF-F71820556914}" type="slidenum">
              <a:rPr lang="en-US" altLang="en-US"/>
              <a:pPr/>
              <a:t>‹#›</a:t>
            </a:fld>
            <a:endParaRPr lang="en-US" altLang="en-US"/>
          </a:p>
        </p:txBody>
      </p:sp>
    </p:spTree>
    <p:extLst>
      <p:ext uri="{BB962C8B-B14F-4D97-AF65-F5344CB8AC3E}">
        <p14:creationId xmlns:p14="http://schemas.microsoft.com/office/powerpoint/2010/main" val="1286200358"/>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1">
            <a:extLst>
              <a:ext uri="{FF2B5EF4-FFF2-40B4-BE49-F238E27FC236}">
                <a16:creationId xmlns:a16="http://schemas.microsoft.com/office/drawing/2014/main" id="{6680FCE8-1D59-41EE-ADE9-037BAB9120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2">
            <a:extLst>
              <a:ext uri="{FF2B5EF4-FFF2-40B4-BE49-F238E27FC236}">
                <a16:creationId xmlns:a16="http://schemas.microsoft.com/office/drawing/2014/main" id="{B08E6FE5-D42E-4C23-8D98-8191B9B91E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3">
            <a:extLst>
              <a:ext uri="{FF2B5EF4-FFF2-40B4-BE49-F238E27FC236}">
                <a16:creationId xmlns:a16="http://schemas.microsoft.com/office/drawing/2014/main" id="{2AA22691-419D-4BE7-97B0-E14178429D93}"/>
              </a:ext>
            </a:extLst>
          </p:cNvPr>
          <p:cNvSpPr>
            <a:spLocks noGrp="1" noChangeArrowheads="1"/>
          </p:cNvSpPr>
          <p:nvPr>
            <p:ph type="sldNum" sz="quarter" idx="12"/>
          </p:nvPr>
        </p:nvSpPr>
        <p:spPr>
          <a:ln/>
        </p:spPr>
        <p:txBody>
          <a:bodyPr/>
          <a:lstStyle>
            <a:lvl1pPr>
              <a:defRPr/>
            </a:lvl1pPr>
          </a:lstStyle>
          <a:p>
            <a:fld id="{74001614-8267-43EE-A44C-E2192DDDFF55}" type="slidenum">
              <a:rPr lang="en-US" altLang="en-US"/>
              <a:pPr/>
              <a:t>‹#›</a:t>
            </a:fld>
            <a:endParaRPr lang="en-US" altLang="en-US"/>
          </a:p>
        </p:txBody>
      </p:sp>
    </p:spTree>
    <p:extLst>
      <p:ext uri="{BB962C8B-B14F-4D97-AF65-F5344CB8AC3E}">
        <p14:creationId xmlns:p14="http://schemas.microsoft.com/office/powerpoint/2010/main" val="3145394929"/>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1">
            <a:extLst>
              <a:ext uri="{FF2B5EF4-FFF2-40B4-BE49-F238E27FC236}">
                <a16:creationId xmlns:a16="http://schemas.microsoft.com/office/drawing/2014/main" id="{497E5A91-BBC6-4B3E-AA19-F25385443F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2">
            <a:extLst>
              <a:ext uri="{FF2B5EF4-FFF2-40B4-BE49-F238E27FC236}">
                <a16:creationId xmlns:a16="http://schemas.microsoft.com/office/drawing/2014/main" id="{0A60844B-40AD-47F2-9EAE-AFE45F6A11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3">
            <a:extLst>
              <a:ext uri="{FF2B5EF4-FFF2-40B4-BE49-F238E27FC236}">
                <a16:creationId xmlns:a16="http://schemas.microsoft.com/office/drawing/2014/main" id="{EB8CF7E8-A02E-4B68-8C3B-9AA8A810E99A}"/>
              </a:ext>
            </a:extLst>
          </p:cNvPr>
          <p:cNvSpPr>
            <a:spLocks noGrp="1" noChangeArrowheads="1"/>
          </p:cNvSpPr>
          <p:nvPr>
            <p:ph type="sldNum" sz="quarter" idx="12"/>
          </p:nvPr>
        </p:nvSpPr>
        <p:spPr>
          <a:ln/>
        </p:spPr>
        <p:txBody>
          <a:bodyPr/>
          <a:lstStyle>
            <a:lvl1pPr>
              <a:defRPr/>
            </a:lvl1pPr>
          </a:lstStyle>
          <a:p>
            <a:fld id="{5A971DA2-27CC-43FD-890C-FBF76ECF062E}" type="slidenum">
              <a:rPr lang="en-US" altLang="en-US"/>
              <a:pPr/>
              <a:t>‹#›</a:t>
            </a:fld>
            <a:endParaRPr lang="en-US" altLang="en-US"/>
          </a:p>
        </p:txBody>
      </p:sp>
    </p:spTree>
    <p:extLst>
      <p:ext uri="{BB962C8B-B14F-4D97-AF65-F5344CB8AC3E}">
        <p14:creationId xmlns:p14="http://schemas.microsoft.com/office/powerpoint/2010/main" val="826645629"/>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1">
            <a:extLst>
              <a:ext uri="{FF2B5EF4-FFF2-40B4-BE49-F238E27FC236}">
                <a16:creationId xmlns:a16="http://schemas.microsoft.com/office/drawing/2014/main" id="{1A1B4764-B8C0-49BB-AEF0-A46CB40EA7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2">
            <a:extLst>
              <a:ext uri="{FF2B5EF4-FFF2-40B4-BE49-F238E27FC236}">
                <a16:creationId xmlns:a16="http://schemas.microsoft.com/office/drawing/2014/main" id="{5F224943-0CCB-49FE-8325-6902201FD8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53">
            <a:extLst>
              <a:ext uri="{FF2B5EF4-FFF2-40B4-BE49-F238E27FC236}">
                <a16:creationId xmlns:a16="http://schemas.microsoft.com/office/drawing/2014/main" id="{3B4243B7-D902-4F35-82AA-53251383C7BE}"/>
              </a:ext>
            </a:extLst>
          </p:cNvPr>
          <p:cNvSpPr>
            <a:spLocks noGrp="1" noChangeArrowheads="1"/>
          </p:cNvSpPr>
          <p:nvPr>
            <p:ph type="sldNum" sz="quarter" idx="12"/>
          </p:nvPr>
        </p:nvSpPr>
        <p:spPr>
          <a:ln/>
        </p:spPr>
        <p:txBody>
          <a:bodyPr/>
          <a:lstStyle>
            <a:lvl1pPr>
              <a:defRPr/>
            </a:lvl1pPr>
          </a:lstStyle>
          <a:p>
            <a:fld id="{976E1F10-30EE-46FF-AE3A-3783EBE2CD6A}" type="slidenum">
              <a:rPr lang="en-US" altLang="en-US"/>
              <a:pPr/>
              <a:t>‹#›</a:t>
            </a:fld>
            <a:endParaRPr lang="en-US" altLang="en-US"/>
          </a:p>
        </p:txBody>
      </p:sp>
    </p:spTree>
    <p:extLst>
      <p:ext uri="{BB962C8B-B14F-4D97-AF65-F5344CB8AC3E}">
        <p14:creationId xmlns:p14="http://schemas.microsoft.com/office/powerpoint/2010/main" val="405675393"/>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1">
            <a:extLst>
              <a:ext uri="{FF2B5EF4-FFF2-40B4-BE49-F238E27FC236}">
                <a16:creationId xmlns:a16="http://schemas.microsoft.com/office/drawing/2014/main" id="{E9A514AA-E18F-4E0D-A87C-82494B18F6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2">
            <a:extLst>
              <a:ext uri="{FF2B5EF4-FFF2-40B4-BE49-F238E27FC236}">
                <a16:creationId xmlns:a16="http://schemas.microsoft.com/office/drawing/2014/main" id="{EADE560A-7512-4765-858C-A7306FDB2C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53">
            <a:extLst>
              <a:ext uri="{FF2B5EF4-FFF2-40B4-BE49-F238E27FC236}">
                <a16:creationId xmlns:a16="http://schemas.microsoft.com/office/drawing/2014/main" id="{A80B8D31-EFF9-4137-B1B7-3E95AAF92A21}"/>
              </a:ext>
            </a:extLst>
          </p:cNvPr>
          <p:cNvSpPr>
            <a:spLocks noGrp="1" noChangeArrowheads="1"/>
          </p:cNvSpPr>
          <p:nvPr>
            <p:ph type="sldNum" sz="quarter" idx="12"/>
          </p:nvPr>
        </p:nvSpPr>
        <p:spPr>
          <a:ln/>
        </p:spPr>
        <p:txBody>
          <a:bodyPr/>
          <a:lstStyle>
            <a:lvl1pPr>
              <a:defRPr/>
            </a:lvl1pPr>
          </a:lstStyle>
          <a:p>
            <a:fld id="{2D7DA088-F772-4C3D-94AA-C500FBA02BD4}" type="slidenum">
              <a:rPr lang="en-US" altLang="en-US"/>
              <a:pPr/>
              <a:t>‹#›</a:t>
            </a:fld>
            <a:endParaRPr lang="en-US" altLang="en-US"/>
          </a:p>
        </p:txBody>
      </p:sp>
    </p:spTree>
    <p:extLst>
      <p:ext uri="{BB962C8B-B14F-4D97-AF65-F5344CB8AC3E}">
        <p14:creationId xmlns:p14="http://schemas.microsoft.com/office/powerpoint/2010/main" val="171460337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1">
            <a:extLst>
              <a:ext uri="{FF2B5EF4-FFF2-40B4-BE49-F238E27FC236}">
                <a16:creationId xmlns:a16="http://schemas.microsoft.com/office/drawing/2014/main" id="{80020831-F76B-4F13-8384-B49749E3C4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2">
            <a:extLst>
              <a:ext uri="{FF2B5EF4-FFF2-40B4-BE49-F238E27FC236}">
                <a16:creationId xmlns:a16="http://schemas.microsoft.com/office/drawing/2014/main" id="{838ED763-DCE2-4213-8358-6F50D3C287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53">
            <a:extLst>
              <a:ext uri="{FF2B5EF4-FFF2-40B4-BE49-F238E27FC236}">
                <a16:creationId xmlns:a16="http://schemas.microsoft.com/office/drawing/2014/main" id="{A88C27D6-CD6B-4D00-A7AF-FA4F7CB8267F}"/>
              </a:ext>
            </a:extLst>
          </p:cNvPr>
          <p:cNvSpPr>
            <a:spLocks noGrp="1" noChangeArrowheads="1"/>
          </p:cNvSpPr>
          <p:nvPr>
            <p:ph type="sldNum" sz="quarter" idx="12"/>
          </p:nvPr>
        </p:nvSpPr>
        <p:spPr>
          <a:ln/>
        </p:spPr>
        <p:txBody>
          <a:bodyPr/>
          <a:lstStyle>
            <a:lvl1pPr>
              <a:defRPr/>
            </a:lvl1pPr>
          </a:lstStyle>
          <a:p>
            <a:fld id="{F65D783B-7433-4CCF-A762-F8523357BC61}" type="slidenum">
              <a:rPr lang="en-US" altLang="en-US"/>
              <a:pPr/>
              <a:t>‹#›</a:t>
            </a:fld>
            <a:endParaRPr lang="en-US" altLang="en-US"/>
          </a:p>
        </p:txBody>
      </p:sp>
    </p:spTree>
    <p:extLst>
      <p:ext uri="{BB962C8B-B14F-4D97-AF65-F5344CB8AC3E}">
        <p14:creationId xmlns:p14="http://schemas.microsoft.com/office/powerpoint/2010/main" val="1605368495"/>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1">
            <a:extLst>
              <a:ext uri="{FF2B5EF4-FFF2-40B4-BE49-F238E27FC236}">
                <a16:creationId xmlns:a16="http://schemas.microsoft.com/office/drawing/2014/main" id="{3F3E6A06-D638-4BF5-9C35-1119776AA5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2">
            <a:extLst>
              <a:ext uri="{FF2B5EF4-FFF2-40B4-BE49-F238E27FC236}">
                <a16:creationId xmlns:a16="http://schemas.microsoft.com/office/drawing/2014/main" id="{9DB32274-D15C-4032-A30C-59C89C1872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3">
            <a:extLst>
              <a:ext uri="{FF2B5EF4-FFF2-40B4-BE49-F238E27FC236}">
                <a16:creationId xmlns:a16="http://schemas.microsoft.com/office/drawing/2014/main" id="{82C4FC09-023A-4FFC-BB5E-8F761EFC810E}"/>
              </a:ext>
            </a:extLst>
          </p:cNvPr>
          <p:cNvSpPr>
            <a:spLocks noGrp="1" noChangeArrowheads="1"/>
          </p:cNvSpPr>
          <p:nvPr>
            <p:ph type="sldNum" sz="quarter" idx="12"/>
          </p:nvPr>
        </p:nvSpPr>
        <p:spPr>
          <a:ln/>
        </p:spPr>
        <p:txBody>
          <a:bodyPr/>
          <a:lstStyle>
            <a:lvl1pPr>
              <a:defRPr/>
            </a:lvl1pPr>
          </a:lstStyle>
          <a:p>
            <a:fld id="{79033E99-DC26-41DD-9DA6-B9CB0AE8422B}" type="slidenum">
              <a:rPr lang="en-US" altLang="en-US"/>
              <a:pPr/>
              <a:t>‹#›</a:t>
            </a:fld>
            <a:endParaRPr lang="en-US" altLang="en-US"/>
          </a:p>
        </p:txBody>
      </p:sp>
    </p:spTree>
    <p:extLst>
      <p:ext uri="{BB962C8B-B14F-4D97-AF65-F5344CB8AC3E}">
        <p14:creationId xmlns:p14="http://schemas.microsoft.com/office/powerpoint/2010/main" val="1069419053"/>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55C4CC-969C-4685-B9A2-4C6DFD0573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1FBCC7A-EE63-4597-9E6D-1A69F04ECE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1FEC04D-3BC1-4169-AE35-3D02B27BD3E1}"/>
              </a:ext>
            </a:extLst>
          </p:cNvPr>
          <p:cNvSpPr>
            <a:spLocks noGrp="1" noChangeArrowheads="1"/>
          </p:cNvSpPr>
          <p:nvPr>
            <p:ph type="sldNum" sz="quarter" idx="12"/>
          </p:nvPr>
        </p:nvSpPr>
        <p:spPr>
          <a:ln/>
        </p:spPr>
        <p:txBody>
          <a:bodyPr/>
          <a:lstStyle>
            <a:lvl1pPr>
              <a:defRPr/>
            </a:lvl1pPr>
          </a:lstStyle>
          <a:p>
            <a:fld id="{690EFE28-A182-47CA-9B56-48A3D9E40DCE}" type="slidenum">
              <a:rPr lang="en-US" altLang="en-US"/>
              <a:pPr/>
              <a:t>‹#›</a:t>
            </a:fld>
            <a:endParaRPr lang="en-US" altLang="en-US"/>
          </a:p>
        </p:txBody>
      </p:sp>
    </p:spTree>
    <p:extLst>
      <p:ext uri="{BB962C8B-B14F-4D97-AF65-F5344CB8AC3E}">
        <p14:creationId xmlns:p14="http://schemas.microsoft.com/office/powerpoint/2010/main" val="288087804"/>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1">
            <a:extLst>
              <a:ext uri="{FF2B5EF4-FFF2-40B4-BE49-F238E27FC236}">
                <a16:creationId xmlns:a16="http://schemas.microsoft.com/office/drawing/2014/main" id="{6484C4A0-B38B-4258-95FC-E01ED64253A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2">
            <a:extLst>
              <a:ext uri="{FF2B5EF4-FFF2-40B4-BE49-F238E27FC236}">
                <a16:creationId xmlns:a16="http://schemas.microsoft.com/office/drawing/2014/main" id="{E091699E-19E2-44E4-978F-651369A7A0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3">
            <a:extLst>
              <a:ext uri="{FF2B5EF4-FFF2-40B4-BE49-F238E27FC236}">
                <a16:creationId xmlns:a16="http://schemas.microsoft.com/office/drawing/2014/main" id="{299CCD72-AC94-4424-AD4C-B956AE3A789D}"/>
              </a:ext>
            </a:extLst>
          </p:cNvPr>
          <p:cNvSpPr>
            <a:spLocks noGrp="1" noChangeArrowheads="1"/>
          </p:cNvSpPr>
          <p:nvPr>
            <p:ph type="sldNum" sz="quarter" idx="12"/>
          </p:nvPr>
        </p:nvSpPr>
        <p:spPr>
          <a:ln/>
        </p:spPr>
        <p:txBody>
          <a:bodyPr/>
          <a:lstStyle>
            <a:lvl1pPr>
              <a:defRPr/>
            </a:lvl1pPr>
          </a:lstStyle>
          <a:p>
            <a:fld id="{326A8DB7-82B5-4E5E-BF9D-42C3139A4A90}" type="slidenum">
              <a:rPr lang="en-US" altLang="en-US"/>
              <a:pPr/>
              <a:t>‹#›</a:t>
            </a:fld>
            <a:endParaRPr lang="en-US" altLang="en-US"/>
          </a:p>
        </p:txBody>
      </p:sp>
    </p:spTree>
    <p:extLst>
      <p:ext uri="{BB962C8B-B14F-4D97-AF65-F5344CB8AC3E}">
        <p14:creationId xmlns:p14="http://schemas.microsoft.com/office/powerpoint/2010/main" val="2883470600"/>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1">
            <a:extLst>
              <a:ext uri="{FF2B5EF4-FFF2-40B4-BE49-F238E27FC236}">
                <a16:creationId xmlns:a16="http://schemas.microsoft.com/office/drawing/2014/main" id="{F2CE2379-C428-4B30-80BA-81B0062E42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2">
            <a:extLst>
              <a:ext uri="{FF2B5EF4-FFF2-40B4-BE49-F238E27FC236}">
                <a16:creationId xmlns:a16="http://schemas.microsoft.com/office/drawing/2014/main" id="{5A1E86FD-3FF8-46AC-B14D-BCCA861B0F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3">
            <a:extLst>
              <a:ext uri="{FF2B5EF4-FFF2-40B4-BE49-F238E27FC236}">
                <a16:creationId xmlns:a16="http://schemas.microsoft.com/office/drawing/2014/main" id="{5C20BFC7-6968-4B56-A91B-7FC759DDD077}"/>
              </a:ext>
            </a:extLst>
          </p:cNvPr>
          <p:cNvSpPr>
            <a:spLocks noGrp="1" noChangeArrowheads="1"/>
          </p:cNvSpPr>
          <p:nvPr>
            <p:ph type="sldNum" sz="quarter" idx="12"/>
          </p:nvPr>
        </p:nvSpPr>
        <p:spPr>
          <a:ln/>
        </p:spPr>
        <p:txBody>
          <a:bodyPr/>
          <a:lstStyle>
            <a:lvl1pPr>
              <a:defRPr/>
            </a:lvl1pPr>
          </a:lstStyle>
          <a:p>
            <a:fld id="{29F7D93C-E303-46B8-9DFF-251D2919F93A}" type="slidenum">
              <a:rPr lang="en-US" altLang="en-US"/>
              <a:pPr/>
              <a:t>‹#›</a:t>
            </a:fld>
            <a:endParaRPr lang="en-US" altLang="en-US"/>
          </a:p>
        </p:txBody>
      </p:sp>
    </p:spTree>
    <p:extLst>
      <p:ext uri="{BB962C8B-B14F-4D97-AF65-F5344CB8AC3E}">
        <p14:creationId xmlns:p14="http://schemas.microsoft.com/office/powerpoint/2010/main" val="111032686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1">
            <a:extLst>
              <a:ext uri="{FF2B5EF4-FFF2-40B4-BE49-F238E27FC236}">
                <a16:creationId xmlns:a16="http://schemas.microsoft.com/office/drawing/2014/main" id="{293ECDCC-A7DE-4725-AFCE-A7E9FB7D5A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2">
            <a:extLst>
              <a:ext uri="{FF2B5EF4-FFF2-40B4-BE49-F238E27FC236}">
                <a16:creationId xmlns:a16="http://schemas.microsoft.com/office/drawing/2014/main" id="{68A50DA8-5EB8-4521-B330-BA1D5D9F5D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3">
            <a:extLst>
              <a:ext uri="{FF2B5EF4-FFF2-40B4-BE49-F238E27FC236}">
                <a16:creationId xmlns:a16="http://schemas.microsoft.com/office/drawing/2014/main" id="{CBA8C558-D869-458F-9541-BBDB8CAA6B60}"/>
              </a:ext>
            </a:extLst>
          </p:cNvPr>
          <p:cNvSpPr>
            <a:spLocks noGrp="1" noChangeArrowheads="1"/>
          </p:cNvSpPr>
          <p:nvPr>
            <p:ph type="sldNum" sz="quarter" idx="12"/>
          </p:nvPr>
        </p:nvSpPr>
        <p:spPr>
          <a:ln/>
        </p:spPr>
        <p:txBody>
          <a:bodyPr/>
          <a:lstStyle>
            <a:lvl1pPr>
              <a:defRPr/>
            </a:lvl1pPr>
          </a:lstStyle>
          <a:p>
            <a:fld id="{6C42D21C-AD58-4641-8304-F2A40E4BE4FA}" type="slidenum">
              <a:rPr lang="en-US" altLang="en-US"/>
              <a:pPr/>
              <a:t>‹#›</a:t>
            </a:fld>
            <a:endParaRPr lang="en-US" altLang="en-US"/>
          </a:p>
        </p:txBody>
      </p:sp>
    </p:spTree>
    <p:extLst>
      <p:ext uri="{BB962C8B-B14F-4D97-AF65-F5344CB8AC3E}">
        <p14:creationId xmlns:p14="http://schemas.microsoft.com/office/powerpoint/2010/main" val="3282304350"/>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2BB784D-A59E-44EE-AF41-689FDB4BE0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FFE207D-4697-4B09-A26C-502382C1A5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4CF31EF-FC4F-40C5-ACFE-7DAA9D3BDAF9}"/>
              </a:ext>
            </a:extLst>
          </p:cNvPr>
          <p:cNvSpPr>
            <a:spLocks noGrp="1" noChangeArrowheads="1"/>
          </p:cNvSpPr>
          <p:nvPr>
            <p:ph type="sldNum" sz="quarter" idx="12"/>
          </p:nvPr>
        </p:nvSpPr>
        <p:spPr>
          <a:ln/>
        </p:spPr>
        <p:txBody>
          <a:bodyPr/>
          <a:lstStyle>
            <a:lvl1pPr>
              <a:defRPr/>
            </a:lvl1pPr>
          </a:lstStyle>
          <a:p>
            <a:fld id="{FEBC0DE5-EF3E-4E8A-A3B2-BE3EB69B5313}" type="slidenum">
              <a:rPr lang="en-US" altLang="en-US"/>
              <a:pPr/>
              <a:t>‹#›</a:t>
            </a:fld>
            <a:endParaRPr lang="en-US" altLang="en-US"/>
          </a:p>
        </p:txBody>
      </p:sp>
    </p:spTree>
    <p:extLst>
      <p:ext uri="{BB962C8B-B14F-4D97-AF65-F5344CB8AC3E}">
        <p14:creationId xmlns:p14="http://schemas.microsoft.com/office/powerpoint/2010/main" val="1545227869"/>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1613" y="1828800"/>
            <a:ext cx="2665412"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9425" y="1828800"/>
            <a:ext cx="2667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DE46280-99FB-418C-9097-2341B2FA10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4BD8B83-41D6-451C-AAE0-01FCC04672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5395E5D-BC19-4C02-AD02-B2762FDAF10E}"/>
              </a:ext>
            </a:extLst>
          </p:cNvPr>
          <p:cNvSpPr>
            <a:spLocks noGrp="1" noChangeArrowheads="1"/>
          </p:cNvSpPr>
          <p:nvPr>
            <p:ph type="sldNum" sz="quarter" idx="12"/>
          </p:nvPr>
        </p:nvSpPr>
        <p:spPr>
          <a:ln/>
        </p:spPr>
        <p:txBody>
          <a:bodyPr/>
          <a:lstStyle>
            <a:lvl1pPr>
              <a:defRPr/>
            </a:lvl1pPr>
          </a:lstStyle>
          <a:p>
            <a:fld id="{F9C6ED4F-8022-438E-B184-B4E3FFBE6EA9}" type="slidenum">
              <a:rPr lang="en-US" altLang="en-US"/>
              <a:pPr/>
              <a:t>‹#›</a:t>
            </a:fld>
            <a:endParaRPr lang="en-US" altLang="en-US"/>
          </a:p>
        </p:txBody>
      </p:sp>
    </p:spTree>
    <p:extLst>
      <p:ext uri="{BB962C8B-B14F-4D97-AF65-F5344CB8AC3E}">
        <p14:creationId xmlns:p14="http://schemas.microsoft.com/office/powerpoint/2010/main" val="3474543863"/>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6A6C855-CD76-4CD0-B2F5-73C45C0C91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767BDA7-05B0-4686-8965-A88030CF25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D494804-AF9A-449C-BE79-701EFDB5DE99}"/>
              </a:ext>
            </a:extLst>
          </p:cNvPr>
          <p:cNvSpPr>
            <a:spLocks noGrp="1" noChangeArrowheads="1"/>
          </p:cNvSpPr>
          <p:nvPr>
            <p:ph type="sldNum" sz="quarter" idx="12"/>
          </p:nvPr>
        </p:nvSpPr>
        <p:spPr>
          <a:ln/>
        </p:spPr>
        <p:txBody>
          <a:bodyPr/>
          <a:lstStyle>
            <a:lvl1pPr>
              <a:defRPr/>
            </a:lvl1pPr>
          </a:lstStyle>
          <a:p>
            <a:fld id="{8AB13CEB-E3D2-4879-8423-AFDCA28B3E7D}" type="slidenum">
              <a:rPr lang="en-US" altLang="en-US"/>
              <a:pPr/>
              <a:t>‹#›</a:t>
            </a:fld>
            <a:endParaRPr lang="en-US" altLang="en-US"/>
          </a:p>
        </p:txBody>
      </p:sp>
    </p:spTree>
    <p:extLst>
      <p:ext uri="{BB962C8B-B14F-4D97-AF65-F5344CB8AC3E}">
        <p14:creationId xmlns:p14="http://schemas.microsoft.com/office/powerpoint/2010/main" val="1185287050"/>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7F0DC6-5407-469A-AD87-55D9B342C8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4231A0A-78BF-46EA-B966-B6A63B58E2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CA5C249-7ECA-4FAD-BDD5-88481FE0F451}"/>
              </a:ext>
            </a:extLst>
          </p:cNvPr>
          <p:cNvSpPr>
            <a:spLocks noGrp="1" noChangeArrowheads="1"/>
          </p:cNvSpPr>
          <p:nvPr>
            <p:ph type="sldNum" sz="quarter" idx="12"/>
          </p:nvPr>
        </p:nvSpPr>
        <p:spPr>
          <a:ln/>
        </p:spPr>
        <p:txBody>
          <a:bodyPr/>
          <a:lstStyle>
            <a:lvl1pPr>
              <a:defRPr/>
            </a:lvl1pPr>
          </a:lstStyle>
          <a:p>
            <a:fld id="{66F23048-5621-4381-830E-46F7B9665A00}" type="slidenum">
              <a:rPr lang="en-US" altLang="en-US"/>
              <a:pPr/>
              <a:t>‹#›</a:t>
            </a:fld>
            <a:endParaRPr lang="en-US" altLang="en-US"/>
          </a:p>
        </p:txBody>
      </p:sp>
    </p:spTree>
    <p:extLst>
      <p:ext uri="{BB962C8B-B14F-4D97-AF65-F5344CB8AC3E}">
        <p14:creationId xmlns:p14="http://schemas.microsoft.com/office/powerpoint/2010/main" val="61625663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908736-BC0C-4C02-850A-3327ADA363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67BB9E3-7B67-4BA3-87E9-D70A0C1FCB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E92891A-9117-4243-9F2C-5F37A8CAF646}"/>
              </a:ext>
            </a:extLst>
          </p:cNvPr>
          <p:cNvSpPr>
            <a:spLocks noGrp="1" noChangeArrowheads="1"/>
          </p:cNvSpPr>
          <p:nvPr>
            <p:ph type="sldNum" sz="quarter" idx="12"/>
          </p:nvPr>
        </p:nvSpPr>
        <p:spPr>
          <a:ln/>
        </p:spPr>
        <p:txBody>
          <a:bodyPr/>
          <a:lstStyle>
            <a:lvl1pPr>
              <a:defRPr/>
            </a:lvl1pPr>
          </a:lstStyle>
          <a:p>
            <a:fld id="{640616FF-45F4-41F9-A555-31C79CA2C6AF}" type="slidenum">
              <a:rPr lang="en-US" altLang="en-US"/>
              <a:pPr/>
              <a:t>‹#›</a:t>
            </a:fld>
            <a:endParaRPr lang="en-US" altLang="en-US"/>
          </a:p>
        </p:txBody>
      </p:sp>
    </p:spTree>
    <p:extLst>
      <p:ext uri="{BB962C8B-B14F-4D97-AF65-F5344CB8AC3E}">
        <p14:creationId xmlns:p14="http://schemas.microsoft.com/office/powerpoint/2010/main" val="101053773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5110824-42D6-4747-8FDF-7FADE3AAD0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5D5D194-A646-4CE1-81F0-EAC06E0F49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C04E083-11E7-4996-B56F-A0FF59A4AB05}"/>
              </a:ext>
            </a:extLst>
          </p:cNvPr>
          <p:cNvSpPr>
            <a:spLocks noGrp="1" noChangeArrowheads="1"/>
          </p:cNvSpPr>
          <p:nvPr>
            <p:ph type="sldNum" sz="quarter" idx="12"/>
          </p:nvPr>
        </p:nvSpPr>
        <p:spPr>
          <a:ln/>
        </p:spPr>
        <p:txBody>
          <a:bodyPr/>
          <a:lstStyle>
            <a:lvl1pPr>
              <a:defRPr/>
            </a:lvl1pPr>
          </a:lstStyle>
          <a:p>
            <a:fld id="{F970A7E3-0B12-4ED5-A4D8-AF6A3E84BE3F}" type="slidenum">
              <a:rPr lang="en-US" altLang="en-US"/>
              <a:pPr/>
              <a:t>‹#›</a:t>
            </a:fld>
            <a:endParaRPr lang="en-US" altLang="en-US"/>
          </a:p>
        </p:txBody>
      </p:sp>
    </p:spTree>
    <p:extLst>
      <p:ext uri="{BB962C8B-B14F-4D97-AF65-F5344CB8AC3E}">
        <p14:creationId xmlns:p14="http://schemas.microsoft.com/office/powerpoint/2010/main" val="3043320145"/>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30E51F2-3634-4EE6-B51E-5EAD24F8CF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0A4E6D2-EB47-4A92-B478-D218FD0043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E11BA1C-C14E-4B81-BF5A-480FDCBA7485}"/>
              </a:ext>
            </a:extLst>
          </p:cNvPr>
          <p:cNvSpPr>
            <a:spLocks noGrp="1" noChangeArrowheads="1"/>
          </p:cNvSpPr>
          <p:nvPr>
            <p:ph type="sldNum" sz="quarter" idx="12"/>
          </p:nvPr>
        </p:nvSpPr>
        <p:spPr>
          <a:ln/>
        </p:spPr>
        <p:txBody>
          <a:bodyPr/>
          <a:lstStyle>
            <a:lvl1pPr>
              <a:defRPr/>
            </a:lvl1pPr>
          </a:lstStyle>
          <a:p>
            <a:fld id="{E0B15A28-91C7-485D-98EF-267DCD97A45F}" type="slidenum">
              <a:rPr lang="en-US" altLang="en-US"/>
              <a:pPr/>
              <a:t>‹#›</a:t>
            </a:fld>
            <a:endParaRPr lang="en-US" altLang="en-US"/>
          </a:p>
        </p:txBody>
      </p:sp>
    </p:spTree>
    <p:extLst>
      <p:ext uri="{BB962C8B-B14F-4D97-AF65-F5344CB8AC3E}">
        <p14:creationId xmlns:p14="http://schemas.microsoft.com/office/powerpoint/2010/main" val="1860567195"/>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968F8E5-6653-4A0B-AC28-F6D6DBF8F505}"/>
              </a:ext>
            </a:extLst>
          </p:cNvPr>
          <p:cNvSpPr>
            <a:spLocks noGrp="1" noChangeArrowheads="1"/>
          </p:cNvSpPr>
          <p:nvPr>
            <p:ph type="title"/>
          </p:nvPr>
        </p:nvSpPr>
        <p:spPr bwMode="auto">
          <a:xfrm>
            <a:off x="2741613" y="762000"/>
            <a:ext cx="5484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5C4E79EF-B937-43D6-ADA7-E51E5C97A028}"/>
              </a:ext>
            </a:extLst>
          </p:cNvPr>
          <p:cNvSpPr>
            <a:spLocks noGrp="1" noChangeArrowheads="1"/>
          </p:cNvSpPr>
          <p:nvPr>
            <p:ph type="body" idx="1"/>
          </p:nvPr>
        </p:nvSpPr>
        <p:spPr bwMode="auto">
          <a:xfrm>
            <a:off x="2741613" y="1828800"/>
            <a:ext cx="54848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6" name="Rectangle 4">
            <a:extLst>
              <a:ext uri="{FF2B5EF4-FFF2-40B4-BE49-F238E27FC236}">
                <a16:creationId xmlns:a16="http://schemas.microsoft.com/office/drawing/2014/main" id="{9CB3A12A-5656-4823-B884-89D86D2B5812}"/>
              </a:ext>
            </a:extLst>
          </p:cNvPr>
          <p:cNvSpPr>
            <a:spLocks noGrp="1" noChangeArrowheads="1"/>
          </p:cNvSpPr>
          <p:nvPr>
            <p:ph type="dt" sz="half" idx="2"/>
          </p:nvPr>
        </p:nvSpPr>
        <p:spPr bwMode="auto">
          <a:xfrm>
            <a:off x="9144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79551B"/>
                </a:solidFill>
                <a:latin typeface="+mn-lt"/>
              </a:defRPr>
            </a:lvl1pPr>
          </a:lstStyle>
          <a:p>
            <a:pPr>
              <a:defRPr/>
            </a:pPr>
            <a:endParaRPr lang="en-US" altLang="en-US"/>
          </a:p>
        </p:txBody>
      </p:sp>
      <p:sp>
        <p:nvSpPr>
          <p:cNvPr id="18437" name="Rectangle 5">
            <a:extLst>
              <a:ext uri="{FF2B5EF4-FFF2-40B4-BE49-F238E27FC236}">
                <a16:creationId xmlns:a16="http://schemas.microsoft.com/office/drawing/2014/main" id="{ADE080FA-AEA9-4CE4-8029-D6D770912890}"/>
              </a:ext>
            </a:extLst>
          </p:cNvPr>
          <p:cNvSpPr>
            <a:spLocks noGrp="1" noChangeArrowheads="1"/>
          </p:cNvSpPr>
          <p:nvPr>
            <p:ph type="ftr" sz="quarter" idx="3"/>
          </p:nvPr>
        </p:nvSpPr>
        <p:spPr bwMode="auto">
          <a:xfrm>
            <a:off x="3124200" y="588645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79551B"/>
                </a:solidFill>
                <a:latin typeface="+mn-lt"/>
              </a:defRPr>
            </a:lvl1pPr>
          </a:lstStyle>
          <a:p>
            <a:pPr>
              <a:defRPr/>
            </a:pPr>
            <a:endParaRPr lang="en-US" altLang="en-US"/>
          </a:p>
        </p:txBody>
      </p:sp>
      <p:sp>
        <p:nvSpPr>
          <p:cNvPr id="18438" name="Rectangle 6">
            <a:extLst>
              <a:ext uri="{FF2B5EF4-FFF2-40B4-BE49-F238E27FC236}">
                <a16:creationId xmlns:a16="http://schemas.microsoft.com/office/drawing/2014/main" id="{20CA9722-E65A-4682-8DD9-3B717031D407}"/>
              </a:ext>
            </a:extLst>
          </p:cNvPr>
          <p:cNvSpPr>
            <a:spLocks noGrp="1" noChangeArrowheads="1"/>
          </p:cNvSpPr>
          <p:nvPr>
            <p:ph type="sldNum" sz="quarter" idx="4"/>
          </p:nvPr>
        </p:nvSpPr>
        <p:spPr bwMode="auto">
          <a:xfrm>
            <a:off x="64770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79551B"/>
                </a:solidFill>
                <a:latin typeface="Palatino Linotype" panose="02040502050505030304" pitchFamily="18" charset="0"/>
              </a:defRPr>
            </a:lvl1pPr>
          </a:lstStyle>
          <a:p>
            <a:fld id="{47477D4A-C774-4F42-926E-007FEBADC6B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0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3"/>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 calcmode="lin" valueType="num">
                                      <p:cBhvr>
                                        <p:cTn id="14" dur="1000" fill="hold"/>
                                        <p:tgtEl>
                                          <p:spTgt spid="1843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8435">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p:cTn id="19" dur="1000" fill="hold"/>
                                        <p:tgtEl>
                                          <p:spTgt spid="1843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8435">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8435">
                                            <p:txEl>
                                              <p:pRg st="2" end="2"/>
                                            </p:txEl>
                                          </p:spTgt>
                                        </p:tgtEl>
                                        <p:attrNameLst>
                                          <p:attrName>style.visibility</p:attrName>
                                        </p:attrNameLst>
                                      </p:cBhvr>
                                      <p:to>
                                        <p:strVal val="visible"/>
                                      </p:to>
                                    </p:set>
                                    <p:anim calcmode="lin" valueType="num">
                                      <p:cBhvr>
                                        <p:cTn id="24" dur="1000" fill="hold"/>
                                        <p:tgtEl>
                                          <p:spTgt spid="18435">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8435">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 calcmode="lin" valueType="num">
                                      <p:cBhvr>
                                        <p:cTn id="29" dur="1000" fill="hold"/>
                                        <p:tgtEl>
                                          <p:spTgt spid="18435">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8435">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8435">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8435">
                                            <p:txEl>
                                              <p:pRg st="4" end="4"/>
                                            </p:txEl>
                                          </p:spTgt>
                                        </p:tgtEl>
                                        <p:attrNameLst>
                                          <p:attrName>style.visibility</p:attrName>
                                        </p:attrNameLst>
                                      </p:cBhvr>
                                      <p:to>
                                        <p:strVal val="visible"/>
                                      </p:to>
                                    </p:set>
                                    <p:anim calcmode="lin" valueType="num">
                                      <p:cBhvr>
                                        <p:cTn id="34" dur="1000" fill="hold"/>
                                        <p:tgtEl>
                                          <p:spTgt spid="18435">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8435">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tmplLst>
          <p:tmpl lvl="1">
            <p:tnLst>
              <p:par>
                <p:cTn presetID="50" presetClass="entr" presetSubtype="0" decel="10000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anim calcmode="lin" valueType="num">
                      <p:cBhvr>
                        <p:cTn dur="1000" fill="hold"/>
                        <p:tgtEl>
                          <p:spTgt spid="18435"/>
                        </p:tgtEl>
                        <p:attrNameLst>
                          <p:attrName>ppt_w</p:attrName>
                        </p:attrNameLst>
                      </p:cBhvr>
                      <p:tavLst>
                        <p:tav tm="0">
                          <p:val>
                            <p:strVal val="#ppt_w+.3"/>
                          </p:val>
                        </p:tav>
                        <p:tav tm="100000">
                          <p:val>
                            <p:strVal val="#ppt_w"/>
                          </p:val>
                        </p:tav>
                      </p:tavLst>
                    </p:anim>
                    <p:anim calcmode="lin" valueType="num">
                      <p:cBhvr>
                        <p:cTn dur="1000" fill="hold"/>
                        <p:tgtEl>
                          <p:spTgt spid="18435"/>
                        </p:tgtEl>
                        <p:attrNameLst>
                          <p:attrName>ppt_h</p:attrName>
                        </p:attrNameLst>
                      </p:cBhvr>
                      <p:tavLst>
                        <p:tav tm="0">
                          <p:val>
                            <p:strVal val="#ppt_h"/>
                          </p:val>
                        </p:tav>
                        <p:tav tm="100000">
                          <p:val>
                            <p:strVal val="#ppt_h"/>
                          </p:val>
                        </p:tav>
                      </p:tavLst>
                    </p:anim>
                    <p:animEffect transition="in" filter="fade">
                      <p:cBhvr>
                        <p:cTn dur="1000"/>
                        <p:tgtEl>
                          <p:spTgt spid="18435"/>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8435"/>
                        </p:tgtEl>
                        <p:attrNameLst>
                          <p:attrName>style.visibility</p:attrName>
                        </p:attrNameLst>
                      </p:cBhvr>
                      <p:to>
                        <p:strVal val="visible"/>
                      </p:to>
                    </p:set>
                    <p:anim calcmode="lin" valueType="num">
                      <p:cBhvr>
                        <p:cTn dur="1000" fill="hold"/>
                        <p:tgtEl>
                          <p:spTgt spid="18435"/>
                        </p:tgtEl>
                        <p:attrNameLst>
                          <p:attrName>ppt_w</p:attrName>
                        </p:attrNameLst>
                      </p:cBhvr>
                      <p:tavLst>
                        <p:tav tm="0">
                          <p:val>
                            <p:strVal val="#ppt_w+.3"/>
                          </p:val>
                        </p:tav>
                        <p:tav tm="100000">
                          <p:val>
                            <p:strVal val="#ppt_w"/>
                          </p:val>
                        </p:tav>
                      </p:tavLst>
                    </p:anim>
                    <p:anim calcmode="lin" valueType="num">
                      <p:cBhvr>
                        <p:cTn dur="1000" fill="hold"/>
                        <p:tgtEl>
                          <p:spTgt spid="18435"/>
                        </p:tgtEl>
                        <p:attrNameLst>
                          <p:attrName>ppt_h</p:attrName>
                        </p:attrNameLst>
                      </p:cBhvr>
                      <p:tavLst>
                        <p:tav tm="0">
                          <p:val>
                            <p:strVal val="#ppt_h"/>
                          </p:val>
                        </p:tav>
                        <p:tav tm="100000">
                          <p:val>
                            <p:strVal val="#ppt_h"/>
                          </p:val>
                        </p:tav>
                      </p:tavLst>
                    </p:anim>
                    <p:animEffect transition="in" filter="fade">
                      <p:cBhvr>
                        <p:cTn dur="1000"/>
                        <p:tgtEl>
                          <p:spTgt spid="18435"/>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8435"/>
                        </p:tgtEl>
                        <p:attrNameLst>
                          <p:attrName>style.visibility</p:attrName>
                        </p:attrNameLst>
                      </p:cBhvr>
                      <p:to>
                        <p:strVal val="visible"/>
                      </p:to>
                    </p:set>
                    <p:anim calcmode="lin" valueType="num">
                      <p:cBhvr>
                        <p:cTn dur="1000" fill="hold"/>
                        <p:tgtEl>
                          <p:spTgt spid="18435"/>
                        </p:tgtEl>
                        <p:attrNameLst>
                          <p:attrName>ppt_w</p:attrName>
                        </p:attrNameLst>
                      </p:cBhvr>
                      <p:tavLst>
                        <p:tav tm="0">
                          <p:val>
                            <p:strVal val="#ppt_w+.3"/>
                          </p:val>
                        </p:tav>
                        <p:tav tm="100000">
                          <p:val>
                            <p:strVal val="#ppt_w"/>
                          </p:val>
                        </p:tav>
                      </p:tavLst>
                    </p:anim>
                    <p:anim calcmode="lin" valueType="num">
                      <p:cBhvr>
                        <p:cTn dur="1000" fill="hold"/>
                        <p:tgtEl>
                          <p:spTgt spid="18435"/>
                        </p:tgtEl>
                        <p:attrNameLst>
                          <p:attrName>ppt_h</p:attrName>
                        </p:attrNameLst>
                      </p:cBhvr>
                      <p:tavLst>
                        <p:tav tm="0">
                          <p:val>
                            <p:strVal val="#ppt_h"/>
                          </p:val>
                        </p:tav>
                        <p:tav tm="100000">
                          <p:val>
                            <p:strVal val="#ppt_h"/>
                          </p:val>
                        </p:tav>
                      </p:tavLst>
                    </p:anim>
                    <p:animEffect transition="in" filter="fade">
                      <p:cBhvr>
                        <p:cTn dur="1000"/>
                        <p:tgtEl>
                          <p:spTgt spid="18435"/>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8435"/>
                        </p:tgtEl>
                        <p:attrNameLst>
                          <p:attrName>style.visibility</p:attrName>
                        </p:attrNameLst>
                      </p:cBhvr>
                      <p:to>
                        <p:strVal val="visible"/>
                      </p:to>
                    </p:set>
                    <p:anim calcmode="lin" valueType="num">
                      <p:cBhvr>
                        <p:cTn dur="1000" fill="hold"/>
                        <p:tgtEl>
                          <p:spTgt spid="18435"/>
                        </p:tgtEl>
                        <p:attrNameLst>
                          <p:attrName>ppt_w</p:attrName>
                        </p:attrNameLst>
                      </p:cBhvr>
                      <p:tavLst>
                        <p:tav tm="0">
                          <p:val>
                            <p:strVal val="#ppt_w+.3"/>
                          </p:val>
                        </p:tav>
                        <p:tav tm="100000">
                          <p:val>
                            <p:strVal val="#ppt_w"/>
                          </p:val>
                        </p:tav>
                      </p:tavLst>
                    </p:anim>
                    <p:anim calcmode="lin" valueType="num">
                      <p:cBhvr>
                        <p:cTn dur="1000" fill="hold"/>
                        <p:tgtEl>
                          <p:spTgt spid="18435"/>
                        </p:tgtEl>
                        <p:attrNameLst>
                          <p:attrName>ppt_h</p:attrName>
                        </p:attrNameLst>
                      </p:cBhvr>
                      <p:tavLst>
                        <p:tav tm="0">
                          <p:val>
                            <p:strVal val="#ppt_h"/>
                          </p:val>
                        </p:tav>
                        <p:tav tm="100000">
                          <p:val>
                            <p:strVal val="#ppt_h"/>
                          </p:val>
                        </p:tav>
                      </p:tavLst>
                    </p:anim>
                    <p:animEffect transition="in" filter="fade">
                      <p:cBhvr>
                        <p:cTn dur="1000"/>
                        <p:tgtEl>
                          <p:spTgt spid="18435"/>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8435"/>
                        </p:tgtEl>
                        <p:attrNameLst>
                          <p:attrName>style.visibility</p:attrName>
                        </p:attrNameLst>
                      </p:cBhvr>
                      <p:to>
                        <p:strVal val="visible"/>
                      </p:to>
                    </p:set>
                    <p:anim calcmode="lin" valueType="num">
                      <p:cBhvr>
                        <p:cTn dur="1000" fill="hold"/>
                        <p:tgtEl>
                          <p:spTgt spid="18435"/>
                        </p:tgtEl>
                        <p:attrNameLst>
                          <p:attrName>ppt_w</p:attrName>
                        </p:attrNameLst>
                      </p:cBhvr>
                      <p:tavLst>
                        <p:tav tm="0">
                          <p:val>
                            <p:strVal val="#ppt_w+.3"/>
                          </p:val>
                        </p:tav>
                        <p:tav tm="100000">
                          <p:val>
                            <p:strVal val="#ppt_w"/>
                          </p:val>
                        </p:tav>
                      </p:tavLst>
                    </p:anim>
                    <p:anim calcmode="lin" valueType="num">
                      <p:cBhvr>
                        <p:cTn dur="1000" fill="hold"/>
                        <p:tgtEl>
                          <p:spTgt spid="18435"/>
                        </p:tgtEl>
                        <p:attrNameLst>
                          <p:attrName>ppt_h</p:attrName>
                        </p:attrNameLst>
                      </p:cBhvr>
                      <p:tavLst>
                        <p:tav tm="0">
                          <p:val>
                            <p:strVal val="#ppt_h"/>
                          </p:val>
                        </p:tav>
                        <p:tav tm="100000">
                          <p:val>
                            <p:strVal val="#ppt_h"/>
                          </p:val>
                        </p:tav>
                      </p:tavLst>
                    </p:anim>
                    <p:animEffect transition="in" filter="fade">
                      <p:cBhvr>
                        <p:cTn dur="1000"/>
                        <p:tgtEl>
                          <p:spTgt spid="18435"/>
                        </p:tgtEl>
                      </p:cBhvr>
                    </p:animEffect>
                  </p:childTnLst>
                </p:cTn>
              </p:par>
            </p:tnLst>
          </p:tmpl>
        </p:tmplLst>
      </p:bldP>
    </p:bldLst>
  </p:timing>
  <p:txStyles>
    <p:titleStyle>
      <a:lvl1pPr algn="l" rtl="0" eaLnBrk="0" fontAlgn="base" hangingPunct="0">
        <a:spcBef>
          <a:spcPct val="0"/>
        </a:spcBef>
        <a:spcAft>
          <a:spcPct val="0"/>
        </a:spcAft>
        <a:defRPr sz="3200" kern="1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anose="02040502050505030304" pitchFamily="18" charset="0"/>
        </a:defRPr>
      </a:lvl2pPr>
      <a:lvl3pPr algn="l" rtl="0" eaLnBrk="0" fontAlgn="base" hangingPunct="0">
        <a:spcBef>
          <a:spcPct val="0"/>
        </a:spcBef>
        <a:spcAft>
          <a:spcPct val="0"/>
        </a:spcAft>
        <a:defRPr sz="3200">
          <a:solidFill>
            <a:srgbClr val="79551B"/>
          </a:solidFill>
          <a:latin typeface="Palatino Linotype" panose="02040502050505030304" pitchFamily="18" charset="0"/>
        </a:defRPr>
      </a:lvl3pPr>
      <a:lvl4pPr algn="l" rtl="0" eaLnBrk="0" fontAlgn="base" hangingPunct="0">
        <a:spcBef>
          <a:spcPct val="0"/>
        </a:spcBef>
        <a:spcAft>
          <a:spcPct val="0"/>
        </a:spcAft>
        <a:defRPr sz="3200">
          <a:solidFill>
            <a:srgbClr val="79551B"/>
          </a:solidFill>
          <a:latin typeface="Palatino Linotype" panose="02040502050505030304" pitchFamily="18" charset="0"/>
        </a:defRPr>
      </a:lvl4pPr>
      <a:lvl5pPr algn="l" rtl="0" eaLnBrk="0" fontAlgn="base" hangingPunct="0">
        <a:spcBef>
          <a:spcPct val="0"/>
        </a:spcBef>
        <a:spcAft>
          <a:spcPct val="0"/>
        </a:spcAft>
        <a:defRPr sz="3200">
          <a:solidFill>
            <a:srgbClr val="79551B"/>
          </a:solidFill>
          <a:latin typeface="Palatino Linotype" panose="02040502050505030304" pitchFamily="18" charset="0"/>
        </a:defRPr>
      </a:lvl5pPr>
      <a:lvl6pPr marL="457200" algn="l" rtl="0" fontAlgn="base">
        <a:spcBef>
          <a:spcPct val="0"/>
        </a:spcBef>
        <a:spcAft>
          <a:spcPct val="0"/>
        </a:spcAft>
        <a:defRPr sz="3200">
          <a:solidFill>
            <a:srgbClr val="79551B"/>
          </a:solidFill>
          <a:latin typeface="Palatino Linotype" panose="02040502050505030304" pitchFamily="18" charset="0"/>
        </a:defRPr>
      </a:lvl6pPr>
      <a:lvl7pPr marL="914400" algn="l" rtl="0" fontAlgn="base">
        <a:spcBef>
          <a:spcPct val="0"/>
        </a:spcBef>
        <a:spcAft>
          <a:spcPct val="0"/>
        </a:spcAft>
        <a:defRPr sz="3200">
          <a:solidFill>
            <a:srgbClr val="79551B"/>
          </a:solidFill>
          <a:latin typeface="Palatino Linotype" panose="02040502050505030304" pitchFamily="18" charset="0"/>
        </a:defRPr>
      </a:lvl7pPr>
      <a:lvl8pPr marL="1371600" algn="l" rtl="0" fontAlgn="base">
        <a:spcBef>
          <a:spcPct val="0"/>
        </a:spcBef>
        <a:spcAft>
          <a:spcPct val="0"/>
        </a:spcAft>
        <a:defRPr sz="3200">
          <a:solidFill>
            <a:srgbClr val="79551B"/>
          </a:solidFill>
          <a:latin typeface="Palatino Linotype" panose="02040502050505030304" pitchFamily="18" charset="0"/>
        </a:defRPr>
      </a:lvl8pPr>
      <a:lvl9pPr marL="1828800" algn="l" rtl="0" fontAlgn="base">
        <a:spcBef>
          <a:spcPct val="0"/>
        </a:spcBef>
        <a:spcAft>
          <a:spcPct val="0"/>
        </a:spcAft>
        <a:defRPr sz="3200">
          <a:solidFill>
            <a:srgbClr val="79551B"/>
          </a:solidFill>
          <a:latin typeface="Palatino Linotype" panose="02040502050505030304" pitchFamily="18" charset="0"/>
        </a:defRPr>
      </a:lvl9pPr>
    </p:titleStyle>
    <p:bodyStyle>
      <a:lvl1pPr marL="342900" indent="-342900" algn="l" rtl="0" eaLnBrk="0" fontAlgn="base" hangingPunct="0">
        <a:spcBef>
          <a:spcPct val="20000"/>
        </a:spcBef>
        <a:spcAft>
          <a:spcPct val="0"/>
        </a:spcAft>
        <a:buChar char="•"/>
        <a:defRPr sz="2800" kern="12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79551B"/>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79551B"/>
          </a:solidFill>
          <a:latin typeface="+mn-lt"/>
          <a:ea typeface="+mn-ea"/>
          <a:cs typeface="+mn-cs"/>
        </a:defRPr>
      </a:lvl3pPr>
      <a:lvl4pPr marL="1600200" indent="-228600" algn="l" rtl="0" eaLnBrk="0" fontAlgn="base" hangingPunct="0">
        <a:spcBef>
          <a:spcPct val="20000"/>
        </a:spcBef>
        <a:spcAft>
          <a:spcPct val="0"/>
        </a:spcAft>
        <a:buChar char="–"/>
        <a:defRPr kern="1200">
          <a:solidFill>
            <a:srgbClr val="79551B"/>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79551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3FFA56DA-ED41-466A-9F65-7A884CF84A91}"/>
              </a:ext>
            </a:extLst>
          </p:cNvPr>
          <p:cNvGrpSpPr>
            <a:grpSpLocks/>
          </p:cNvGrpSpPr>
          <p:nvPr/>
        </p:nvGrpSpPr>
        <p:grpSpPr bwMode="auto">
          <a:xfrm>
            <a:off x="0" y="-17463"/>
            <a:ext cx="9178925" cy="6905626"/>
            <a:chOff x="0" y="-11"/>
            <a:chExt cx="5782" cy="4350"/>
          </a:xfrm>
        </p:grpSpPr>
        <p:sp>
          <p:nvSpPr>
            <p:cNvPr id="2056" name="Rectangle 3">
              <a:extLst>
                <a:ext uri="{FF2B5EF4-FFF2-40B4-BE49-F238E27FC236}">
                  <a16:creationId xmlns:a16="http://schemas.microsoft.com/office/drawing/2014/main" id="{F480DCBC-4A33-467F-87A1-734850D1D393}"/>
                </a:ext>
              </a:extLst>
            </p:cNvPr>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57" name="Rectangle 4">
              <a:extLst>
                <a:ext uri="{FF2B5EF4-FFF2-40B4-BE49-F238E27FC236}">
                  <a16:creationId xmlns:a16="http://schemas.microsoft.com/office/drawing/2014/main" id="{063DF680-8279-44A5-B419-0DF84152B3AC}"/>
                </a:ext>
              </a:extLst>
            </p:cNvPr>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nvGrpSpPr>
            <p:cNvPr id="2058" name="Group 5">
              <a:extLst>
                <a:ext uri="{FF2B5EF4-FFF2-40B4-BE49-F238E27FC236}">
                  <a16:creationId xmlns:a16="http://schemas.microsoft.com/office/drawing/2014/main" id="{0D2CA172-7464-45DE-9DC0-86E6785B069B}"/>
                </a:ext>
              </a:extLst>
            </p:cNvPr>
            <p:cNvGrpSpPr>
              <a:grpSpLocks/>
            </p:cNvGrpSpPr>
            <p:nvPr/>
          </p:nvGrpSpPr>
          <p:grpSpPr bwMode="auto">
            <a:xfrm>
              <a:off x="5301" y="-11"/>
              <a:ext cx="481" cy="4284"/>
              <a:chOff x="5301" y="-11"/>
              <a:chExt cx="481" cy="4284"/>
            </a:xfrm>
          </p:grpSpPr>
          <p:sp>
            <p:nvSpPr>
              <p:cNvPr id="68614" name="Freeform 6">
                <a:extLst>
                  <a:ext uri="{FF2B5EF4-FFF2-40B4-BE49-F238E27FC236}">
                    <a16:creationId xmlns:a16="http://schemas.microsoft.com/office/drawing/2014/main" id="{71B21AFE-AD49-4B39-9E39-251D2E1669EC}"/>
                  </a:ext>
                </a:extLst>
              </p:cNvPr>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8615" name="Freeform 7">
                <a:extLst>
                  <a:ext uri="{FF2B5EF4-FFF2-40B4-BE49-F238E27FC236}">
                    <a16:creationId xmlns:a16="http://schemas.microsoft.com/office/drawing/2014/main" id="{00026570-CBF2-4210-8AD7-3751FB48BF0A}"/>
                  </a:ext>
                </a:extLst>
              </p:cNvPr>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grpSp>
        <p:grpSp>
          <p:nvGrpSpPr>
            <p:cNvPr id="2059" name="Group 8">
              <a:extLst>
                <a:ext uri="{FF2B5EF4-FFF2-40B4-BE49-F238E27FC236}">
                  <a16:creationId xmlns:a16="http://schemas.microsoft.com/office/drawing/2014/main" id="{C749966A-9EB3-4C92-9230-0B9A5AA4941E}"/>
                </a:ext>
              </a:extLst>
            </p:cNvPr>
            <p:cNvGrpSpPr>
              <a:grpSpLocks/>
            </p:cNvGrpSpPr>
            <p:nvPr/>
          </p:nvGrpSpPr>
          <p:grpSpPr bwMode="auto">
            <a:xfrm>
              <a:off x="0" y="0"/>
              <a:ext cx="481" cy="4273"/>
              <a:chOff x="0" y="0"/>
              <a:chExt cx="481" cy="4273"/>
            </a:xfrm>
          </p:grpSpPr>
          <p:sp>
            <p:nvSpPr>
              <p:cNvPr id="68617" name="Freeform 9">
                <a:extLst>
                  <a:ext uri="{FF2B5EF4-FFF2-40B4-BE49-F238E27FC236}">
                    <a16:creationId xmlns:a16="http://schemas.microsoft.com/office/drawing/2014/main" id="{07A9AC19-6349-44B3-AA10-50D84560739C}"/>
                  </a:ext>
                </a:extLst>
              </p:cNvPr>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8618" name="Freeform 10">
                <a:extLst>
                  <a:ext uri="{FF2B5EF4-FFF2-40B4-BE49-F238E27FC236}">
                    <a16:creationId xmlns:a16="http://schemas.microsoft.com/office/drawing/2014/main" id="{9CCD73B0-474E-4840-B1E8-763D1234A6B8}"/>
                  </a:ext>
                </a:extLst>
              </p:cNvPr>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grpSp>
        <p:grpSp>
          <p:nvGrpSpPr>
            <p:cNvPr id="2060" name="Group 11">
              <a:extLst>
                <a:ext uri="{FF2B5EF4-FFF2-40B4-BE49-F238E27FC236}">
                  <a16:creationId xmlns:a16="http://schemas.microsoft.com/office/drawing/2014/main" id="{E39CEC19-9346-4A91-8FBF-E58FBC1F4ECD}"/>
                </a:ext>
              </a:extLst>
            </p:cNvPr>
            <p:cNvGrpSpPr>
              <a:grpSpLocks/>
            </p:cNvGrpSpPr>
            <p:nvPr/>
          </p:nvGrpSpPr>
          <p:grpSpPr bwMode="auto">
            <a:xfrm>
              <a:off x="82" y="22"/>
              <a:ext cx="5590" cy="891"/>
              <a:chOff x="82" y="22"/>
              <a:chExt cx="5590" cy="891"/>
            </a:xfrm>
          </p:grpSpPr>
          <p:grpSp>
            <p:nvGrpSpPr>
              <p:cNvPr id="2061" name="Group 12">
                <a:extLst>
                  <a:ext uri="{FF2B5EF4-FFF2-40B4-BE49-F238E27FC236}">
                    <a16:creationId xmlns:a16="http://schemas.microsoft.com/office/drawing/2014/main" id="{84BB5B8E-8514-4DDF-BA66-AF4431EF3EEB}"/>
                  </a:ext>
                </a:extLst>
              </p:cNvPr>
              <p:cNvGrpSpPr>
                <a:grpSpLocks/>
              </p:cNvGrpSpPr>
              <p:nvPr/>
            </p:nvGrpSpPr>
            <p:grpSpPr bwMode="auto">
              <a:xfrm>
                <a:off x="134" y="22"/>
                <a:ext cx="5538" cy="850"/>
                <a:chOff x="134" y="22"/>
                <a:chExt cx="5538" cy="850"/>
              </a:xfrm>
            </p:grpSpPr>
            <p:sp>
              <p:nvSpPr>
                <p:cNvPr id="2080" name="Freeform 13">
                  <a:extLst>
                    <a:ext uri="{FF2B5EF4-FFF2-40B4-BE49-F238E27FC236}">
                      <a16:creationId xmlns:a16="http://schemas.microsoft.com/office/drawing/2014/main" id="{EE44D78C-A4F6-4DA6-AAC4-D044942C029A}"/>
                    </a:ext>
                  </a:extLst>
                </p:cNvPr>
                <p:cNvSpPr>
                  <a:spLocks/>
                </p:cNvSpPr>
                <p:nvPr/>
              </p:nvSpPr>
              <p:spPr bwMode="auto">
                <a:xfrm>
                  <a:off x="5269" y="734"/>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 name="Freeform 14">
                  <a:extLst>
                    <a:ext uri="{FF2B5EF4-FFF2-40B4-BE49-F238E27FC236}">
                      <a16:creationId xmlns:a16="http://schemas.microsoft.com/office/drawing/2014/main" id="{81A9481A-339B-4FC1-9041-2BF4F8A092E9}"/>
                    </a:ext>
                  </a:extLst>
                </p:cNvPr>
                <p:cNvSpPr>
                  <a:spLocks/>
                </p:cNvSpPr>
                <p:nvPr/>
              </p:nvSpPr>
              <p:spPr bwMode="auto">
                <a:xfrm>
                  <a:off x="5265" y="746"/>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 name="Freeform 15">
                  <a:extLst>
                    <a:ext uri="{FF2B5EF4-FFF2-40B4-BE49-F238E27FC236}">
                      <a16:creationId xmlns:a16="http://schemas.microsoft.com/office/drawing/2014/main" id="{33E08BBD-EDF8-4546-AF12-A027F324617F}"/>
                    </a:ext>
                  </a:extLst>
                </p:cNvPr>
                <p:cNvSpPr>
                  <a:spLocks/>
                </p:cNvSpPr>
                <p:nvPr/>
              </p:nvSpPr>
              <p:spPr bwMode="auto">
                <a:xfrm>
                  <a:off x="475" y="725"/>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 name="Freeform 16">
                  <a:extLst>
                    <a:ext uri="{FF2B5EF4-FFF2-40B4-BE49-F238E27FC236}">
                      <a16:creationId xmlns:a16="http://schemas.microsoft.com/office/drawing/2014/main" id="{61E02990-253B-4037-9E69-017C22EE1F53}"/>
                    </a:ext>
                  </a:extLst>
                </p:cNvPr>
                <p:cNvSpPr>
                  <a:spLocks/>
                </p:cNvSpPr>
                <p:nvPr/>
              </p:nvSpPr>
              <p:spPr bwMode="auto">
                <a:xfrm>
                  <a:off x="547" y="738"/>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4" name="Line 17">
                  <a:extLst>
                    <a:ext uri="{FF2B5EF4-FFF2-40B4-BE49-F238E27FC236}">
                      <a16:creationId xmlns:a16="http://schemas.microsoft.com/office/drawing/2014/main" id="{355F73DC-2713-43B4-9895-AEA5F13A48B8}"/>
                    </a:ext>
                  </a:extLst>
                </p:cNvPr>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5" name="Freeform 18">
                  <a:extLst>
                    <a:ext uri="{FF2B5EF4-FFF2-40B4-BE49-F238E27FC236}">
                      <a16:creationId xmlns:a16="http://schemas.microsoft.com/office/drawing/2014/main" id="{7FB46CD1-9184-4ACE-BF65-BAC57901CC4B}"/>
                    </a:ext>
                  </a:extLst>
                </p:cNvPr>
                <p:cNvSpPr>
                  <a:spLocks/>
                </p:cNvSpPr>
                <p:nvPr/>
              </p:nvSpPr>
              <p:spPr bwMode="auto">
                <a:xfrm>
                  <a:off x="1408" y="22"/>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 name="Freeform 19">
                  <a:extLst>
                    <a:ext uri="{FF2B5EF4-FFF2-40B4-BE49-F238E27FC236}">
                      <a16:creationId xmlns:a16="http://schemas.microsoft.com/office/drawing/2014/main" id="{F78BC32F-D5DA-437C-8EF1-2FEB28D75873}"/>
                    </a:ext>
                  </a:extLst>
                </p:cNvPr>
                <p:cNvSpPr>
                  <a:spLocks/>
                </p:cNvSpPr>
                <p:nvPr/>
              </p:nvSpPr>
              <p:spPr bwMode="auto">
                <a:xfrm>
                  <a:off x="607" y="118"/>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7" name="Freeform 20">
                  <a:extLst>
                    <a:ext uri="{FF2B5EF4-FFF2-40B4-BE49-F238E27FC236}">
                      <a16:creationId xmlns:a16="http://schemas.microsoft.com/office/drawing/2014/main" id="{EBC90ECA-08DB-423D-AACC-9442EAE29F1F}"/>
                    </a:ext>
                  </a:extLst>
                </p:cNvPr>
                <p:cNvSpPr>
                  <a:spLocks/>
                </p:cNvSpPr>
                <p:nvPr/>
              </p:nvSpPr>
              <p:spPr bwMode="auto">
                <a:xfrm>
                  <a:off x="154" y="533"/>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 name="Freeform 21">
                  <a:extLst>
                    <a:ext uri="{FF2B5EF4-FFF2-40B4-BE49-F238E27FC236}">
                      <a16:creationId xmlns:a16="http://schemas.microsoft.com/office/drawing/2014/main" id="{BE53E985-9A36-48C3-9A46-8B0938773D1A}"/>
                    </a:ext>
                  </a:extLst>
                </p:cNvPr>
                <p:cNvSpPr>
                  <a:spLocks/>
                </p:cNvSpPr>
                <p:nvPr/>
              </p:nvSpPr>
              <p:spPr bwMode="auto">
                <a:xfrm>
                  <a:off x="134" y="119"/>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Freeform 22">
                  <a:extLst>
                    <a:ext uri="{FF2B5EF4-FFF2-40B4-BE49-F238E27FC236}">
                      <a16:creationId xmlns:a16="http://schemas.microsoft.com/office/drawing/2014/main" id="{6FFF6456-B300-4E6B-A88F-4825DC2AB10A}"/>
                    </a:ext>
                  </a:extLst>
                </p:cNvPr>
                <p:cNvSpPr>
                  <a:spLocks/>
                </p:cNvSpPr>
                <p:nvPr/>
              </p:nvSpPr>
              <p:spPr bwMode="auto">
                <a:xfrm>
                  <a:off x="422" y="687"/>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23">
                  <a:extLst>
                    <a:ext uri="{FF2B5EF4-FFF2-40B4-BE49-F238E27FC236}">
                      <a16:creationId xmlns:a16="http://schemas.microsoft.com/office/drawing/2014/main" id="{7DCE17E0-82DE-4D65-A621-8DA5DFE24AA9}"/>
                    </a:ext>
                  </a:extLst>
                </p:cNvPr>
                <p:cNvSpPr>
                  <a:spLocks/>
                </p:cNvSpPr>
                <p:nvPr/>
              </p:nvSpPr>
              <p:spPr bwMode="auto">
                <a:xfrm>
                  <a:off x="494" y="700"/>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24">
                  <a:extLst>
                    <a:ext uri="{FF2B5EF4-FFF2-40B4-BE49-F238E27FC236}">
                      <a16:creationId xmlns:a16="http://schemas.microsoft.com/office/drawing/2014/main" id="{E4404A66-3780-431C-A6F1-BC4B97DF77AB}"/>
                    </a:ext>
                  </a:extLst>
                </p:cNvPr>
                <p:cNvSpPr>
                  <a:spLocks/>
                </p:cNvSpPr>
                <p:nvPr/>
              </p:nvSpPr>
              <p:spPr bwMode="auto">
                <a:xfrm>
                  <a:off x="386" y="479"/>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25">
                  <a:extLst>
                    <a:ext uri="{FF2B5EF4-FFF2-40B4-BE49-F238E27FC236}">
                      <a16:creationId xmlns:a16="http://schemas.microsoft.com/office/drawing/2014/main" id="{985BD5D9-2879-4D0E-8E52-741A85F8AC71}"/>
                    </a:ext>
                  </a:extLst>
                </p:cNvPr>
                <p:cNvSpPr>
                  <a:spLocks/>
                </p:cNvSpPr>
                <p:nvPr/>
              </p:nvSpPr>
              <p:spPr bwMode="auto">
                <a:xfrm>
                  <a:off x="5101" y="537"/>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26">
                  <a:extLst>
                    <a:ext uri="{FF2B5EF4-FFF2-40B4-BE49-F238E27FC236}">
                      <a16:creationId xmlns:a16="http://schemas.microsoft.com/office/drawing/2014/main" id="{89FA1887-F3DC-4DDC-9880-77594D07D958}"/>
                    </a:ext>
                  </a:extLst>
                </p:cNvPr>
                <p:cNvSpPr>
                  <a:spLocks/>
                </p:cNvSpPr>
                <p:nvPr/>
              </p:nvSpPr>
              <p:spPr bwMode="auto">
                <a:xfrm>
                  <a:off x="5197" y="119"/>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 name="Freeform 27">
                  <a:extLst>
                    <a:ext uri="{FF2B5EF4-FFF2-40B4-BE49-F238E27FC236}">
                      <a16:creationId xmlns:a16="http://schemas.microsoft.com/office/drawing/2014/main" id="{A1A462F9-DEE5-43F6-9122-0902B969B0D0}"/>
                    </a:ext>
                  </a:extLst>
                </p:cNvPr>
                <p:cNvSpPr>
                  <a:spLocks/>
                </p:cNvSpPr>
                <p:nvPr/>
              </p:nvSpPr>
              <p:spPr bwMode="auto">
                <a:xfrm>
                  <a:off x="5228" y="687"/>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 name="Freeform 28">
                  <a:extLst>
                    <a:ext uri="{FF2B5EF4-FFF2-40B4-BE49-F238E27FC236}">
                      <a16:creationId xmlns:a16="http://schemas.microsoft.com/office/drawing/2014/main" id="{4852A531-B018-4048-A1A6-22CB41DF067F}"/>
                    </a:ext>
                  </a:extLst>
                </p:cNvPr>
                <p:cNvSpPr>
                  <a:spLocks/>
                </p:cNvSpPr>
                <p:nvPr/>
              </p:nvSpPr>
              <p:spPr bwMode="auto">
                <a:xfrm>
                  <a:off x="5224" y="699"/>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 name="Freeform 29">
                  <a:extLst>
                    <a:ext uri="{FF2B5EF4-FFF2-40B4-BE49-F238E27FC236}">
                      <a16:creationId xmlns:a16="http://schemas.microsoft.com/office/drawing/2014/main" id="{44CC5A8B-8472-4AE7-8B48-0280C84F205E}"/>
                    </a:ext>
                  </a:extLst>
                </p:cNvPr>
                <p:cNvSpPr>
                  <a:spLocks/>
                </p:cNvSpPr>
                <p:nvPr/>
              </p:nvSpPr>
              <p:spPr bwMode="auto">
                <a:xfrm>
                  <a:off x="5101" y="479"/>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7" name="Freeform 30">
                  <a:extLst>
                    <a:ext uri="{FF2B5EF4-FFF2-40B4-BE49-F238E27FC236}">
                      <a16:creationId xmlns:a16="http://schemas.microsoft.com/office/drawing/2014/main" id="{564E9720-37E3-4177-83CA-97A6DEBF5F0F}"/>
                    </a:ext>
                  </a:extLst>
                </p:cNvPr>
                <p:cNvSpPr>
                  <a:spLocks/>
                </p:cNvSpPr>
                <p:nvPr/>
              </p:nvSpPr>
              <p:spPr bwMode="auto">
                <a:xfrm>
                  <a:off x="4371" y="119"/>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2" name="Freeform 31">
                <a:extLst>
                  <a:ext uri="{FF2B5EF4-FFF2-40B4-BE49-F238E27FC236}">
                    <a16:creationId xmlns:a16="http://schemas.microsoft.com/office/drawing/2014/main" id="{968729A7-B083-4E69-A2E6-06CEFFDE3096}"/>
                  </a:ext>
                </a:extLst>
              </p:cNvPr>
              <p:cNvSpPr>
                <a:spLocks/>
              </p:cNvSpPr>
              <p:nvPr/>
            </p:nvSpPr>
            <p:spPr bwMode="auto">
              <a:xfrm>
                <a:off x="5217" y="774"/>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Freeform 32">
                <a:extLst>
                  <a:ext uri="{FF2B5EF4-FFF2-40B4-BE49-F238E27FC236}">
                    <a16:creationId xmlns:a16="http://schemas.microsoft.com/office/drawing/2014/main" id="{81F3F256-F42D-4CE1-9048-1B99F5EF66BE}"/>
                  </a:ext>
                </a:extLst>
              </p:cNvPr>
              <p:cNvSpPr>
                <a:spLocks/>
              </p:cNvSpPr>
              <p:nvPr/>
            </p:nvSpPr>
            <p:spPr bwMode="auto">
              <a:xfrm>
                <a:off x="5213" y="787"/>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33">
                <a:extLst>
                  <a:ext uri="{FF2B5EF4-FFF2-40B4-BE49-F238E27FC236}">
                    <a16:creationId xmlns:a16="http://schemas.microsoft.com/office/drawing/2014/main" id="{E603F1A6-A6A8-4D8A-AD14-1662B2269831}"/>
                  </a:ext>
                </a:extLst>
              </p:cNvPr>
              <p:cNvSpPr>
                <a:spLocks/>
              </p:cNvSpPr>
              <p:nvPr/>
            </p:nvSpPr>
            <p:spPr bwMode="auto">
              <a:xfrm>
                <a:off x="423" y="765"/>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Freeform 34">
                <a:extLst>
                  <a:ext uri="{FF2B5EF4-FFF2-40B4-BE49-F238E27FC236}">
                    <a16:creationId xmlns:a16="http://schemas.microsoft.com/office/drawing/2014/main" id="{732E849D-BAD6-4E57-A365-A4550E4DFDF4}"/>
                  </a:ext>
                </a:extLst>
              </p:cNvPr>
              <p:cNvSpPr>
                <a:spLocks/>
              </p:cNvSpPr>
              <p:nvPr/>
            </p:nvSpPr>
            <p:spPr bwMode="auto">
              <a:xfrm>
                <a:off x="495" y="779"/>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35">
                <a:extLst>
                  <a:ext uri="{FF2B5EF4-FFF2-40B4-BE49-F238E27FC236}">
                    <a16:creationId xmlns:a16="http://schemas.microsoft.com/office/drawing/2014/main" id="{7CAF6CB3-A2CF-432B-80CA-1CA2465748CC}"/>
                  </a:ext>
                </a:extLst>
              </p:cNvPr>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4" name="Freeform 36">
                <a:extLst>
                  <a:ext uri="{FF2B5EF4-FFF2-40B4-BE49-F238E27FC236}">
                    <a16:creationId xmlns:a16="http://schemas.microsoft.com/office/drawing/2014/main" id="{B4E59C89-D582-4901-9294-AA792B85490A}"/>
                  </a:ext>
                </a:extLst>
              </p:cNvPr>
              <p:cNvSpPr>
                <a:spLocks/>
              </p:cNvSpPr>
              <p:nvPr/>
            </p:nvSpPr>
            <p:spPr bwMode="auto">
              <a:xfrm>
                <a:off x="1356" y="63"/>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8645" name="Freeform 37">
                <a:extLst>
                  <a:ext uri="{FF2B5EF4-FFF2-40B4-BE49-F238E27FC236}">
                    <a16:creationId xmlns:a16="http://schemas.microsoft.com/office/drawing/2014/main" id="{ED1326F7-7C10-46B6-98A2-40DFA038A9DE}"/>
                  </a:ext>
                </a:extLst>
              </p:cNvPr>
              <p:cNvSpPr>
                <a:spLocks/>
              </p:cNvSpPr>
              <p:nvPr/>
            </p:nvSpPr>
            <p:spPr bwMode="auto">
              <a:xfrm>
                <a:off x="555" y="159"/>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069" name="Freeform 38">
                <a:extLst>
                  <a:ext uri="{FF2B5EF4-FFF2-40B4-BE49-F238E27FC236}">
                    <a16:creationId xmlns:a16="http://schemas.microsoft.com/office/drawing/2014/main" id="{65A358CF-738A-4506-ACCB-5F0146CF229B}"/>
                  </a:ext>
                </a:extLst>
              </p:cNvPr>
              <p:cNvSpPr>
                <a:spLocks/>
              </p:cNvSpPr>
              <p:nvPr/>
            </p:nvSpPr>
            <p:spPr bwMode="auto">
              <a:xfrm>
                <a:off x="102" y="573"/>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7" name="Freeform 39">
                <a:extLst>
                  <a:ext uri="{FF2B5EF4-FFF2-40B4-BE49-F238E27FC236}">
                    <a16:creationId xmlns:a16="http://schemas.microsoft.com/office/drawing/2014/main" id="{5436B3ED-5797-4E50-B62D-94EFADBD2605}"/>
                  </a:ext>
                </a:extLst>
              </p:cNvPr>
              <p:cNvSpPr>
                <a:spLocks/>
              </p:cNvSpPr>
              <p:nvPr/>
            </p:nvSpPr>
            <p:spPr bwMode="auto">
              <a:xfrm>
                <a:off x="82" y="160"/>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071" name="Freeform 40">
                <a:extLst>
                  <a:ext uri="{FF2B5EF4-FFF2-40B4-BE49-F238E27FC236}">
                    <a16:creationId xmlns:a16="http://schemas.microsoft.com/office/drawing/2014/main" id="{D74E8519-B47B-4921-A294-1EA0E35AE603}"/>
                  </a:ext>
                </a:extLst>
              </p:cNvPr>
              <p:cNvSpPr>
                <a:spLocks/>
              </p:cNvSpPr>
              <p:nvPr/>
            </p:nvSpPr>
            <p:spPr bwMode="auto">
              <a:xfrm>
                <a:off x="370" y="727"/>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9" name="Freeform 41">
                <a:extLst>
                  <a:ext uri="{FF2B5EF4-FFF2-40B4-BE49-F238E27FC236}">
                    <a16:creationId xmlns:a16="http://schemas.microsoft.com/office/drawing/2014/main" id="{180F4C02-4B9F-4582-9AC3-005629192AEB}"/>
                  </a:ext>
                </a:extLst>
              </p:cNvPr>
              <p:cNvSpPr>
                <a:spLocks/>
              </p:cNvSpPr>
              <p:nvPr/>
            </p:nvSpPr>
            <p:spPr bwMode="auto">
              <a:xfrm>
                <a:off x="442" y="741"/>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8650" name="Freeform 42">
                <a:extLst>
                  <a:ext uri="{FF2B5EF4-FFF2-40B4-BE49-F238E27FC236}">
                    <a16:creationId xmlns:a16="http://schemas.microsoft.com/office/drawing/2014/main" id="{9ADD0D3A-3BCB-48AF-ADC4-8274A3EEFF9E}"/>
                  </a:ext>
                </a:extLst>
              </p:cNvPr>
              <p:cNvSpPr>
                <a:spLocks/>
              </p:cNvSpPr>
              <p:nvPr/>
            </p:nvSpPr>
            <p:spPr bwMode="auto">
              <a:xfrm>
                <a:off x="334" y="520"/>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074" name="Freeform 43">
                <a:extLst>
                  <a:ext uri="{FF2B5EF4-FFF2-40B4-BE49-F238E27FC236}">
                    <a16:creationId xmlns:a16="http://schemas.microsoft.com/office/drawing/2014/main" id="{782C8914-120B-4EAD-870F-099DF2BC1975}"/>
                  </a:ext>
                </a:extLst>
              </p:cNvPr>
              <p:cNvSpPr>
                <a:spLocks/>
              </p:cNvSpPr>
              <p:nvPr/>
            </p:nvSpPr>
            <p:spPr bwMode="auto">
              <a:xfrm>
                <a:off x="5049" y="578"/>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2" name="Freeform 44">
                <a:extLst>
                  <a:ext uri="{FF2B5EF4-FFF2-40B4-BE49-F238E27FC236}">
                    <a16:creationId xmlns:a16="http://schemas.microsoft.com/office/drawing/2014/main" id="{88C97804-248E-403D-A2E8-3A87A2E00B68}"/>
                  </a:ext>
                </a:extLst>
              </p:cNvPr>
              <p:cNvSpPr>
                <a:spLocks/>
              </p:cNvSpPr>
              <p:nvPr/>
            </p:nvSpPr>
            <p:spPr bwMode="auto">
              <a:xfrm>
                <a:off x="5145" y="160"/>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2076" name="Freeform 45">
                <a:extLst>
                  <a:ext uri="{FF2B5EF4-FFF2-40B4-BE49-F238E27FC236}">
                    <a16:creationId xmlns:a16="http://schemas.microsoft.com/office/drawing/2014/main" id="{E3CA295C-2D01-4938-AA24-9F898ABDD995}"/>
                  </a:ext>
                </a:extLst>
              </p:cNvPr>
              <p:cNvSpPr>
                <a:spLocks/>
              </p:cNvSpPr>
              <p:nvPr/>
            </p:nvSpPr>
            <p:spPr bwMode="auto">
              <a:xfrm>
                <a:off x="5176" y="727"/>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4" name="Freeform 46">
                <a:extLst>
                  <a:ext uri="{FF2B5EF4-FFF2-40B4-BE49-F238E27FC236}">
                    <a16:creationId xmlns:a16="http://schemas.microsoft.com/office/drawing/2014/main" id="{2C25DCDB-48E4-4CFD-9D1E-320AE951A454}"/>
                  </a:ext>
                </a:extLst>
              </p:cNvPr>
              <p:cNvSpPr>
                <a:spLocks/>
              </p:cNvSpPr>
              <p:nvPr/>
            </p:nvSpPr>
            <p:spPr bwMode="auto">
              <a:xfrm>
                <a:off x="5172" y="740"/>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8655" name="Freeform 47">
                <a:extLst>
                  <a:ext uri="{FF2B5EF4-FFF2-40B4-BE49-F238E27FC236}">
                    <a16:creationId xmlns:a16="http://schemas.microsoft.com/office/drawing/2014/main" id="{B488632C-DA12-48C7-A62C-01DCDBC364D9}"/>
                  </a:ext>
                </a:extLst>
              </p:cNvPr>
              <p:cNvSpPr>
                <a:spLocks/>
              </p:cNvSpPr>
              <p:nvPr/>
            </p:nvSpPr>
            <p:spPr bwMode="auto">
              <a:xfrm>
                <a:off x="5049" y="520"/>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8656" name="Freeform 48">
                <a:extLst>
                  <a:ext uri="{FF2B5EF4-FFF2-40B4-BE49-F238E27FC236}">
                    <a16:creationId xmlns:a16="http://schemas.microsoft.com/office/drawing/2014/main" id="{B382DE2C-798D-4964-9B2E-E1993B6F1CAC}"/>
                  </a:ext>
                </a:extLst>
              </p:cNvPr>
              <p:cNvSpPr>
                <a:spLocks/>
              </p:cNvSpPr>
              <p:nvPr/>
            </p:nvSpPr>
            <p:spPr bwMode="auto">
              <a:xfrm>
                <a:off x="4319" y="160"/>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grpSp>
      </p:grpSp>
      <p:sp>
        <p:nvSpPr>
          <p:cNvPr id="68657" name="Rectangle 49">
            <a:extLst>
              <a:ext uri="{FF2B5EF4-FFF2-40B4-BE49-F238E27FC236}">
                <a16:creationId xmlns:a16="http://schemas.microsoft.com/office/drawing/2014/main" id="{489D6DBF-7280-47BF-93B5-DBFE0E2DBEDE}"/>
              </a:ext>
            </a:extLst>
          </p:cNvPr>
          <p:cNvSpPr>
            <a:spLocks noGrp="1" noChangeArrowheads="1"/>
          </p:cNvSpPr>
          <p:nvPr>
            <p:ph type="title"/>
          </p:nvPr>
        </p:nvSpPr>
        <p:spPr bwMode="auto">
          <a:xfrm>
            <a:off x="6858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68658" name="Rectangle 50">
            <a:extLst>
              <a:ext uri="{FF2B5EF4-FFF2-40B4-BE49-F238E27FC236}">
                <a16:creationId xmlns:a16="http://schemas.microsoft.com/office/drawing/2014/main" id="{9984160A-E56B-4243-B6D3-F56AD7E08BED}"/>
              </a:ext>
            </a:extLst>
          </p:cNvPr>
          <p:cNvSpPr>
            <a:spLocks noGrp="1" noChangeArrowheads="1"/>
          </p:cNvSpPr>
          <p:nvPr>
            <p:ph type="body" idx="1"/>
          </p:nvPr>
        </p:nvSpPr>
        <p:spPr bwMode="auto">
          <a:xfrm>
            <a:off x="685800" y="2286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59" name="Rectangle 51">
            <a:extLst>
              <a:ext uri="{FF2B5EF4-FFF2-40B4-BE49-F238E27FC236}">
                <a16:creationId xmlns:a16="http://schemas.microsoft.com/office/drawing/2014/main" id="{30ADC6DD-3D47-41E9-9152-D862C56DC298}"/>
              </a:ext>
            </a:extLst>
          </p:cNvPr>
          <p:cNvSpPr>
            <a:spLocks noGrp="1" noChangeArrowheads="1"/>
          </p:cNvSpPr>
          <p:nvPr>
            <p:ph type="dt" sz="half" idx="2"/>
          </p:nvPr>
        </p:nvSpPr>
        <p:spPr bwMode="auto">
          <a:xfrm>
            <a:off x="685800" y="6326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atin typeface="+mn-lt"/>
              </a:defRPr>
            </a:lvl1pPr>
          </a:lstStyle>
          <a:p>
            <a:pPr>
              <a:defRPr/>
            </a:pPr>
            <a:endParaRPr lang="en-US" altLang="en-US"/>
          </a:p>
        </p:txBody>
      </p:sp>
      <p:sp>
        <p:nvSpPr>
          <p:cNvPr id="68660" name="Rectangle 52">
            <a:extLst>
              <a:ext uri="{FF2B5EF4-FFF2-40B4-BE49-F238E27FC236}">
                <a16:creationId xmlns:a16="http://schemas.microsoft.com/office/drawing/2014/main" id="{B072BFBD-2891-49B3-B383-2E5D855F018F}"/>
              </a:ext>
            </a:extLst>
          </p:cNvPr>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atin typeface="+mn-lt"/>
              </a:defRPr>
            </a:lvl1pPr>
          </a:lstStyle>
          <a:p>
            <a:pPr>
              <a:defRPr/>
            </a:pPr>
            <a:endParaRPr lang="en-US" altLang="en-US"/>
          </a:p>
        </p:txBody>
      </p:sp>
      <p:sp>
        <p:nvSpPr>
          <p:cNvPr id="68661" name="Rectangle 53">
            <a:extLst>
              <a:ext uri="{FF2B5EF4-FFF2-40B4-BE49-F238E27FC236}">
                <a16:creationId xmlns:a16="http://schemas.microsoft.com/office/drawing/2014/main" id="{737C3D8E-96B2-4889-8BE7-34B776DF3FE1}"/>
              </a:ext>
            </a:extLst>
          </p:cNvPr>
          <p:cNvSpPr>
            <a:spLocks noGrp="1" noChangeArrowheads="1"/>
          </p:cNvSpPr>
          <p:nvPr>
            <p:ph type="sldNum" sz="quarter" idx="4"/>
          </p:nvPr>
        </p:nvSpPr>
        <p:spPr bwMode="auto">
          <a:xfrm>
            <a:off x="6553200" y="6326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Times New Roman" panose="02020603050405020304" pitchFamily="18" charset="0"/>
              </a:defRPr>
            </a:lvl1pPr>
          </a:lstStyle>
          <a:p>
            <a:fld id="{FCE7A827-C54F-46DE-BBBB-37085C7D2B1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01"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8657"/>
                                        </p:tgtEl>
                                        <p:attrNameLst>
                                          <p:attrName>style.visibility</p:attrName>
                                        </p:attrNameLst>
                                      </p:cBhvr>
                                      <p:to>
                                        <p:strVal val="visible"/>
                                      </p:to>
                                    </p:set>
                                    <p:anim calcmode="lin" valueType="num">
                                      <p:cBhvr>
                                        <p:cTn id="7" dur="1000" fill="hold"/>
                                        <p:tgtEl>
                                          <p:spTgt spid="68657"/>
                                        </p:tgtEl>
                                        <p:attrNameLst>
                                          <p:attrName>ppt_w</p:attrName>
                                        </p:attrNameLst>
                                      </p:cBhvr>
                                      <p:tavLst>
                                        <p:tav tm="0">
                                          <p:val>
                                            <p:strVal val="#ppt_w+.3"/>
                                          </p:val>
                                        </p:tav>
                                        <p:tav tm="100000">
                                          <p:val>
                                            <p:strVal val="#ppt_w"/>
                                          </p:val>
                                        </p:tav>
                                      </p:tavLst>
                                    </p:anim>
                                    <p:anim calcmode="lin" valueType="num">
                                      <p:cBhvr>
                                        <p:cTn id="8" dur="1000" fill="hold"/>
                                        <p:tgtEl>
                                          <p:spTgt spid="68657"/>
                                        </p:tgtEl>
                                        <p:attrNameLst>
                                          <p:attrName>ppt_h</p:attrName>
                                        </p:attrNameLst>
                                      </p:cBhvr>
                                      <p:tavLst>
                                        <p:tav tm="0">
                                          <p:val>
                                            <p:strVal val="#ppt_h"/>
                                          </p:val>
                                        </p:tav>
                                        <p:tav tm="100000">
                                          <p:val>
                                            <p:strVal val="#ppt_h"/>
                                          </p:val>
                                        </p:tav>
                                      </p:tavLst>
                                    </p:anim>
                                    <p:animEffect transition="in" filter="fade">
                                      <p:cBhvr>
                                        <p:cTn id="9" dur="1000"/>
                                        <p:tgtEl>
                                          <p:spTgt spid="686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8658">
                                            <p:txEl>
                                              <p:pRg st="0" end="0"/>
                                            </p:txEl>
                                          </p:spTgt>
                                        </p:tgtEl>
                                        <p:attrNameLst>
                                          <p:attrName>style.visibility</p:attrName>
                                        </p:attrNameLst>
                                      </p:cBhvr>
                                      <p:to>
                                        <p:strVal val="visible"/>
                                      </p:to>
                                    </p:set>
                                    <p:anim calcmode="lin" valueType="num">
                                      <p:cBhvr>
                                        <p:cTn id="14" dur="1000" fill="hold"/>
                                        <p:tgtEl>
                                          <p:spTgt spid="68658">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865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8658">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68658">
                                            <p:txEl>
                                              <p:pRg st="1" end="1"/>
                                            </p:txEl>
                                          </p:spTgt>
                                        </p:tgtEl>
                                        <p:attrNameLst>
                                          <p:attrName>style.visibility</p:attrName>
                                        </p:attrNameLst>
                                      </p:cBhvr>
                                      <p:to>
                                        <p:strVal val="visible"/>
                                      </p:to>
                                    </p:set>
                                    <p:anim calcmode="lin" valueType="num">
                                      <p:cBhvr>
                                        <p:cTn id="19" dur="1000" fill="hold"/>
                                        <p:tgtEl>
                                          <p:spTgt spid="68658">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68658">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8658">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68658">
                                            <p:txEl>
                                              <p:pRg st="2" end="2"/>
                                            </p:txEl>
                                          </p:spTgt>
                                        </p:tgtEl>
                                        <p:attrNameLst>
                                          <p:attrName>style.visibility</p:attrName>
                                        </p:attrNameLst>
                                      </p:cBhvr>
                                      <p:to>
                                        <p:strVal val="visible"/>
                                      </p:to>
                                    </p:set>
                                    <p:anim calcmode="lin" valueType="num">
                                      <p:cBhvr>
                                        <p:cTn id="24" dur="1000" fill="hold"/>
                                        <p:tgtEl>
                                          <p:spTgt spid="68658">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68658">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68658">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68658">
                                            <p:txEl>
                                              <p:pRg st="3" end="3"/>
                                            </p:txEl>
                                          </p:spTgt>
                                        </p:tgtEl>
                                        <p:attrNameLst>
                                          <p:attrName>style.visibility</p:attrName>
                                        </p:attrNameLst>
                                      </p:cBhvr>
                                      <p:to>
                                        <p:strVal val="visible"/>
                                      </p:to>
                                    </p:set>
                                    <p:anim calcmode="lin" valueType="num">
                                      <p:cBhvr>
                                        <p:cTn id="29" dur="1000" fill="hold"/>
                                        <p:tgtEl>
                                          <p:spTgt spid="68658">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68658">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68658">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68658">
                                            <p:txEl>
                                              <p:pRg st="4" end="4"/>
                                            </p:txEl>
                                          </p:spTgt>
                                        </p:tgtEl>
                                        <p:attrNameLst>
                                          <p:attrName>style.visibility</p:attrName>
                                        </p:attrNameLst>
                                      </p:cBhvr>
                                      <p:to>
                                        <p:strVal val="visible"/>
                                      </p:to>
                                    </p:set>
                                    <p:anim calcmode="lin" valueType="num">
                                      <p:cBhvr>
                                        <p:cTn id="34" dur="1000" fill="hold"/>
                                        <p:tgtEl>
                                          <p:spTgt spid="68658">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68658">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686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7" grpId="0"/>
      <p:bldP spid="68658" grpId="0" build="p">
        <p:tmplLst>
          <p:tmpl lvl="1">
            <p:tnLst>
              <p:par>
                <p:cTn presetID="50" presetClass="entr" presetSubtype="0" decel="100000" fill="hold" nodeType="clickEffect">
                  <p:stCondLst>
                    <p:cond delay="0"/>
                  </p:stCondLst>
                  <p:childTnLst>
                    <p:set>
                      <p:cBhvr>
                        <p:cTn dur="1" fill="hold">
                          <p:stCondLst>
                            <p:cond delay="0"/>
                          </p:stCondLst>
                        </p:cTn>
                        <p:tgtEl>
                          <p:spTgt spid="68658"/>
                        </p:tgtEl>
                        <p:attrNameLst>
                          <p:attrName>style.visibility</p:attrName>
                        </p:attrNameLst>
                      </p:cBhvr>
                      <p:to>
                        <p:strVal val="visible"/>
                      </p:to>
                    </p:set>
                    <p:anim calcmode="lin" valueType="num">
                      <p:cBhvr>
                        <p:cTn dur="1000" fill="hold"/>
                        <p:tgtEl>
                          <p:spTgt spid="68658"/>
                        </p:tgtEl>
                        <p:attrNameLst>
                          <p:attrName>ppt_w</p:attrName>
                        </p:attrNameLst>
                      </p:cBhvr>
                      <p:tavLst>
                        <p:tav tm="0">
                          <p:val>
                            <p:strVal val="#ppt_w+.3"/>
                          </p:val>
                        </p:tav>
                        <p:tav tm="100000">
                          <p:val>
                            <p:strVal val="#ppt_w"/>
                          </p:val>
                        </p:tav>
                      </p:tavLst>
                    </p:anim>
                    <p:anim calcmode="lin" valueType="num">
                      <p:cBhvr>
                        <p:cTn dur="1000" fill="hold"/>
                        <p:tgtEl>
                          <p:spTgt spid="68658"/>
                        </p:tgtEl>
                        <p:attrNameLst>
                          <p:attrName>ppt_h</p:attrName>
                        </p:attrNameLst>
                      </p:cBhvr>
                      <p:tavLst>
                        <p:tav tm="0">
                          <p:val>
                            <p:strVal val="#ppt_h"/>
                          </p:val>
                        </p:tav>
                        <p:tav tm="100000">
                          <p:val>
                            <p:strVal val="#ppt_h"/>
                          </p:val>
                        </p:tav>
                      </p:tavLst>
                    </p:anim>
                    <p:animEffect transition="in" filter="fade">
                      <p:cBhvr>
                        <p:cTn dur="1000"/>
                        <p:tgtEl>
                          <p:spTgt spid="68658"/>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68658"/>
                        </p:tgtEl>
                        <p:attrNameLst>
                          <p:attrName>style.visibility</p:attrName>
                        </p:attrNameLst>
                      </p:cBhvr>
                      <p:to>
                        <p:strVal val="visible"/>
                      </p:to>
                    </p:set>
                    <p:anim calcmode="lin" valueType="num">
                      <p:cBhvr>
                        <p:cTn dur="1000" fill="hold"/>
                        <p:tgtEl>
                          <p:spTgt spid="68658"/>
                        </p:tgtEl>
                        <p:attrNameLst>
                          <p:attrName>ppt_w</p:attrName>
                        </p:attrNameLst>
                      </p:cBhvr>
                      <p:tavLst>
                        <p:tav tm="0">
                          <p:val>
                            <p:strVal val="#ppt_w+.3"/>
                          </p:val>
                        </p:tav>
                        <p:tav tm="100000">
                          <p:val>
                            <p:strVal val="#ppt_w"/>
                          </p:val>
                        </p:tav>
                      </p:tavLst>
                    </p:anim>
                    <p:anim calcmode="lin" valueType="num">
                      <p:cBhvr>
                        <p:cTn dur="1000" fill="hold"/>
                        <p:tgtEl>
                          <p:spTgt spid="68658"/>
                        </p:tgtEl>
                        <p:attrNameLst>
                          <p:attrName>ppt_h</p:attrName>
                        </p:attrNameLst>
                      </p:cBhvr>
                      <p:tavLst>
                        <p:tav tm="0">
                          <p:val>
                            <p:strVal val="#ppt_h"/>
                          </p:val>
                        </p:tav>
                        <p:tav tm="100000">
                          <p:val>
                            <p:strVal val="#ppt_h"/>
                          </p:val>
                        </p:tav>
                      </p:tavLst>
                    </p:anim>
                    <p:animEffect transition="in" filter="fade">
                      <p:cBhvr>
                        <p:cTn dur="1000"/>
                        <p:tgtEl>
                          <p:spTgt spid="68658"/>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68658"/>
                        </p:tgtEl>
                        <p:attrNameLst>
                          <p:attrName>style.visibility</p:attrName>
                        </p:attrNameLst>
                      </p:cBhvr>
                      <p:to>
                        <p:strVal val="visible"/>
                      </p:to>
                    </p:set>
                    <p:anim calcmode="lin" valueType="num">
                      <p:cBhvr>
                        <p:cTn dur="1000" fill="hold"/>
                        <p:tgtEl>
                          <p:spTgt spid="68658"/>
                        </p:tgtEl>
                        <p:attrNameLst>
                          <p:attrName>ppt_w</p:attrName>
                        </p:attrNameLst>
                      </p:cBhvr>
                      <p:tavLst>
                        <p:tav tm="0">
                          <p:val>
                            <p:strVal val="#ppt_w+.3"/>
                          </p:val>
                        </p:tav>
                        <p:tav tm="100000">
                          <p:val>
                            <p:strVal val="#ppt_w"/>
                          </p:val>
                        </p:tav>
                      </p:tavLst>
                    </p:anim>
                    <p:anim calcmode="lin" valueType="num">
                      <p:cBhvr>
                        <p:cTn dur="1000" fill="hold"/>
                        <p:tgtEl>
                          <p:spTgt spid="68658"/>
                        </p:tgtEl>
                        <p:attrNameLst>
                          <p:attrName>ppt_h</p:attrName>
                        </p:attrNameLst>
                      </p:cBhvr>
                      <p:tavLst>
                        <p:tav tm="0">
                          <p:val>
                            <p:strVal val="#ppt_h"/>
                          </p:val>
                        </p:tav>
                        <p:tav tm="100000">
                          <p:val>
                            <p:strVal val="#ppt_h"/>
                          </p:val>
                        </p:tav>
                      </p:tavLst>
                    </p:anim>
                    <p:animEffect transition="in" filter="fade">
                      <p:cBhvr>
                        <p:cTn dur="1000"/>
                        <p:tgtEl>
                          <p:spTgt spid="68658"/>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68658"/>
                        </p:tgtEl>
                        <p:attrNameLst>
                          <p:attrName>style.visibility</p:attrName>
                        </p:attrNameLst>
                      </p:cBhvr>
                      <p:to>
                        <p:strVal val="visible"/>
                      </p:to>
                    </p:set>
                    <p:anim calcmode="lin" valueType="num">
                      <p:cBhvr>
                        <p:cTn dur="1000" fill="hold"/>
                        <p:tgtEl>
                          <p:spTgt spid="68658"/>
                        </p:tgtEl>
                        <p:attrNameLst>
                          <p:attrName>ppt_w</p:attrName>
                        </p:attrNameLst>
                      </p:cBhvr>
                      <p:tavLst>
                        <p:tav tm="0">
                          <p:val>
                            <p:strVal val="#ppt_w+.3"/>
                          </p:val>
                        </p:tav>
                        <p:tav tm="100000">
                          <p:val>
                            <p:strVal val="#ppt_w"/>
                          </p:val>
                        </p:tav>
                      </p:tavLst>
                    </p:anim>
                    <p:anim calcmode="lin" valueType="num">
                      <p:cBhvr>
                        <p:cTn dur="1000" fill="hold"/>
                        <p:tgtEl>
                          <p:spTgt spid="68658"/>
                        </p:tgtEl>
                        <p:attrNameLst>
                          <p:attrName>ppt_h</p:attrName>
                        </p:attrNameLst>
                      </p:cBhvr>
                      <p:tavLst>
                        <p:tav tm="0">
                          <p:val>
                            <p:strVal val="#ppt_h"/>
                          </p:val>
                        </p:tav>
                        <p:tav tm="100000">
                          <p:val>
                            <p:strVal val="#ppt_h"/>
                          </p:val>
                        </p:tav>
                      </p:tavLst>
                    </p:anim>
                    <p:animEffect transition="in" filter="fade">
                      <p:cBhvr>
                        <p:cTn dur="1000"/>
                        <p:tgtEl>
                          <p:spTgt spid="68658"/>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68658"/>
                        </p:tgtEl>
                        <p:attrNameLst>
                          <p:attrName>style.visibility</p:attrName>
                        </p:attrNameLst>
                      </p:cBhvr>
                      <p:to>
                        <p:strVal val="visible"/>
                      </p:to>
                    </p:set>
                    <p:anim calcmode="lin" valueType="num">
                      <p:cBhvr>
                        <p:cTn dur="1000" fill="hold"/>
                        <p:tgtEl>
                          <p:spTgt spid="68658"/>
                        </p:tgtEl>
                        <p:attrNameLst>
                          <p:attrName>ppt_w</p:attrName>
                        </p:attrNameLst>
                      </p:cBhvr>
                      <p:tavLst>
                        <p:tav tm="0">
                          <p:val>
                            <p:strVal val="#ppt_w+.3"/>
                          </p:val>
                        </p:tav>
                        <p:tav tm="100000">
                          <p:val>
                            <p:strVal val="#ppt_w"/>
                          </p:val>
                        </p:tav>
                      </p:tavLst>
                    </p:anim>
                    <p:anim calcmode="lin" valueType="num">
                      <p:cBhvr>
                        <p:cTn dur="1000" fill="hold"/>
                        <p:tgtEl>
                          <p:spTgt spid="68658"/>
                        </p:tgtEl>
                        <p:attrNameLst>
                          <p:attrName>ppt_h</p:attrName>
                        </p:attrNameLst>
                      </p:cBhvr>
                      <p:tavLst>
                        <p:tav tm="0">
                          <p:val>
                            <p:strVal val="#ppt_h"/>
                          </p:val>
                        </p:tav>
                        <p:tav tm="100000">
                          <p:val>
                            <p:strVal val="#ppt_h"/>
                          </p:val>
                        </p:tav>
                      </p:tavLst>
                    </p:anim>
                    <p:animEffect transition="in" filter="fade">
                      <p:cBhvr>
                        <p:cTn dur="1000"/>
                        <p:tgtEl>
                          <p:spTgt spid="68658"/>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r1-revelation">
            <a:extLst>
              <a:ext uri="{FF2B5EF4-FFF2-40B4-BE49-F238E27FC236}">
                <a16:creationId xmlns:a16="http://schemas.microsoft.com/office/drawing/2014/main" id="{7BC79B40-D8F4-4504-9150-29B55BDFF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43150"/>
            <a:ext cx="60960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6841E42F-FB84-44A6-9927-3544F9983CF8}"/>
              </a:ext>
            </a:extLst>
          </p:cNvPr>
          <p:cNvSpPr>
            <a:spLocks noGrp="1" noChangeArrowheads="1"/>
          </p:cNvSpPr>
          <p:nvPr>
            <p:ph type="ctrTitle"/>
          </p:nvPr>
        </p:nvSpPr>
        <p:spPr>
          <a:xfrm>
            <a:off x="609600" y="152400"/>
            <a:ext cx="7772400" cy="1143000"/>
          </a:xfrm>
        </p:spPr>
        <p:txBody>
          <a:bodyPr/>
          <a:lstStyle/>
          <a:p>
            <a:r>
              <a:rPr lang="en-US" altLang="en-US" sz="4800" b="1" i="1" dirty="0">
                <a:solidFill>
                  <a:srgbClr val="CCECFF"/>
                </a:solidFill>
              </a:rPr>
              <a:t>“Victory in Christ”</a:t>
            </a:r>
          </a:p>
        </p:txBody>
      </p:sp>
      <p:sp>
        <p:nvSpPr>
          <p:cNvPr id="6148" name="Rectangle 4">
            <a:extLst>
              <a:ext uri="{FF2B5EF4-FFF2-40B4-BE49-F238E27FC236}">
                <a16:creationId xmlns:a16="http://schemas.microsoft.com/office/drawing/2014/main" id="{45FDB12F-A559-41A0-8BF1-B373EEC1EDDF}"/>
              </a:ext>
            </a:extLst>
          </p:cNvPr>
          <p:cNvSpPr>
            <a:spLocks noGrp="1" noChangeArrowheads="1"/>
          </p:cNvSpPr>
          <p:nvPr>
            <p:ph type="subTitle" idx="1"/>
          </p:nvPr>
        </p:nvSpPr>
        <p:spPr>
          <a:xfrm>
            <a:off x="4953000" y="5334000"/>
            <a:ext cx="2667000" cy="1219200"/>
          </a:xfrm>
        </p:spPr>
        <p:txBody>
          <a:bodyPr/>
          <a:lstStyle/>
          <a:p>
            <a:pPr>
              <a:lnSpc>
                <a:spcPct val="80000"/>
              </a:lnSpc>
            </a:pPr>
            <a:r>
              <a:rPr lang="en-US" altLang="en-US" sz="2800"/>
              <a:t>General Introduction to Revelation</a:t>
            </a:r>
          </a:p>
        </p:txBody>
      </p:sp>
      <p:sp>
        <p:nvSpPr>
          <p:cNvPr id="6149" name="WordArt 5">
            <a:extLst>
              <a:ext uri="{FF2B5EF4-FFF2-40B4-BE49-F238E27FC236}">
                <a16:creationId xmlns:a16="http://schemas.microsoft.com/office/drawing/2014/main" id="{AF9F6B4C-9037-4FD6-8D75-0741D3465A5B}"/>
              </a:ext>
            </a:extLst>
          </p:cNvPr>
          <p:cNvSpPr>
            <a:spLocks noChangeArrowheads="1" noChangeShapeType="1" noTextEdit="1"/>
          </p:cNvSpPr>
          <p:nvPr/>
        </p:nvSpPr>
        <p:spPr bwMode="auto">
          <a:xfrm>
            <a:off x="2628900" y="1752600"/>
            <a:ext cx="3733800" cy="304800"/>
          </a:xfrm>
          <a:prstGeom prst="rect">
            <a:avLst/>
          </a:prstGeom>
        </p:spPr>
        <p:txBody>
          <a:bodyPr spcFirstLastPara="1" wrap="none" fromWordArt="1">
            <a:prstTxWarp prst="textArchUp">
              <a:avLst>
                <a:gd name="adj" fmla="val 10770542"/>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B49CBD34-D51C-4C91-9BDB-3FF07A9B5860}"/>
              </a:ext>
            </a:extLst>
          </p:cNvPr>
          <p:cNvSpPr>
            <a:spLocks noChangeArrowheads="1"/>
          </p:cNvSpPr>
          <p:nvPr/>
        </p:nvSpPr>
        <p:spPr bwMode="auto">
          <a:xfrm>
            <a:off x="0" y="0"/>
            <a:ext cx="91440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a:spcBef>
                <a:spcPct val="0"/>
              </a:spcBef>
              <a:buFontTx/>
              <a:buNone/>
            </a:pPr>
            <a:r>
              <a:rPr lang="en-US" altLang="en-US" sz="4400" b="1">
                <a:solidFill>
                  <a:srgbClr val="FFDB43"/>
                </a:solidFill>
              </a:rPr>
              <a:t>The phrase “I SAW” occurs                     36 times in Revelation</a:t>
            </a:r>
          </a:p>
        </p:txBody>
      </p:sp>
      <p:sp>
        <p:nvSpPr>
          <p:cNvPr id="31747" name="Text Box 3">
            <a:extLst>
              <a:ext uri="{FF2B5EF4-FFF2-40B4-BE49-F238E27FC236}">
                <a16:creationId xmlns:a16="http://schemas.microsoft.com/office/drawing/2014/main" id="{F3710040-50C8-4F87-BB7C-971EE236538D}"/>
              </a:ext>
            </a:extLst>
          </p:cNvPr>
          <p:cNvSpPr txBox="1">
            <a:spLocks noChangeArrowheads="1"/>
          </p:cNvSpPr>
          <p:nvPr/>
        </p:nvSpPr>
        <p:spPr bwMode="auto">
          <a:xfrm>
            <a:off x="762000" y="1279525"/>
            <a:ext cx="82296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Arial" panose="020B0604020202020204" pitchFamily="34" charset="0"/>
              </a:rPr>
              <a:t>1:12 --  “I saw seven golden lamp stands”</a:t>
            </a:r>
          </a:p>
          <a:p>
            <a:pPr eaLnBrk="1" hangingPunct="1">
              <a:spcBef>
                <a:spcPct val="0"/>
              </a:spcBef>
              <a:buFontTx/>
              <a:buNone/>
            </a:pPr>
            <a:r>
              <a:rPr lang="en-US" altLang="en-US" sz="2000" dirty="0">
                <a:latin typeface="Arial" panose="020B0604020202020204" pitchFamily="34" charset="0"/>
              </a:rPr>
              <a:t>1:17 -- “And when I saw Him”</a:t>
            </a:r>
          </a:p>
          <a:p>
            <a:pPr eaLnBrk="1" hangingPunct="1">
              <a:spcBef>
                <a:spcPct val="0"/>
              </a:spcBef>
              <a:buFontTx/>
              <a:buNone/>
            </a:pPr>
            <a:r>
              <a:rPr lang="en-US" altLang="en-US" sz="2000" dirty="0">
                <a:latin typeface="Arial" panose="020B0604020202020204" pitchFamily="34" charset="0"/>
              </a:rPr>
              <a:t>4:4 -- “I saw twenty-four elders”</a:t>
            </a:r>
          </a:p>
          <a:p>
            <a:pPr eaLnBrk="1" hangingPunct="1">
              <a:spcBef>
                <a:spcPct val="0"/>
              </a:spcBef>
              <a:buFontTx/>
              <a:buNone/>
            </a:pPr>
            <a:r>
              <a:rPr lang="en-US" altLang="en-US" sz="2000" dirty="0">
                <a:latin typeface="Arial" panose="020B0604020202020204" pitchFamily="34" charset="0"/>
              </a:rPr>
              <a:t>5:1 -- “And I saw in the right hand of Him who sat on the throne a scroll”</a:t>
            </a:r>
          </a:p>
          <a:p>
            <a:pPr eaLnBrk="1" hangingPunct="1">
              <a:spcBef>
                <a:spcPct val="0"/>
              </a:spcBef>
              <a:buFontTx/>
              <a:buNone/>
            </a:pPr>
            <a:r>
              <a:rPr lang="en-US" altLang="en-US" sz="2000" dirty="0">
                <a:latin typeface="Arial" panose="020B0604020202020204" pitchFamily="34" charset="0"/>
              </a:rPr>
              <a:t>5:2 -- “Then I saw a strong angel”  </a:t>
            </a:r>
          </a:p>
          <a:p>
            <a:pPr eaLnBrk="1" hangingPunct="1">
              <a:spcBef>
                <a:spcPct val="0"/>
              </a:spcBef>
              <a:buFontTx/>
              <a:buNone/>
            </a:pPr>
            <a:r>
              <a:rPr lang="en-US" altLang="en-US" sz="2000" dirty="0">
                <a:latin typeface="Arial" panose="020B0604020202020204" pitchFamily="34" charset="0"/>
              </a:rPr>
              <a:t>6:1 -- “Now I saw when the Lamb opened one of the seals”</a:t>
            </a:r>
          </a:p>
          <a:p>
            <a:pPr eaLnBrk="1" hangingPunct="1">
              <a:spcBef>
                <a:spcPct val="0"/>
              </a:spcBef>
              <a:buFontTx/>
              <a:buNone/>
            </a:pPr>
            <a:r>
              <a:rPr lang="en-US" altLang="en-US" sz="2000" dirty="0">
                <a:latin typeface="Arial" panose="020B0604020202020204" pitchFamily="34" charset="0"/>
              </a:rPr>
              <a:t>6:9 -- “I saw under the altar the souls of those who had been slain…”</a:t>
            </a:r>
          </a:p>
          <a:p>
            <a:pPr eaLnBrk="1" hangingPunct="1">
              <a:spcBef>
                <a:spcPct val="0"/>
              </a:spcBef>
              <a:buFontTx/>
              <a:buNone/>
            </a:pPr>
            <a:r>
              <a:rPr lang="en-US" altLang="en-US" sz="2000" dirty="0">
                <a:latin typeface="Arial" panose="020B0604020202020204" pitchFamily="34" charset="0"/>
              </a:rPr>
              <a:t>7:1 -- “I saw four angels”</a:t>
            </a:r>
          </a:p>
          <a:p>
            <a:pPr eaLnBrk="1" hangingPunct="1">
              <a:spcBef>
                <a:spcPct val="0"/>
              </a:spcBef>
              <a:buFontTx/>
              <a:buNone/>
            </a:pPr>
            <a:r>
              <a:rPr lang="en-US" altLang="en-US" sz="2000" dirty="0">
                <a:latin typeface="Arial" panose="020B0604020202020204" pitchFamily="34" charset="0"/>
              </a:rPr>
              <a:t>7:2 -- “Then I saw another angel ascending from the east” </a:t>
            </a:r>
          </a:p>
          <a:p>
            <a:pPr eaLnBrk="1" hangingPunct="1">
              <a:spcBef>
                <a:spcPct val="0"/>
              </a:spcBef>
              <a:buFontTx/>
              <a:buNone/>
            </a:pPr>
            <a:r>
              <a:rPr lang="en-US" altLang="en-US" sz="2000" dirty="0">
                <a:latin typeface="Arial" panose="020B0604020202020204" pitchFamily="34" charset="0"/>
              </a:rPr>
              <a:t>8:2 -- “And I saw the seven angels who stand before God…”</a:t>
            </a:r>
          </a:p>
          <a:p>
            <a:pPr eaLnBrk="1" hangingPunct="1">
              <a:spcBef>
                <a:spcPct val="0"/>
              </a:spcBef>
              <a:buFontTx/>
              <a:buNone/>
            </a:pPr>
            <a:r>
              <a:rPr lang="en-US" altLang="en-US" sz="2000" dirty="0">
                <a:latin typeface="Arial" panose="020B0604020202020204" pitchFamily="34" charset="0"/>
              </a:rPr>
              <a:t>9:1 -- “And I saw a star fallen from heaven to the earth.”</a:t>
            </a:r>
          </a:p>
          <a:p>
            <a:pPr eaLnBrk="1" hangingPunct="1">
              <a:spcBef>
                <a:spcPct val="0"/>
              </a:spcBef>
              <a:buFontTx/>
              <a:buNone/>
            </a:pPr>
            <a:r>
              <a:rPr lang="en-US" altLang="en-US" sz="2000" dirty="0">
                <a:latin typeface="Arial" panose="020B0604020202020204" pitchFamily="34" charset="0"/>
              </a:rPr>
              <a:t>9:17 -- “And thus I saw the horses in the vision”</a:t>
            </a:r>
          </a:p>
          <a:p>
            <a:pPr eaLnBrk="1" hangingPunct="1">
              <a:spcBef>
                <a:spcPct val="0"/>
              </a:spcBef>
              <a:buFontTx/>
              <a:buNone/>
            </a:pPr>
            <a:r>
              <a:rPr lang="en-US" altLang="en-US" sz="2000" dirty="0">
                <a:latin typeface="Arial" panose="020B0604020202020204" pitchFamily="34" charset="0"/>
              </a:rPr>
              <a:t>10:1 -- “I saw still another mighty angel coming down from heaven, </a:t>
            </a:r>
          </a:p>
          <a:p>
            <a:pPr eaLnBrk="1" hangingPunct="1">
              <a:spcBef>
                <a:spcPct val="0"/>
              </a:spcBef>
              <a:buFontTx/>
              <a:buNone/>
            </a:pPr>
            <a:r>
              <a:rPr lang="en-US" altLang="en-US" sz="2000" dirty="0">
                <a:latin typeface="Arial" panose="020B0604020202020204" pitchFamily="34" charset="0"/>
              </a:rPr>
              <a:t>10:5 -- “The angel whom I saw standing on the sea and on the land </a:t>
            </a:r>
          </a:p>
          <a:p>
            <a:pPr eaLnBrk="1" hangingPunct="1">
              <a:spcBef>
                <a:spcPct val="0"/>
              </a:spcBef>
              <a:buFontTx/>
              <a:buNone/>
            </a:pPr>
            <a:r>
              <a:rPr lang="en-US" altLang="en-US" sz="2000" dirty="0">
                <a:latin typeface="Arial" panose="020B0604020202020204" pitchFamily="34" charset="0"/>
              </a:rPr>
              <a:t>13:1 -- “And I saw a beast rising up out of the sea”</a:t>
            </a:r>
          </a:p>
          <a:p>
            <a:pPr eaLnBrk="1" hangingPunct="1">
              <a:spcBef>
                <a:spcPct val="0"/>
              </a:spcBef>
              <a:buFontTx/>
              <a:buNone/>
            </a:pPr>
            <a:r>
              <a:rPr lang="en-US" altLang="en-US" sz="2000" dirty="0">
                <a:latin typeface="Arial" panose="020B0604020202020204" pitchFamily="34" charset="0"/>
              </a:rPr>
              <a:t>13:2 -- “the beast which I saw was like a leopard…” </a:t>
            </a:r>
          </a:p>
          <a:p>
            <a:pPr eaLnBrk="1" hangingPunct="1">
              <a:spcBef>
                <a:spcPct val="0"/>
              </a:spcBef>
              <a:buFontTx/>
              <a:buNone/>
            </a:pPr>
            <a:r>
              <a:rPr lang="en-US" altLang="en-US" sz="2000" dirty="0">
                <a:latin typeface="Arial" panose="020B0604020202020204" pitchFamily="34" charset="0"/>
              </a:rPr>
              <a:t>13:3 -- “And I saw one of his heads as if it had been mortally wounded…”</a:t>
            </a:r>
          </a:p>
          <a:p>
            <a:pPr eaLnBrk="1" hangingPunct="1">
              <a:spcBef>
                <a:spcPct val="50000"/>
              </a:spcBef>
              <a:buFontTx/>
              <a:buNone/>
            </a:pPr>
            <a:endParaRPr lang="en-US" altLang="en-US" sz="2000" dirty="0">
              <a:latin typeface="Arial" panose="020B0604020202020204" pitchFamily="34" charset="0"/>
            </a:endParaRPr>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8DE2E12-409C-49CE-8AD9-14328B9F6CD1}"/>
              </a:ext>
            </a:extLst>
          </p:cNvPr>
          <p:cNvSpPr>
            <a:spLocks noGrp="1" noChangeArrowheads="1"/>
          </p:cNvSpPr>
          <p:nvPr>
            <p:ph type="title"/>
          </p:nvPr>
        </p:nvSpPr>
        <p:spPr>
          <a:xfrm>
            <a:off x="0" y="0"/>
            <a:ext cx="9144000" cy="1447800"/>
          </a:xfrm>
          <a:solidFill>
            <a:schemeClr val="bg1"/>
          </a:solidFill>
        </p:spPr>
        <p:txBody>
          <a:bodyPr/>
          <a:lstStyle/>
          <a:p>
            <a:r>
              <a:rPr lang="en-US" altLang="en-US" b="1" dirty="0">
                <a:solidFill>
                  <a:srgbClr val="FFDB43"/>
                </a:solidFill>
              </a:rPr>
              <a:t>The phrase “I SAW” occurs                      36 times in Revelation</a:t>
            </a:r>
          </a:p>
        </p:txBody>
      </p:sp>
      <p:sp>
        <p:nvSpPr>
          <p:cNvPr id="33795" name="Text Box 3">
            <a:extLst>
              <a:ext uri="{FF2B5EF4-FFF2-40B4-BE49-F238E27FC236}">
                <a16:creationId xmlns:a16="http://schemas.microsoft.com/office/drawing/2014/main" id="{C3D424CF-AC53-4A93-BF6B-FC7B1EFF4664}"/>
              </a:ext>
            </a:extLst>
          </p:cNvPr>
          <p:cNvSpPr txBox="1">
            <a:spLocks noChangeArrowheads="1"/>
          </p:cNvSpPr>
          <p:nvPr/>
        </p:nvSpPr>
        <p:spPr bwMode="auto">
          <a:xfrm>
            <a:off x="762000" y="1447800"/>
            <a:ext cx="8077200"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Arial" panose="020B0604020202020204" pitchFamily="34" charset="0"/>
              </a:rPr>
              <a:t>13:11 --  “Then I saw another beast coming up out of the earth”</a:t>
            </a:r>
          </a:p>
          <a:p>
            <a:pPr eaLnBrk="1" hangingPunct="1">
              <a:spcBef>
                <a:spcPct val="0"/>
              </a:spcBef>
              <a:buFontTx/>
              <a:buNone/>
            </a:pPr>
            <a:r>
              <a:rPr lang="en-US" altLang="en-US" sz="2000" dirty="0">
                <a:latin typeface="Arial" panose="020B0604020202020204" pitchFamily="34" charset="0"/>
              </a:rPr>
              <a:t>14:6  -- “Then I saw another angel flying” </a:t>
            </a:r>
          </a:p>
          <a:p>
            <a:pPr eaLnBrk="1" hangingPunct="1">
              <a:spcBef>
                <a:spcPct val="0"/>
              </a:spcBef>
              <a:buFontTx/>
              <a:buNone/>
            </a:pPr>
            <a:r>
              <a:rPr lang="en-US" altLang="en-US" sz="2000" dirty="0">
                <a:latin typeface="Arial" panose="020B0604020202020204" pitchFamily="34" charset="0"/>
              </a:rPr>
              <a:t>15:1  -- “Then I saw… seven angels having the seven last plagues”</a:t>
            </a:r>
          </a:p>
          <a:p>
            <a:pPr eaLnBrk="1" hangingPunct="1">
              <a:spcBef>
                <a:spcPct val="0"/>
              </a:spcBef>
              <a:buFontTx/>
              <a:buNone/>
            </a:pPr>
            <a:r>
              <a:rPr lang="en-US" altLang="en-US" sz="2000" dirty="0">
                <a:latin typeface="Arial" panose="020B0604020202020204" pitchFamily="34" charset="0"/>
              </a:rPr>
              <a:t>15: 2  -- “And I saw something like a sea of glass</a:t>
            </a:r>
          </a:p>
          <a:p>
            <a:pPr eaLnBrk="1" hangingPunct="1">
              <a:spcBef>
                <a:spcPct val="0"/>
              </a:spcBef>
              <a:buFontTx/>
              <a:buNone/>
            </a:pPr>
            <a:r>
              <a:rPr lang="en-US" altLang="en-US" sz="2000" dirty="0">
                <a:latin typeface="Arial" panose="020B0604020202020204" pitchFamily="34" charset="0"/>
              </a:rPr>
              <a:t>16:13  -- “And I saw three unclean spirits like frogs …”</a:t>
            </a:r>
          </a:p>
          <a:p>
            <a:pPr eaLnBrk="1" hangingPunct="1">
              <a:spcBef>
                <a:spcPct val="0"/>
              </a:spcBef>
              <a:buFontTx/>
              <a:buNone/>
            </a:pPr>
            <a:r>
              <a:rPr lang="en-US" altLang="en-US" sz="2000" dirty="0">
                <a:latin typeface="Arial" panose="020B0604020202020204" pitchFamily="34" charset="0"/>
              </a:rPr>
              <a:t>17:3  -- “And I saw a woman sitting on a scarlet beast…” </a:t>
            </a:r>
          </a:p>
          <a:p>
            <a:pPr eaLnBrk="1" hangingPunct="1">
              <a:spcBef>
                <a:spcPct val="0"/>
              </a:spcBef>
              <a:buFontTx/>
              <a:buNone/>
            </a:pPr>
            <a:r>
              <a:rPr lang="en-US" altLang="en-US" sz="2000" dirty="0">
                <a:latin typeface="Arial" panose="020B0604020202020204" pitchFamily="34" charset="0"/>
              </a:rPr>
              <a:t>17:6  -- “I saw the woman, drunk with the blood of the saints…”</a:t>
            </a:r>
          </a:p>
          <a:p>
            <a:pPr eaLnBrk="1" hangingPunct="1">
              <a:spcBef>
                <a:spcPct val="0"/>
              </a:spcBef>
              <a:buFontTx/>
              <a:buNone/>
            </a:pPr>
            <a:r>
              <a:rPr lang="en-US" altLang="en-US" sz="2000" dirty="0">
                <a:latin typeface="Arial" panose="020B0604020202020204" pitchFamily="34" charset="0"/>
              </a:rPr>
              <a:t>18:1  -- “I saw another angel coming down from heaven”</a:t>
            </a:r>
          </a:p>
          <a:p>
            <a:pPr eaLnBrk="1" hangingPunct="1">
              <a:spcBef>
                <a:spcPct val="0"/>
              </a:spcBef>
              <a:buFontTx/>
              <a:buNone/>
            </a:pPr>
            <a:r>
              <a:rPr lang="en-US" altLang="en-US" sz="2000" dirty="0">
                <a:latin typeface="Arial" panose="020B0604020202020204" pitchFamily="34" charset="0"/>
              </a:rPr>
              <a:t>19:11 -- “Now I saw heaven opened, and behold, a white horse” </a:t>
            </a:r>
          </a:p>
          <a:p>
            <a:pPr eaLnBrk="1" hangingPunct="1">
              <a:spcBef>
                <a:spcPct val="0"/>
              </a:spcBef>
              <a:buFontTx/>
              <a:buNone/>
            </a:pPr>
            <a:r>
              <a:rPr lang="en-US" altLang="en-US" sz="2000" dirty="0">
                <a:latin typeface="Arial" panose="020B0604020202020204" pitchFamily="34" charset="0"/>
              </a:rPr>
              <a:t>19:17 --  “Then I saw an angel standing in the sun” </a:t>
            </a:r>
          </a:p>
          <a:p>
            <a:pPr eaLnBrk="1" hangingPunct="1">
              <a:spcBef>
                <a:spcPct val="0"/>
              </a:spcBef>
              <a:buFontTx/>
              <a:buNone/>
            </a:pPr>
            <a:r>
              <a:rPr lang="en-US" altLang="en-US" sz="2000" dirty="0">
                <a:latin typeface="Arial" panose="020B0604020202020204" pitchFamily="34" charset="0"/>
              </a:rPr>
              <a:t>19:19  -- “And I saw the beast, the kings of the earth, and their armies”</a:t>
            </a:r>
          </a:p>
          <a:p>
            <a:pPr eaLnBrk="1" hangingPunct="1">
              <a:spcBef>
                <a:spcPct val="0"/>
              </a:spcBef>
              <a:buFontTx/>
              <a:buNone/>
            </a:pPr>
            <a:r>
              <a:rPr lang="en-US" altLang="en-US" sz="2000" dirty="0">
                <a:latin typeface="Arial" panose="020B0604020202020204" pitchFamily="34" charset="0"/>
              </a:rPr>
              <a:t>20:1 -- “Then I saw an angel coming down from heaven”  </a:t>
            </a:r>
          </a:p>
          <a:p>
            <a:pPr eaLnBrk="1" hangingPunct="1">
              <a:spcBef>
                <a:spcPct val="0"/>
              </a:spcBef>
              <a:buFontTx/>
              <a:buNone/>
            </a:pPr>
            <a:r>
              <a:rPr lang="en-US" altLang="en-US" sz="2000" dirty="0">
                <a:latin typeface="Arial" panose="020B0604020202020204" pitchFamily="34" charset="0"/>
              </a:rPr>
              <a:t>20:4 -- “And I saw thrones”</a:t>
            </a:r>
          </a:p>
          <a:p>
            <a:pPr eaLnBrk="1" hangingPunct="1">
              <a:spcBef>
                <a:spcPct val="0"/>
              </a:spcBef>
              <a:buFontTx/>
              <a:buNone/>
            </a:pPr>
            <a:r>
              <a:rPr lang="en-US" altLang="en-US" sz="2000" dirty="0">
                <a:latin typeface="Arial" panose="020B0604020202020204" pitchFamily="34" charset="0"/>
              </a:rPr>
              <a:t>20:11 -- “Then I saw a great white throne”</a:t>
            </a:r>
          </a:p>
          <a:p>
            <a:pPr eaLnBrk="1" hangingPunct="1">
              <a:spcBef>
                <a:spcPct val="0"/>
              </a:spcBef>
              <a:buFontTx/>
              <a:buNone/>
            </a:pPr>
            <a:r>
              <a:rPr lang="en-US" altLang="en-US" sz="2000" dirty="0">
                <a:latin typeface="Arial" panose="020B0604020202020204" pitchFamily="34" charset="0"/>
              </a:rPr>
              <a:t>20:12  -- “And I saw the dead, small and great</a:t>
            </a:r>
          </a:p>
          <a:p>
            <a:pPr eaLnBrk="1" hangingPunct="1">
              <a:spcBef>
                <a:spcPct val="0"/>
              </a:spcBef>
              <a:buFontTx/>
              <a:buNone/>
            </a:pPr>
            <a:r>
              <a:rPr lang="en-US" altLang="en-US" sz="2000" dirty="0">
                <a:latin typeface="Arial" panose="020B0604020202020204" pitchFamily="34" charset="0"/>
              </a:rPr>
              <a:t>21:1 -- “Now I saw a new heaven and a new earth</a:t>
            </a:r>
          </a:p>
          <a:p>
            <a:pPr eaLnBrk="1" hangingPunct="1">
              <a:spcBef>
                <a:spcPct val="0"/>
              </a:spcBef>
              <a:buFontTx/>
              <a:buNone/>
            </a:pPr>
            <a:r>
              <a:rPr lang="en-US" altLang="en-US" sz="2000" dirty="0">
                <a:latin typeface="Arial" panose="020B0604020202020204" pitchFamily="34" charset="0"/>
              </a:rPr>
              <a:t>21:22 -- “But I saw no temple in it”</a:t>
            </a:r>
            <a:r>
              <a:rPr lang="en-US" altLang="en-US" sz="1800" dirty="0">
                <a:latin typeface="Arial" panose="020B0604020202020204" pitchFamily="34" charset="0"/>
              </a:rPr>
              <a:t> </a:t>
            </a:r>
          </a:p>
          <a:p>
            <a:pPr eaLnBrk="1" hangingPunct="1">
              <a:spcBef>
                <a:spcPct val="50000"/>
              </a:spcBef>
              <a:buFontTx/>
              <a:buNone/>
            </a:pPr>
            <a:endParaRPr lang="en-US" altLang="en-US" sz="1800" dirty="0">
              <a:latin typeface="Arial" panose="020B0604020202020204" pitchFamily="34" charset="0"/>
            </a:endParaRPr>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1FC475A-A781-45FA-B4AA-80DFC5FB90A8}"/>
              </a:ext>
            </a:extLst>
          </p:cNvPr>
          <p:cNvSpPr>
            <a:spLocks noGrp="1" noChangeArrowheads="1"/>
          </p:cNvSpPr>
          <p:nvPr>
            <p:ph type="title"/>
          </p:nvPr>
        </p:nvSpPr>
        <p:spPr>
          <a:xfrm>
            <a:off x="685800" y="762000"/>
            <a:ext cx="7772400" cy="838200"/>
          </a:xfrm>
        </p:spPr>
        <p:txBody>
          <a:bodyPr/>
          <a:lstStyle/>
          <a:p>
            <a:r>
              <a:rPr lang="en-US" altLang="en-US" sz="3600" b="1"/>
              <a:t>The Use of Signs and Symbols</a:t>
            </a:r>
          </a:p>
        </p:txBody>
      </p:sp>
      <p:sp>
        <p:nvSpPr>
          <p:cNvPr id="21507" name="Rectangle 3">
            <a:extLst>
              <a:ext uri="{FF2B5EF4-FFF2-40B4-BE49-F238E27FC236}">
                <a16:creationId xmlns:a16="http://schemas.microsoft.com/office/drawing/2014/main" id="{8FD47E8D-1CFB-42BA-B6B1-4D1FB8934E0F}"/>
              </a:ext>
            </a:extLst>
          </p:cNvPr>
          <p:cNvSpPr>
            <a:spLocks noGrp="1" noChangeArrowheads="1"/>
          </p:cNvSpPr>
          <p:nvPr>
            <p:ph type="body" idx="1"/>
          </p:nvPr>
        </p:nvSpPr>
        <p:spPr>
          <a:xfrm>
            <a:off x="685800" y="1524000"/>
            <a:ext cx="7772400" cy="5257800"/>
          </a:xfrm>
        </p:spPr>
        <p:txBody>
          <a:bodyPr/>
          <a:lstStyle/>
          <a:p>
            <a:pPr marL="0" indent="0">
              <a:lnSpc>
                <a:spcPct val="85000"/>
              </a:lnSpc>
              <a:spcBef>
                <a:spcPct val="10000"/>
              </a:spcBef>
              <a:buFontTx/>
              <a:buNone/>
            </a:pPr>
            <a:r>
              <a:rPr lang="en-US" altLang="en-US" b="1" dirty="0"/>
              <a:t>Revelation is filled with visions of symbolic objects and numbers. Some concepts associated with numbers…</a:t>
            </a:r>
          </a:p>
          <a:p>
            <a:pPr marL="519113" lvl="1" indent="-404813">
              <a:lnSpc>
                <a:spcPct val="85000"/>
              </a:lnSpc>
              <a:spcBef>
                <a:spcPct val="10000"/>
              </a:spcBef>
            </a:pPr>
            <a:r>
              <a:rPr lang="en-US" altLang="en-US" sz="2800" b="1" dirty="0">
                <a:solidFill>
                  <a:schemeClr val="tx2"/>
                </a:solidFill>
                <a:latin typeface="+mj-lt"/>
              </a:rPr>
              <a:t>One:</a:t>
            </a:r>
            <a:r>
              <a:rPr lang="en-US" altLang="en-US" sz="2800" b="1" dirty="0">
                <a:latin typeface="+mj-lt"/>
              </a:rPr>
              <a:t> </a:t>
            </a:r>
            <a:r>
              <a:rPr lang="en-US" altLang="en-US" sz="2800" b="1" i="1" dirty="0">
                <a:latin typeface="+mj-lt"/>
              </a:rPr>
              <a:t>Unity or uniqueness</a:t>
            </a:r>
            <a:r>
              <a:rPr lang="en-US" altLang="en-US" sz="2800" b="1" dirty="0">
                <a:solidFill>
                  <a:schemeClr val="tx2"/>
                </a:solidFill>
                <a:latin typeface="+mj-lt"/>
              </a:rPr>
              <a:t> </a:t>
            </a:r>
          </a:p>
          <a:p>
            <a:pPr marL="519113" lvl="1" indent="-404813">
              <a:lnSpc>
                <a:spcPct val="85000"/>
              </a:lnSpc>
              <a:spcBef>
                <a:spcPct val="10000"/>
              </a:spcBef>
            </a:pPr>
            <a:r>
              <a:rPr lang="en-US" altLang="en-US" sz="2800" b="1" dirty="0">
                <a:solidFill>
                  <a:schemeClr val="tx2"/>
                </a:solidFill>
                <a:latin typeface="+mj-lt"/>
              </a:rPr>
              <a:t>Two</a:t>
            </a:r>
            <a:r>
              <a:rPr lang="en-US" altLang="en-US" sz="2800" b="1" dirty="0">
                <a:latin typeface="+mj-lt"/>
              </a:rPr>
              <a:t>:</a:t>
            </a:r>
            <a:r>
              <a:rPr lang="en-US" altLang="en-US" sz="2800" b="1" i="1" dirty="0">
                <a:latin typeface="+mj-lt"/>
              </a:rPr>
              <a:t> Strength or firm testimony</a:t>
            </a:r>
          </a:p>
          <a:p>
            <a:pPr marL="519113" lvl="1" indent="-404813">
              <a:lnSpc>
                <a:spcPct val="85000"/>
              </a:lnSpc>
              <a:spcBef>
                <a:spcPct val="10000"/>
              </a:spcBef>
            </a:pPr>
            <a:r>
              <a:rPr lang="en-US" altLang="en-US" sz="2800" b="1" dirty="0">
                <a:solidFill>
                  <a:schemeClr val="tx2"/>
                </a:solidFill>
                <a:latin typeface="+mj-lt"/>
              </a:rPr>
              <a:t>Three</a:t>
            </a:r>
            <a:r>
              <a:rPr lang="en-US" altLang="en-US" sz="2800" b="1" dirty="0">
                <a:latin typeface="+mj-lt"/>
              </a:rPr>
              <a:t>:</a:t>
            </a:r>
            <a:r>
              <a:rPr lang="en-US" altLang="en-US" sz="2800" b="1" i="1" dirty="0">
                <a:latin typeface="+mj-lt"/>
              </a:rPr>
              <a:t> Deity (Father, Son, Holy Spirit)</a:t>
            </a:r>
          </a:p>
          <a:p>
            <a:pPr marL="519113" lvl="1" indent="-404813">
              <a:lnSpc>
                <a:spcPct val="85000"/>
              </a:lnSpc>
              <a:spcBef>
                <a:spcPct val="10000"/>
              </a:spcBef>
            </a:pPr>
            <a:r>
              <a:rPr lang="en-US" altLang="en-US" sz="2800" b="1" dirty="0">
                <a:solidFill>
                  <a:schemeClr val="tx2"/>
                </a:solidFill>
                <a:latin typeface="+mj-lt"/>
              </a:rPr>
              <a:t>Four:</a:t>
            </a:r>
            <a:r>
              <a:rPr lang="en-US" altLang="en-US" sz="2800" b="1" i="1" dirty="0">
                <a:latin typeface="+mj-lt"/>
              </a:rPr>
              <a:t> The inhabited earth (4 directions, </a:t>
            </a:r>
            <a:r>
              <a:rPr lang="en-US" altLang="en-US" sz="2800" b="1" i="1" dirty="0" err="1">
                <a:latin typeface="+mj-lt"/>
              </a:rPr>
              <a:t>etc</a:t>
            </a:r>
            <a:r>
              <a:rPr lang="en-US" altLang="en-US" sz="2800" b="1" i="1" dirty="0">
                <a:latin typeface="+mj-lt"/>
              </a:rPr>
              <a:t>)</a:t>
            </a:r>
          </a:p>
          <a:p>
            <a:pPr marL="519113" lvl="1" indent="-404813">
              <a:lnSpc>
                <a:spcPct val="85000"/>
              </a:lnSpc>
              <a:spcBef>
                <a:spcPct val="10000"/>
              </a:spcBef>
            </a:pPr>
            <a:r>
              <a:rPr lang="en-US" altLang="en-US" sz="2800" b="1" dirty="0">
                <a:solidFill>
                  <a:schemeClr val="tx2"/>
                </a:solidFill>
                <a:latin typeface="+mj-lt"/>
              </a:rPr>
              <a:t>Seven</a:t>
            </a:r>
            <a:r>
              <a:rPr lang="en-US" altLang="en-US" sz="2800" b="1" i="1" dirty="0">
                <a:latin typeface="+mj-lt"/>
              </a:rPr>
              <a:t>: Complete, a full picture</a:t>
            </a:r>
          </a:p>
          <a:p>
            <a:pPr marL="519113" lvl="1" indent="-404813">
              <a:lnSpc>
                <a:spcPct val="85000"/>
              </a:lnSpc>
              <a:spcBef>
                <a:spcPct val="10000"/>
              </a:spcBef>
            </a:pPr>
            <a:r>
              <a:rPr lang="en-US" altLang="en-US" sz="2800" b="1" dirty="0">
                <a:solidFill>
                  <a:schemeClr val="tx2"/>
                </a:solidFill>
                <a:latin typeface="+mj-lt"/>
              </a:rPr>
              <a:t>Ten:</a:t>
            </a:r>
            <a:r>
              <a:rPr lang="en-US" altLang="en-US" sz="2800" b="1" i="1" dirty="0">
                <a:latin typeface="+mj-lt"/>
              </a:rPr>
              <a:t> Complete (with respect to human effort)</a:t>
            </a:r>
          </a:p>
          <a:p>
            <a:pPr marL="519113" lvl="1" indent="-404813">
              <a:lnSpc>
                <a:spcPct val="85000"/>
              </a:lnSpc>
              <a:spcBef>
                <a:spcPct val="10000"/>
              </a:spcBef>
            </a:pPr>
            <a:r>
              <a:rPr lang="en-US" altLang="en-US" sz="2800" b="1" dirty="0">
                <a:solidFill>
                  <a:schemeClr val="tx2"/>
                </a:solidFill>
                <a:latin typeface="+mj-lt"/>
              </a:rPr>
              <a:t>Twelve:</a:t>
            </a:r>
            <a:r>
              <a:rPr lang="en-US" altLang="en-US" sz="2800" b="1" i="1" dirty="0">
                <a:latin typeface="+mj-lt"/>
              </a:rPr>
              <a:t> The people of God (12 sons, tribes, apostles)</a:t>
            </a:r>
          </a:p>
          <a:p>
            <a:pPr marL="519113" lvl="1" indent="-404813">
              <a:lnSpc>
                <a:spcPct val="85000"/>
              </a:lnSpc>
              <a:spcBef>
                <a:spcPct val="10000"/>
              </a:spcBef>
            </a:pPr>
            <a:r>
              <a:rPr lang="en-US" altLang="en-US" sz="2800" b="1" dirty="0">
                <a:solidFill>
                  <a:schemeClr val="tx2"/>
                </a:solidFill>
                <a:latin typeface="+mj-lt"/>
              </a:rPr>
              <a:t>One Thousand:</a:t>
            </a:r>
            <a:r>
              <a:rPr lang="en-US" altLang="en-US" sz="2800" b="1" i="1" dirty="0">
                <a:latin typeface="+mj-lt"/>
              </a:rPr>
              <a:t> A large number</a:t>
            </a:r>
          </a:p>
          <a:p>
            <a:pPr marL="519113" lvl="1" indent="-404813">
              <a:lnSpc>
                <a:spcPct val="85000"/>
              </a:lnSpc>
              <a:spcBef>
                <a:spcPct val="10000"/>
              </a:spcBef>
            </a:pPr>
            <a:r>
              <a:rPr lang="en-US" altLang="en-US" sz="2800" b="1" dirty="0">
                <a:solidFill>
                  <a:schemeClr val="tx2"/>
                </a:solidFill>
                <a:latin typeface="+mj-lt"/>
              </a:rPr>
              <a:t>Six:</a:t>
            </a:r>
            <a:r>
              <a:rPr lang="en-US" altLang="en-US" sz="2800" b="1" i="1" dirty="0">
                <a:latin typeface="+mj-lt"/>
              </a:rPr>
              <a:t> Falling short of complete</a:t>
            </a:r>
          </a:p>
        </p:txBody>
      </p:sp>
      <p:sp>
        <p:nvSpPr>
          <p:cNvPr id="21508" name="WordArt 4">
            <a:extLst>
              <a:ext uri="{FF2B5EF4-FFF2-40B4-BE49-F238E27FC236}">
                <a16:creationId xmlns:a16="http://schemas.microsoft.com/office/drawing/2014/main" id="{DA8883CE-B8FF-46F9-BE51-8169EB4D2437}"/>
              </a:ext>
            </a:extLst>
          </p:cNvPr>
          <p:cNvSpPr>
            <a:spLocks noChangeArrowheads="1" noChangeShapeType="1" noTextEdit="1"/>
          </p:cNvSpPr>
          <p:nvPr/>
        </p:nvSpPr>
        <p:spPr bwMode="auto">
          <a:xfrm>
            <a:off x="2705100"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4">
            <a:extLst>
              <a:ext uri="{FF2B5EF4-FFF2-40B4-BE49-F238E27FC236}">
                <a16:creationId xmlns:a16="http://schemas.microsoft.com/office/drawing/2014/main" id="{EFAAEE27-9FF9-4FA2-9E48-1B7171E4D35E}"/>
              </a:ext>
            </a:extLst>
          </p:cNvPr>
          <p:cNvSpPr>
            <a:spLocks noChangeArrowheads="1" noChangeShapeType="1" noTextEdit="1"/>
          </p:cNvSpPr>
          <p:nvPr/>
        </p:nvSpPr>
        <p:spPr bwMode="auto">
          <a:xfrm>
            <a:off x="2667000"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
        <p:nvSpPr>
          <p:cNvPr id="23555" name="Text Box 11">
            <a:extLst>
              <a:ext uri="{FF2B5EF4-FFF2-40B4-BE49-F238E27FC236}">
                <a16:creationId xmlns:a16="http://schemas.microsoft.com/office/drawing/2014/main" id="{3ECFE09A-9656-42DA-8BC9-802BCB3750DA}"/>
              </a:ext>
            </a:extLst>
          </p:cNvPr>
          <p:cNvSpPr txBox="1">
            <a:spLocks noChangeArrowheads="1"/>
          </p:cNvSpPr>
          <p:nvPr/>
        </p:nvSpPr>
        <p:spPr bwMode="auto">
          <a:xfrm>
            <a:off x="838200" y="1524000"/>
            <a:ext cx="7620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spcBef>
                <a:spcPct val="20000"/>
              </a:spcBef>
              <a:buChar char="•"/>
              <a:defRPr sz="3200">
                <a:solidFill>
                  <a:schemeClr val="tx1"/>
                </a:solidFill>
                <a:latin typeface="Times New Roman" panose="02020603050405020304" pitchFamily="18" charset="0"/>
              </a:defRPr>
            </a:lvl1pPr>
            <a:lvl2pPr marL="465138" indent="-1206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latin typeface="Arial" panose="020B0604020202020204" pitchFamily="34" charset="0"/>
              </a:rPr>
              <a:t>Futurist</a:t>
            </a:r>
            <a:r>
              <a:rPr lang="en-US" altLang="en-US" sz="2800" dirty="0">
                <a:latin typeface="Arial" panose="020B0604020202020204" pitchFamily="34" charset="0"/>
              </a:rPr>
              <a:t> (premillennial)</a:t>
            </a:r>
          </a:p>
          <a:p>
            <a:pPr eaLnBrk="1" hangingPunct="1">
              <a:spcBef>
                <a:spcPct val="0"/>
              </a:spcBef>
              <a:buFontTx/>
              <a:buNone/>
            </a:pPr>
            <a:r>
              <a:rPr lang="en-US" altLang="en-US" sz="2800" dirty="0">
                <a:latin typeface="Arial" panose="020B0604020202020204" pitchFamily="34" charset="0"/>
              </a:rPr>
              <a:t>  Contradicts clear statements in the text (Revelation 1:1, 3; 22:6, 10)</a:t>
            </a:r>
          </a:p>
          <a:p>
            <a:pPr eaLnBrk="1" hangingPunct="1">
              <a:spcBef>
                <a:spcPct val="0"/>
              </a:spcBef>
              <a:buFontTx/>
              <a:buNone/>
            </a:pPr>
            <a:r>
              <a:rPr lang="en-US" altLang="en-US" sz="2800" b="1" dirty="0">
                <a:latin typeface="Arial" panose="020B0604020202020204" pitchFamily="34" charset="0"/>
              </a:rPr>
              <a:t>Continuous Historical</a:t>
            </a:r>
            <a:r>
              <a:rPr lang="en-US" altLang="en-US" sz="2800" dirty="0">
                <a:latin typeface="Arial" panose="020B0604020202020204" pitchFamily="34" charset="0"/>
              </a:rPr>
              <a:t> – unfolding future history (Catholicism &gt; Reformation &gt; etc.) </a:t>
            </a:r>
          </a:p>
          <a:p>
            <a:pPr eaLnBrk="1" hangingPunct="1">
              <a:spcBef>
                <a:spcPct val="0"/>
              </a:spcBef>
              <a:buFontTx/>
              <a:buNone/>
            </a:pPr>
            <a:r>
              <a:rPr lang="en-US" altLang="en-US" sz="2800" b="1" dirty="0">
                <a:latin typeface="Arial" panose="020B0604020202020204" pitchFamily="34" charset="0"/>
              </a:rPr>
              <a:t>Philosophy of History</a:t>
            </a:r>
            <a:r>
              <a:rPr lang="en-US" altLang="en-US" sz="2800" dirty="0">
                <a:latin typeface="Arial" panose="020B0604020202020204" pitchFamily="34" charset="0"/>
              </a:rPr>
              <a:t> -- generally descriptive of how God deals with man in every age.</a:t>
            </a:r>
          </a:p>
          <a:p>
            <a:pPr eaLnBrk="1" hangingPunct="1">
              <a:spcBef>
                <a:spcPct val="0"/>
              </a:spcBef>
              <a:buFontTx/>
              <a:buNone/>
            </a:pPr>
            <a:r>
              <a:rPr lang="en-US" altLang="en-US" sz="2800" b="1" dirty="0">
                <a:latin typeface="Arial" panose="020B0604020202020204" pitchFamily="34" charset="0"/>
              </a:rPr>
              <a:t>Preterist</a:t>
            </a:r>
            <a:r>
              <a:rPr lang="en-US" altLang="en-US" sz="2800" dirty="0">
                <a:latin typeface="Arial" panose="020B0604020202020204" pitchFamily="34" charset="0"/>
              </a:rPr>
              <a:t> (completed or past) -- the events described have already happened.</a:t>
            </a:r>
          </a:p>
          <a:p>
            <a:pPr eaLnBrk="1" hangingPunct="1">
              <a:spcBef>
                <a:spcPct val="0"/>
              </a:spcBef>
              <a:buFontTx/>
              <a:buNone/>
            </a:pPr>
            <a:r>
              <a:rPr lang="en-US" altLang="en-US" sz="2800" b="1" dirty="0">
                <a:latin typeface="Arial" panose="020B0604020202020204" pitchFamily="34" charset="0"/>
              </a:rPr>
              <a:t>Historical Background</a:t>
            </a:r>
            <a:r>
              <a:rPr lang="en-US" altLang="en-US" sz="2800" dirty="0">
                <a:latin typeface="Arial" panose="020B0604020202020204" pitchFamily="34" charset="0"/>
              </a:rPr>
              <a:t> -- written to people in a specific historical context to help them deal with issues current to them.</a:t>
            </a:r>
          </a:p>
        </p:txBody>
      </p:sp>
      <p:sp>
        <p:nvSpPr>
          <p:cNvPr id="23556" name="Text Box 12">
            <a:extLst>
              <a:ext uri="{FF2B5EF4-FFF2-40B4-BE49-F238E27FC236}">
                <a16:creationId xmlns:a16="http://schemas.microsoft.com/office/drawing/2014/main" id="{CE26F3BF-30E0-4031-BC84-CBAFEBAAE766}"/>
              </a:ext>
            </a:extLst>
          </p:cNvPr>
          <p:cNvSpPr txBox="1">
            <a:spLocks noChangeArrowheads="1"/>
          </p:cNvSpPr>
          <p:nvPr/>
        </p:nvSpPr>
        <p:spPr bwMode="auto">
          <a:xfrm>
            <a:off x="990600" y="944563"/>
            <a:ext cx="7086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eaLnBrk="1" hangingPunct="1">
              <a:spcBef>
                <a:spcPct val="50000"/>
              </a:spcBef>
              <a:buFontTx/>
              <a:buNone/>
            </a:pPr>
            <a:r>
              <a:rPr lang="en-US" altLang="en-US" b="1" dirty="0">
                <a:solidFill>
                  <a:srgbClr val="FFDB43"/>
                </a:solidFill>
              </a:rPr>
              <a:t>Various Approaches to Interpretation</a:t>
            </a:r>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62BBE5E4-29F2-4D42-9AC7-197563B175E8}"/>
              </a:ext>
            </a:extLst>
          </p:cNvPr>
          <p:cNvSpPr>
            <a:spLocks noGrp="1" noChangeArrowheads="1"/>
          </p:cNvSpPr>
          <p:nvPr>
            <p:ph type="body" idx="1"/>
          </p:nvPr>
        </p:nvSpPr>
        <p:spPr>
          <a:xfrm>
            <a:off x="685800" y="1371600"/>
            <a:ext cx="7848600" cy="5486400"/>
          </a:xfrm>
          <a:solidFill>
            <a:srgbClr val="000080"/>
          </a:solidFill>
        </p:spPr>
        <p:txBody>
          <a:bodyPr/>
          <a:lstStyle/>
          <a:p>
            <a:pPr>
              <a:lnSpc>
                <a:spcPct val="90000"/>
              </a:lnSpc>
              <a:spcBef>
                <a:spcPct val="10000"/>
              </a:spcBef>
              <a:buFontTx/>
              <a:buNone/>
            </a:pPr>
            <a:r>
              <a:rPr lang="en-US" altLang="en-US" sz="2800" dirty="0">
                <a:solidFill>
                  <a:srgbClr val="FFC000"/>
                </a:solidFill>
                <a:latin typeface="Arial" panose="020B0604020202020204" pitchFamily="34" charset="0"/>
              </a:rPr>
              <a:t>I. </a:t>
            </a:r>
            <a:r>
              <a:rPr lang="en-US" altLang="en-US" sz="2800" b="1" dirty="0">
                <a:solidFill>
                  <a:srgbClr val="EEB000"/>
                </a:solidFill>
                <a:latin typeface="Arial" panose="020B0604020202020204" pitchFamily="34" charset="0"/>
              </a:rPr>
              <a:t>The Struggle on Earth:</a:t>
            </a:r>
            <a:r>
              <a:rPr lang="en-US" altLang="en-US" sz="2800" dirty="0">
                <a:solidFill>
                  <a:srgbClr val="EEB000"/>
                </a:solidFill>
                <a:latin typeface="Arial" panose="020B0604020202020204" pitchFamily="34" charset="0"/>
              </a:rPr>
              <a:t> (1-11)</a:t>
            </a:r>
            <a:r>
              <a:rPr lang="en-US" altLang="en-US" sz="2800" dirty="0">
                <a:latin typeface="Arial" panose="020B0604020202020204" pitchFamily="34" charset="0"/>
              </a:rPr>
              <a:t>  </a:t>
            </a:r>
            <a:r>
              <a:rPr lang="en-US" altLang="en-US" sz="2800" i="1" dirty="0">
                <a:latin typeface="Arial" panose="020B0604020202020204" pitchFamily="34" charset="0"/>
              </a:rPr>
              <a:t>The church is persecuted on earth, but God avenges her.</a:t>
            </a:r>
            <a:endParaRPr lang="en-US" altLang="en-US" sz="2800" dirty="0">
              <a:latin typeface="Arial" panose="020B0604020202020204" pitchFamily="34" charset="0"/>
            </a:endParaRPr>
          </a:p>
          <a:p>
            <a:pPr lvl="1">
              <a:lnSpc>
                <a:spcPct val="90000"/>
              </a:lnSpc>
              <a:spcBef>
                <a:spcPct val="10000"/>
              </a:spcBef>
            </a:pPr>
            <a:r>
              <a:rPr lang="en-US" altLang="en-US" sz="2400" dirty="0">
                <a:latin typeface="Arial" panose="020B0604020202020204" pitchFamily="34" charset="0"/>
              </a:rPr>
              <a:t>Christ in the midst of the 7 churches (1-3). </a:t>
            </a:r>
          </a:p>
          <a:p>
            <a:pPr lvl="1">
              <a:lnSpc>
                <a:spcPct val="90000"/>
              </a:lnSpc>
              <a:spcBef>
                <a:spcPct val="10000"/>
              </a:spcBef>
            </a:pPr>
            <a:r>
              <a:rPr lang="en-US" altLang="en-US" sz="2400" dirty="0">
                <a:latin typeface="Arial" panose="020B0604020202020204" pitchFamily="34" charset="0"/>
              </a:rPr>
              <a:t>Throne scene &amp; the Book with Seven Seals (4-7). </a:t>
            </a:r>
          </a:p>
          <a:p>
            <a:pPr lvl="1">
              <a:lnSpc>
                <a:spcPct val="90000"/>
              </a:lnSpc>
              <a:spcBef>
                <a:spcPct val="10000"/>
              </a:spcBef>
            </a:pPr>
            <a:r>
              <a:rPr lang="en-US" altLang="en-US" sz="2400" dirty="0">
                <a:latin typeface="Arial" panose="020B0604020202020204" pitchFamily="34" charset="0"/>
              </a:rPr>
              <a:t>The Seven Trumpets of Judgment (8-11)</a:t>
            </a:r>
            <a:r>
              <a:rPr lang="en-US" altLang="en-US" sz="2800" dirty="0">
                <a:latin typeface="Arial" panose="020B0604020202020204" pitchFamily="34" charset="0"/>
              </a:rPr>
              <a:t>. </a:t>
            </a:r>
          </a:p>
          <a:p>
            <a:pPr>
              <a:lnSpc>
                <a:spcPct val="90000"/>
              </a:lnSpc>
              <a:spcBef>
                <a:spcPct val="10000"/>
              </a:spcBef>
              <a:buFontTx/>
              <a:buNone/>
            </a:pPr>
            <a:r>
              <a:rPr lang="en-US" altLang="en-US" sz="2800" dirty="0">
                <a:solidFill>
                  <a:srgbClr val="FFC000"/>
                </a:solidFill>
                <a:latin typeface="Arial" panose="020B0604020202020204" pitchFamily="34" charset="0"/>
              </a:rPr>
              <a:t>II. </a:t>
            </a:r>
            <a:r>
              <a:rPr lang="en-US" altLang="en-US" sz="2800" b="1" dirty="0">
                <a:solidFill>
                  <a:srgbClr val="EEB000"/>
                </a:solidFill>
                <a:latin typeface="Arial" panose="020B0604020202020204" pitchFamily="34" charset="0"/>
              </a:rPr>
              <a:t>The Deeper Spiritual background:</a:t>
            </a:r>
            <a:r>
              <a:rPr lang="en-US" altLang="en-US" sz="2800" dirty="0">
                <a:latin typeface="Arial" panose="020B0604020202020204" pitchFamily="34" charset="0"/>
              </a:rPr>
              <a:t> </a:t>
            </a:r>
            <a:r>
              <a:rPr lang="en-US" altLang="en-US" sz="2800" dirty="0">
                <a:solidFill>
                  <a:srgbClr val="EEB000"/>
                </a:solidFill>
                <a:latin typeface="Arial" panose="020B0604020202020204" pitchFamily="34" charset="0"/>
              </a:rPr>
              <a:t>(12-22)</a:t>
            </a:r>
            <a:r>
              <a:rPr lang="en-US" altLang="en-US" sz="2800" dirty="0">
                <a:latin typeface="Arial" panose="020B0604020202020204" pitchFamily="34" charset="0"/>
              </a:rPr>
              <a:t> Satan makes war with the saints, but Christ and the forces of heaven gain the victory!</a:t>
            </a:r>
          </a:p>
          <a:p>
            <a:pPr lvl="1">
              <a:lnSpc>
                <a:spcPct val="90000"/>
              </a:lnSpc>
              <a:spcBef>
                <a:spcPct val="10000"/>
              </a:spcBef>
            </a:pPr>
            <a:r>
              <a:rPr lang="en-US" altLang="en-US" sz="2400" dirty="0">
                <a:latin typeface="Arial" panose="020B0604020202020204" pitchFamily="34" charset="0"/>
              </a:rPr>
              <a:t>Conflict between heaven &amp; earth – the woman and the dragon (12-14). </a:t>
            </a:r>
          </a:p>
          <a:p>
            <a:pPr lvl="1">
              <a:lnSpc>
                <a:spcPct val="90000"/>
              </a:lnSpc>
              <a:spcBef>
                <a:spcPct val="10000"/>
              </a:spcBef>
            </a:pPr>
            <a:r>
              <a:rPr lang="en-US" altLang="en-US" sz="2400" dirty="0">
                <a:latin typeface="Arial" panose="020B0604020202020204" pitchFamily="34" charset="0"/>
              </a:rPr>
              <a:t>The Seven Bowls of Wrath (15, 16). </a:t>
            </a:r>
          </a:p>
          <a:p>
            <a:pPr lvl="1">
              <a:lnSpc>
                <a:spcPct val="90000"/>
              </a:lnSpc>
              <a:spcBef>
                <a:spcPct val="10000"/>
              </a:spcBef>
            </a:pPr>
            <a:r>
              <a:rPr lang="en-US" altLang="en-US" sz="2400" dirty="0">
                <a:latin typeface="Arial" panose="020B0604020202020204" pitchFamily="34" charset="0"/>
              </a:rPr>
              <a:t>The Fall of the Great Harlot &amp; the Beasts (17-19)</a:t>
            </a:r>
          </a:p>
          <a:p>
            <a:pPr lvl="1">
              <a:lnSpc>
                <a:spcPct val="90000"/>
              </a:lnSpc>
              <a:spcBef>
                <a:spcPct val="10000"/>
              </a:spcBef>
            </a:pPr>
            <a:r>
              <a:rPr lang="en-US" altLang="en-US" sz="2400" dirty="0">
                <a:latin typeface="Arial" panose="020B0604020202020204" pitchFamily="34" charset="0"/>
              </a:rPr>
              <a:t>The Judgment upon the Dragon (Satan) (20)</a:t>
            </a:r>
          </a:p>
          <a:p>
            <a:pPr lvl="1">
              <a:lnSpc>
                <a:spcPct val="90000"/>
              </a:lnSpc>
              <a:spcBef>
                <a:spcPct val="10000"/>
              </a:spcBef>
            </a:pPr>
            <a:r>
              <a:rPr lang="en-US" altLang="en-US" sz="2400" dirty="0">
                <a:latin typeface="Arial" panose="020B0604020202020204" pitchFamily="34" charset="0"/>
              </a:rPr>
              <a:t>The New Heaven and Earth (21-22)</a:t>
            </a:r>
          </a:p>
        </p:txBody>
      </p:sp>
      <p:sp>
        <p:nvSpPr>
          <p:cNvPr id="35843" name="WordArt 5">
            <a:extLst>
              <a:ext uri="{FF2B5EF4-FFF2-40B4-BE49-F238E27FC236}">
                <a16:creationId xmlns:a16="http://schemas.microsoft.com/office/drawing/2014/main" id="{C9F35ECD-5D48-48F4-9B45-AF76B76ADD28}"/>
              </a:ext>
            </a:extLst>
          </p:cNvPr>
          <p:cNvSpPr>
            <a:spLocks noChangeArrowheads="1" noChangeShapeType="1" noTextEdit="1"/>
          </p:cNvSpPr>
          <p:nvPr/>
        </p:nvSpPr>
        <p:spPr bwMode="auto">
          <a:xfrm>
            <a:off x="2019300" y="381000"/>
            <a:ext cx="5105400" cy="838200"/>
          </a:xfrm>
          <a:prstGeom prst="rect">
            <a:avLst/>
          </a:prstGeom>
        </p:spPr>
        <p:txBody>
          <a:bodyPr spcFirstLastPara="1" wrap="none" fromWordArt="1">
            <a:prstTxWarp prst="textArchUp">
              <a:avLst>
                <a:gd name="adj" fmla="val 11172951"/>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Outline of Revelation</a:t>
            </a: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8C6A1962-D173-4013-88BA-2CA07837649F}"/>
              </a:ext>
            </a:extLst>
          </p:cNvPr>
          <p:cNvSpPr>
            <a:spLocks noGrp="1" noChangeArrowheads="1"/>
          </p:cNvSpPr>
          <p:nvPr>
            <p:ph type="subTitle" idx="1"/>
          </p:nvPr>
        </p:nvSpPr>
        <p:spPr>
          <a:xfrm>
            <a:off x="5184058" y="3124200"/>
            <a:ext cx="2971800" cy="3048000"/>
          </a:xfrm>
        </p:spPr>
        <p:txBody>
          <a:bodyPr/>
          <a:lstStyle/>
          <a:p>
            <a:r>
              <a:rPr lang="en-US" altLang="en-US" sz="3600" b="1" i="1" dirty="0"/>
              <a:t>In the Book of Revelation</a:t>
            </a:r>
          </a:p>
        </p:txBody>
      </p:sp>
      <p:sp>
        <p:nvSpPr>
          <p:cNvPr id="25603" name="AutoShape 4">
            <a:extLst>
              <a:ext uri="{FF2B5EF4-FFF2-40B4-BE49-F238E27FC236}">
                <a16:creationId xmlns:a16="http://schemas.microsoft.com/office/drawing/2014/main" id="{57E6539D-0C52-4ED8-B96B-6407A3D1B909}"/>
              </a:ext>
            </a:extLst>
          </p:cNvPr>
          <p:cNvSpPr>
            <a:spLocks noChangeArrowheads="1"/>
          </p:cNvSpPr>
          <p:nvPr/>
        </p:nvSpPr>
        <p:spPr bwMode="auto">
          <a:xfrm rot="5400000">
            <a:off x="-38100" y="1257300"/>
            <a:ext cx="6019800" cy="4724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604" name="Picture 5" descr="MCj02868430000[1]">
            <a:extLst>
              <a:ext uri="{FF2B5EF4-FFF2-40B4-BE49-F238E27FC236}">
                <a16:creationId xmlns:a16="http://schemas.microsoft.com/office/drawing/2014/main" id="{340823B8-F964-4C13-83B0-518B01221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68525"/>
            <a:ext cx="38862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MCj02972170000[1]">
            <a:extLst>
              <a:ext uri="{FF2B5EF4-FFF2-40B4-BE49-F238E27FC236}">
                <a16:creationId xmlns:a16="http://schemas.microsoft.com/office/drawing/2014/main" id="{AB605AD4-7E46-4C70-9CCA-124502E72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48200"/>
            <a:ext cx="1066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MCj02901010000[1]">
            <a:extLst>
              <a:ext uri="{FF2B5EF4-FFF2-40B4-BE49-F238E27FC236}">
                <a16:creationId xmlns:a16="http://schemas.microsoft.com/office/drawing/2014/main" id="{9C34674A-146A-43A0-919A-B0F714D98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2133600"/>
            <a:ext cx="9239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MCEN00978_0000[1]">
            <a:extLst>
              <a:ext uri="{FF2B5EF4-FFF2-40B4-BE49-F238E27FC236}">
                <a16:creationId xmlns:a16="http://schemas.microsoft.com/office/drawing/2014/main" id="{6D1EC5D7-9D01-4FD4-8D08-F09D77FB8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838200"/>
            <a:ext cx="50292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2">
            <a:extLst>
              <a:ext uri="{FF2B5EF4-FFF2-40B4-BE49-F238E27FC236}">
                <a16:creationId xmlns:a16="http://schemas.microsoft.com/office/drawing/2014/main" id="{8D01D8D7-37EE-41F6-BD73-E01B8F38FD2F}"/>
              </a:ext>
            </a:extLst>
          </p:cNvPr>
          <p:cNvSpPr>
            <a:spLocks noGrp="1" noChangeArrowheads="1"/>
          </p:cNvSpPr>
          <p:nvPr>
            <p:ph type="ctrTitle"/>
          </p:nvPr>
        </p:nvSpPr>
        <p:spPr>
          <a:xfrm>
            <a:off x="609600" y="457200"/>
            <a:ext cx="1600200" cy="1905000"/>
          </a:xfrm>
        </p:spPr>
        <p:txBody>
          <a:bodyPr/>
          <a:lstStyle/>
          <a:p>
            <a:r>
              <a:rPr lang="en-US" altLang="en-US" sz="2400" b="1" dirty="0">
                <a:solidFill>
                  <a:schemeClr val="hlink"/>
                </a:solidFill>
              </a:rPr>
              <a:t>Old Testament Images</a:t>
            </a:r>
          </a:p>
        </p:txBody>
      </p:sp>
      <p:pic>
        <p:nvPicPr>
          <p:cNvPr id="3" name="Picture 2">
            <a:extLst>
              <a:ext uri="{FF2B5EF4-FFF2-40B4-BE49-F238E27FC236}">
                <a16:creationId xmlns:a16="http://schemas.microsoft.com/office/drawing/2014/main" id="{543AE6F6-29B6-4CB3-9711-318C8FD60C2E}"/>
              </a:ext>
            </a:extLst>
          </p:cNvPr>
          <p:cNvPicPr>
            <a:picLocks noChangeAspect="1"/>
          </p:cNvPicPr>
          <p:nvPr/>
        </p:nvPicPr>
        <p:blipFill>
          <a:blip r:embed="rId7"/>
          <a:stretch>
            <a:fillRect/>
          </a:stretch>
        </p:blipFill>
        <p:spPr>
          <a:xfrm>
            <a:off x="5345983" y="4214847"/>
            <a:ext cx="2657739" cy="1836498"/>
          </a:xfrm>
          <a:prstGeom prst="rect">
            <a:avLst/>
          </a:prstGeom>
          <a:ln>
            <a:noFill/>
          </a:ln>
          <a:effectLst>
            <a:softEdge rad="112500"/>
          </a:effectLst>
        </p:spPr>
      </p:pic>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F8BC02B-19EA-4E44-B119-795BE15F714B}"/>
              </a:ext>
            </a:extLst>
          </p:cNvPr>
          <p:cNvSpPr>
            <a:spLocks noGrp="1" noChangeArrowheads="1"/>
          </p:cNvSpPr>
          <p:nvPr>
            <p:ph type="title"/>
          </p:nvPr>
        </p:nvSpPr>
        <p:spPr>
          <a:xfrm>
            <a:off x="0" y="0"/>
            <a:ext cx="9144000" cy="1447800"/>
          </a:xfrm>
          <a:solidFill>
            <a:schemeClr val="bg1"/>
          </a:solidFill>
        </p:spPr>
        <p:txBody>
          <a:bodyPr/>
          <a:lstStyle/>
          <a:p>
            <a:r>
              <a:rPr lang="en-US" altLang="en-US" sz="4000" b="1" dirty="0">
                <a:solidFill>
                  <a:srgbClr val="FFDB43"/>
                </a:solidFill>
              </a:rPr>
              <a:t>Revelation is Steeped in                   References to the Old Testament</a:t>
            </a:r>
          </a:p>
        </p:txBody>
      </p:sp>
      <p:sp>
        <p:nvSpPr>
          <p:cNvPr id="36867" name="Rectangle 4">
            <a:extLst>
              <a:ext uri="{FF2B5EF4-FFF2-40B4-BE49-F238E27FC236}">
                <a16:creationId xmlns:a16="http://schemas.microsoft.com/office/drawing/2014/main" id="{BC77BF1E-7419-4173-88C3-B1EC9E5735D1}"/>
              </a:ext>
            </a:extLst>
          </p:cNvPr>
          <p:cNvSpPr>
            <a:spLocks noGrp="1" noChangeArrowheads="1"/>
          </p:cNvSpPr>
          <p:nvPr>
            <p:ph type="body" idx="1"/>
          </p:nvPr>
        </p:nvSpPr>
        <p:spPr>
          <a:xfrm>
            <a:off x="457200" y="1607574"/>
            <a:ext cx="8001000" cy="5257800"/>
          </a:xfrm>
        </p:spPr>
        <p:txBody>
          <a:bodyPr/>
          <a:lstStyle/>
          <a:p>
            <a:pPr marL="225425" indent="-225425" algn="ctr">
              <a:lnSpc>
                <a:spcPct val="90000"/>
              </a:lnSpc>
              <a:spcBef>
                <a:spcPct val="0"/>
              </a:spcBef>
              <a:buFontTx/>
              <a:buNone/>
            </a:pPr>
            <a:r>
              <a:rPr lang="en-US" altLang="en-US" b="1" i="1" dirty="0">
                <a:solidFill>
                  <a:schemeClr val="accent2">
                    <a:lumMod val="40000"/>
                    <a:lumOff val="60000"/>
                  </a:schemeClr>
                </a:solidFill>
              </a:rPr>
              <a:t>Most of the images have OT antecedents.</a:t>
            </a:r>
          </a:p>
          <a:p>
            <a:pPr marL="404813" lvl="1" indent="-65088">
              <a:lnSpc>
                <a:spcPct val="90000"/>
              </a:lnSpc>
              <a:spcBef>
                <a:spcPct val="0"/>
              </a:spcBef>
              <a:buFontTx/>
              <a:buNone/>
            </a:pPr>
            <a:r>
              <a:rPr lang="en-US" altLang="en-US" sz="2800" b="1" i="1" dirty="0">
                <a:solidFill>
                  <a:srgbClr val="FFFFCC"/>
                </a:solidFill>
              </a:rPr>
              <a:t>Of the 404 verses in Revelation, 278 contain references to the Old Testament.                                            </a:t>
            </a:r>
            <a:r>
              <a:rPr lang="en-US" altLang="en-US" sz="2800" i="1" dirty="0">
                <a:solidFill>
                  <a:srgbClr val="FFFFCC"/>
                </a:solidFill>
              </a:rPr>
              <a:t>	</a:t>
            </a:r>
            <a:r>
              <a:rPr lang="en-US" altLang="en-US" sz="2400" dirty="0"/>
              <a:t>(H.B. </a:t>
            </a:r>
            <a:r>
              <a:rPr lang="en-US" altLang="en-US" sz="2400" dirty="0" err="1"/>
              <a:t>Swete</a:t>
            </a:r>
            <a:r>
              <a:rPr lang="en-US" altLang="en-US" sz="2400" dirty="0"/>
              <a:t>, </a:t>
            </a:r>
            <a:r>
              <a:rPr lang="en-US" altLang="en-US" sz="2400" i="1" u="sng" dirty="0"/>
              <a:t>The Apocalypse of St. John</a:t>
            </a:r>
            <a:r>
              <a:rPr lang="en-US" altLang="en-US" sz="2400" dirty="0"/>
              <a:t>)</a:t>
            </a:r>
          </a:p>
          <a:p>
            <a:pPr marL="404813" lvl="1" indent="-65088">
              <a:lnSpc>
                <a:spcPct val="90000"/>
              </a:lnSpc>
              <a:spcBef>
                <a:spcPct val="0"/>
              </a:spcBef>
              <a:buFontTx/>
              <a:buNone/>
            </a:pPr>
            <a:endParaRPr lang="en-US" altLang="en-US" sz="900" dirty="0"/>
          </a:p>
          <a:p>
            <a:pPr marL="404813" lvl="1" indent="-65088">
              <a:lnSpc>
                <a:spcPct val="90000"/>
              </a:lnSpc>
              <a:spcBef>
                <a:spcPct val="0"/>
              </a:spcBef>
              <a:buFontTx/>
              <a:buNone/>
            </a:pPr>
            <a:r>
              <a:rPr lang="en-US" altLang="en-US" sz="2800" b="1" i="1" dirty="0">
                <a:solidFill>
                  <a:srgbClr val="FFFFCC"/>
                </a:solidFill>
              </a:rPr>
              <a:t>“…the book of Revelation makes use of allusions from 24 Old Testament books” but, “the majority of the allusions are from six or seven books.  Out of 348 Old Testament quotations and allusions in the book, 282 are to be found in the following seven books: Exodus, 22; Psalms, 43; Isaiah, 79; Jeremiah 22; Ezekiel 43; Daniel, 53.”</a:t>
            </a:r>
            <a:r>
              <a:rPr lang="en-US" altLang="en-US" sz="2800" b="1" dirty="0"/>
              <a:t>  </a:t>
            </a:r>
            <a:r>
              <a:rPr lang="en-US" altLang="en-US" sz="2400" dirty="0"/>
              <a:t>(Ferrell Jenkins, </a:t>
            </a:r>
            <a:r>
              <a:rPr lang="en-US" altLang="en-US" sz="2400" i="1" u="sng" dirty="0"/>
              <a:t>The Old Testament in the Book of Revelation</a:t>
            </a:r>
            <a:r>
              <a:rPr lang="en-US" altLang="en-US" sz="2400" dirty="0"/>
              <a:t>, p. 49)</a:t>
            </a:r>
          </a:p>
          <a:p>
            <a:pPr marL="225425" indent="-225425">
              <a:lnSpc>
                <a:spcPct val="90000"/>
              </a:lnSpc>
              <a:spcBef>
                <a:spcPct val="0"/>
              </a:spcBef>
            </a:pPr>
            <a:endParaRPr lang="en-US" altLang="en-US" dirty="0"/>
          </a:p>
        </p:txBody>
      </p:sp>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B2074AE-25EC-47BD-B1DE-23E7754B3537}"/>
              </a:ext>
            </a:extLst>
          </p:cNvPr>
          <p:cNvSpPr>
            <a:spLocks noGrp="1" noChangeArrowheads="1"/>
          </p:cNvSpPr>
          <p:nvPr>
            <p:ph type="title"/>
          </p:nvPr>
        </p:nvSpPr>
        <p:spPr>
          <a:xfrm>
            <a:off x="0" y="0"/>
            <a:ext cx="9144000" cy="1295400"/>
          </a:xfrm>
          <a:solidFill>
            <a:schemeClr val="bg1"/>
          </a:solidFill>
        </p:spPr>
        <p:txBody>
          <a:bodyPr/>
          <a:lstStyle/>
          <a:p>
            <a:r>
              <a:rPr lang="en-US" altLang="en-US" sz="2800" b="1" dirty="0"/>
              <a:t>Distribution of Old Testament Quotations and Allusions</a:t>
            </a:r>
          </a:p>
        </p:txBody>
      </p:sp>
      <p:graphicFrame>
        <p:nvGraphicFramePr>
          <p:cNvPr id="94234" name="Group 26">
            <a:extLst>
              <a:ext uri="{FF2B5EF4-FFF2-40B4-BE49-F238E27FC236}">
                <a16:creationId xmlns:a16="http://schemas.microsoft.com/office/drawing/2014/main" id="{F8841BB4-073D-44D6-B78B-A1BE21AA8B4B}"/>
              </a:ext>
            </a:extLst>
          </p:cNvPr>
          <p:cNvGraphicFramePr>
            <a:graphicFrameLocks noGrp="1"/>
          </p:cNvGraphicFramePr>
          <p:nvPr>
            <p:ph idx="4294967295"/>
          </p:nvPr>
        </p:nvGraphicFramePr>
        <p:xfrm>
          <a:off x="0" y="990600"/>
          <a:ext cx="9144000" cy="5867401"/>
        </p:xfrm>
        <a:graphic>
          <a:graphicData uri="http://schemas.openxmlformats.org/drawingml/2006/table">
            <a:tbl>
              <a:tblPr/>
              <a:tblGrid>
                <a:gridCol w="2852738">
                  <a:extLst>
                    <a:ext uri="{9D8B030D-6E8A-4147-A177-3AD203B41FA5}">
                      <a16:colId xmlns:a16="http://schemas.microsoft.com/office/drawing/2014/main" val="20000"/>
                    </a:ext>
                  </a:extLst>
                </a:gridCol>
                <a:gridCol w="1719262">
                  <a:extLst>
                    <a:ext uri="{9D8B030D-6E8A-4147-A177-3AD203B41FA5}">
                      <a16:colId xmlns:a16="http://schemas.microsoft.com/office/drawing/2014/main" val="20001"/>
                    </a:ext>
                  </a:extLst>
                </a:gridCol>
                <a:gridCol w="2979738">
                  <a:extLst>
                    <a:ext uri="{9D8B030D-6E8A-4147-A177-3AD203B41FA5}">
                      <a16:colId xmlns:a16="http://schemas.microsoft.com/office/drawing/2014/main" val="20002"/>
                    </a:ext>
                  </a:extLst>
                </a:gridCol>
                <a:gridCol w="1592262">
                  <a:extLst>
                    <a:ext uri="{9D8B030D-6E8A-4147-A177-3AD203B41FA5}">
                      <a16:colId xmlns:a16="http://schemas.microsoft.com/office/drawing/2014/main" val="20003"/>
                    </a:ext>
                  </a:extLst>
                </a:gridCol>
              </a:tblGrid>
              <a:tr h="322263">
                <a:tc>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BOOKS</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NUMBER</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BOOKS</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NUMBER</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8200">
                <a:tc gridSpan="2">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Genesis                           13</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Exodus                            27</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Leviticus                           4</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Numbers                           3</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Deuteronomy                  </a:t>
                      </a:r>
                      <a:r>
                        <a:rPr kumimoji="0" lang="en-US" altLang="en-US" sz="2000" b="0" i="0" u="sng"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10</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PENTATEUCH         57</a:t>
                      </a:r>
                      <a:endParaRPr kumimoji="0" lang="en-US" altLang="en-US" sz="2000" b="0" i="0" u="none" strike="noStrike" cap="none" normalizeH="0" baseline="0">
                        <a:ln>
                          <a:noFill/>
                        </a:ln>
                        <a:solidFill>
                          <a:schemeClr val="bg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c gridSpan="2">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Isaiah                                 79</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Jeremiah                             22</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Ezekiel</a:t>
                      </a:r>
                      <a:r>
                        <a:rPr kumimoji="0" lang="en-US" altLang="en-US" sz="24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43</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742950" marR="0" lvl="1" indent="-28575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Daniel                                 </a:t>
                      </a:r>
                      <a:r>
                        <a:rPr kumimoji="0" lang="en-US" altLang="en-US" sz="2000" b="0" i="0" u="sng" strike="noStrike" cap="none" normalizeH="0" baseline="0">
                          <a:ln>
                            <a:noFill/>
                          </a:ln>
                          <a:solidFill>
                            <a:schemeClr val="bg1"/>
                          </a:solidFill>
                          <a:effectLst/>
                          <a:latin typeface="Times New Roman" panose="02020603050405020304" pitchFamily="18" charset="0"/>
                          <a:cs typeface="Times New Roman" panose="02020603050405020304" pitchFamily="18" charset="0"/>
                        </a:rPr>
                        <a:t>53</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MAJOR</a:t>
                      </a: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197</a:t>
                      </a:r>
                      <a:endParaRPr kumimoji="0" lang="en-US" altLang="en-US" sz="2000" b="1"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PROPHETS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extLst>
                  <a:ext uri="{0D108BD9-81ED-4DB2-BD59-A6C34878D82A}">
                    <a16:rowId xmlns:a16="http://schemas.microsoft.com/office/drawing/2014/main" val="10001"/>
                  </a:ext>
                </a:extLst>
              </a:tr>
              <a:tr h="2366963">
                <a:tc gridSpan="2">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Joshua                              1</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Judges                              1</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2 Samuel                          1</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2 Kings                             6</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1 Chronicles                     1</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Nehemiah                         </a:t>
                      </a:r>
                      <a:r>
                        <a:rPr kumimoji="0" lang="en-US" altLang="en-US" sz="2000" b="0" i="0" u="sng"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HISTORICAL             11</a:t>
                      </a:r>
                      <a:endParaRPr kumimoji="0" lang="en-US" altLang="en-US" sz="2000" b="0" i="0" u="none" strike="noStrike" cap="none" normalizeH="0" baseline="0">
                        <a:ln>
                          <a:noFill/>
                        </a:ln>
                        <a:solidFill>
                          <a:schemeClr val="bg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rowSpan="2" gridSpan="2">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800">
                          <a:solidFill>
                            <a:schemeClr val="tx1"/>
                          </a:solidFill>
                          <a:latin typeface="Times New Roman" panose="02020603050405020304" pitchFamily="18" charset="0"/>
                        </a:defRPr>
                      </a:lvl2pPr>
                      <a:lvl3pPr eaLnBrk="0" hangingPunct="0">
                        <a:spcBef>
                          <a:spcPct val="20000"/>
                        </a:spcBef>
                        <a:defRPr sz="2800">
                          <a:solidFill>
                            <a:schemeClr val="tx1"/>
                          </a:solidFill>
                          <a:latin typeface="Times New Roman" panose="02020603050405020304" pitchFamily="18" charset="0"/>
                        </a:defRPr>
                      </a:lvl3pPr>
                      <a:lvl4pPr eaLnBrk="0" hangingPunct="0">
                        <a:spcBef>
                          <a:spcPct val="20000"/>
                        </a:spcBef>
                        <a:defRPr sz="2800">
                          <a:solidFill>
                            <a:schemeClr val="tx1"/>
                          </a:solidFill>
                          <a:latin typeface="Times New Roman" panose="02020603050405020304" pitchFamily="18" charset="0"/>
                        </a:defRPr>
                      </a:lvl4pPr>
                      <a:lvl5pPr eaLnBrk="0" hangingPunct="0">
                        <a:spcBef>
                          <a:spcPct val="20000"/>
                        </a:spcBef>
                        <a:defRPr sz="2800">
                          <a:solidFill>
                            <a:schemeClr val="tx1"/>
                          </a:solidFill>
                          <a:latin typeface="Times New Roman" panose="02020603050405020304" pitchFamily="18" charset="0"/>
                        </a:defRPr>
                      </a:lvl5pPr>
                      <a:lvl6pPr eaLnBrk="0" fontAlgn="base" hangingPunct="0">
                        <a:spcBef>
                          <a:spcPct val="20000"/>
                        </a:spcBef>
                        <a:spcAft>
                          <a:spcPct val="0"/>
                        </a:spcAft>
                        <a:defRPr sz="2800">
                          <a:solidFill>
                            <a:schemeClr val="tx1"/>
                          </a:solidFill>
                          <a:latin typeface="Times New Roman" panose="02020603050405020304" pitchFamily="18" charset="0"/>
                        </a:defRPr>
                      </a:lvl6pPr>
                      <a:lvl7pPr eaLnBrk="0" fontAlgn="base" hangingPunct="0">
                        <a:spcBef>
                          <a:spcPct val="20000"/>
                        </a:spcBef>
                        <a:spcAft>
                          <a:spcPct val="0"/>
                        </a:spcAft>
                        <a:defRPr sz="2800">
                          <a:solidFill>
                            <a:schemeClr val="tx1"/>
                          </a:solidFill>
                          <a:latin typeface="Times New Roman" panose="02020603050405020304" pitchFamily="18" charset="0"/>
                        </a:defRPr>
                      </a:lvl7pPr>
                      <a:lvl8pPr eaLnBrk="0" fontAlgn="base" hangingPunct="0">
                        <a:spcBef>
                          <a:spcPct val="20000"/>
                        </a:spcBef>
                        <a:spcAft>
                          <a:spcPct val="0"/>
                        </a:spcAft>
                        <a:defRPr sz="2800">
                          <a:solidFill>
                            <a:schemeClr val="tx1"/>
                          </a:solidFill>
                          <a:latin typeface="Times New Roman" panose="02020603050405020304" pitchFamily="18" charset="0"/>
                        </a:defRPr>
                      </a:lvl8pPr>
                      <a:lvl9pPr eaLnBrk="0" fontAlgn="base" hangingPunct="0">
                        <a:spcBef>
                          <a:spcPct val="2000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Hosea                                 2</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Joel                                     8</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Amos                                  9</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Habakkuk                           1</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Zephaniah                          2</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Zechariah                          15</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Malachi                              </a:t>
                      </a:r>
                      <a:r>
                        <a:rPr kumimoji="0" lang="en-US" altLang="en-US" sz="2000" b="0" i="0" u="sng" strike="noStrike" cap="none" normalizeH="0" baseline="0">
                          <a:ln>
                            <a:noFill/>
                          </a:ln>
                          <a:solidFill>
                            <a:schemeClr val="bg1"/>
                          </a:solidFill>
                          <a:effectLst/>
                          <a:latin typeface="Times New Roman" panose="02020603050405020304" pitchFamily="18" charset="0"/>
                          <a:cs typeface="Times New Roman" panose="02020603050405020304" pitchFamily="18" charset="0"/>
                        </a:rPr>
                        <a:t>1</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MINOR                        38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PROPHETS</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 </a:t>
                      </a:r>
                      <a:r>
                        <a:rPr kumimoji="0" lang="en-US" altLang="en-US" sz="12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adapted from Merril C. Tenney</a:t>
                      </a:r>
                      <a:r>
                        <a:rPr kumimoji="0" lang="en-US" altLang="en-US" sz="12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200" b="1" i="1"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Interpreting Revelation</a:t>
                      </a:r>
                      <a:endParaRPr kumimoji="0" lang="en-US" altLang="en-US" sz="2000" b="1" i="1"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2" hMerge="1">
                  <a:txBody>
                    <a:bodyPr/>
                    <a:lstStyle/>
                    <a:p>
                      <a:endParaRPr lang="en-US"/>
                    </a:p>
                  </a:txBody>
                  <a:tcPr/>
                </a:tc>
                <a:extLst>
                  <a:ext uri="{0D108BD9-81ED-4DB2-BD59-A6C34878D82A}">
                    <a16:rowId xmlns:a16="http://schemas.microsoft.com/office/drawing/2014/main" val="10002"/>
                  </a:ext>
                </a:extLst>
              </a:tr>
              <a:tr h="1069975">
                <a:tc gridSpan="2">
                  <a:txBody>
                    <a:bodyPr/>
                    <a:lstStyle>
                      <a:lvl1pPr marL="342900" indent="-342900"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800">
                          <a:solidFill>
                            <a:schemeClr val="tx1"/>
                          </a:solidFill>
                          <a:latin typeface="Times New Roman" panose="02020603050405020304" pitchFamily="18" charset="0"/>
                        </a:defRPr>
                      </a:lvl2pPr>
                      <a:lvl3pPr marL="1143000" indent="-228600" eaLnBrk="0" hangingPunct="0">
                        <a:spcBef>
                          <a:spcPct val="20000"/>
                        </a:spcBef>
                        <a:defRPr sz="2800">
                          <a:solidFill>
                            <a:schemeClr val="tx1"/>
                          </a:solidFill>
                          <a:latin typeface="Times New Roman" panose="02020603050405020304" pitchFamily="18" charset="0"/>
                        </a:defRPr>
                      </a:lvl3pPr>
                      <a:lvl4pPr marL="1600200" indent="-228600" eaLnBrk="0" hangingPunct="0">
                        <a:spcBef>
                          <a:spcPct val="20000"/>
                        </a:spcBef>
                        <a:defRPr sz="2800">
                          <a:solidFill>
                            <a:schemeClr val="tx1"/>
                          </a:solidFill>
                          <a:latin typeface="Times New Roman" panose="02020603050405020304" pitchFamily="18" charset="0"/>
                        </a:defRPr>
                      </a:lvl4pPr>
                      <a:lvl5pPr marL="2057400" indent="-228600" eaLnBrk="0" hangingPunct="0">
                        <a:spcBef>
                          <a:spcPct val="20000"/>
                        </a:spcBef>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2800">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Psalms                              43</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Proverbs                            </a:t>
                      </a:r>
                      <a:r>
                        <a:rPr kumimoji="0" lang="en-US" altLang="en-US" sz="2000" b="0" i="0" u="sng" strike="noStrike" cap="none" normalizeH="0" baseline="0">
                          <a:ln>
                            <a:noFill/>
                          </a:ln>
                          <a:solidFill>
                            <a:schemeClr val="bg1"/>
                          </a:solidFill>
                          <a:effectLst/>
                          <a:latin typeface="Times New Roman" panose="02020603050405020304" pitchFamily="18" charset="0"/>
                          <a:cs typeface="Times New Roman" panose="02020603050405020304" pitchFamily="18" charset="0"/>
                        </a:rPr>
                        <a:t>2</a:t>
                      </a:r>
                      <a:endParaRPr kumimoji="0" lang="en-US" altLang="en-US" sz="2000" b="0" i="0" u="none" strike="noStrike" cap="none" normalizeH="0" baseline="0">
                        <a:ln>
                          <a:noFill/>
                        </a:ln>
                        <a:solidFill>
                          <a:schemeClr val="bg1"/>
                        </a:solidFill>
                        <a:effectLst/>
                        <a:latin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POETRY                      45</a:t>
                      </a:r>
                      <a:endParaRPr kumimoji="0" lang="en-US" altLang="en-US" sz="2000" b="0" i="0" u="none" strike="noStrike" cap="none" normalizeH="0" baseline="0">
                        <a:ln>
                          <a:noFill/>
                        </a:ln>
                        <a:solidFill>
                          <a:schemeClr val="bg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27B6E2-3D82-4BCD-B47F-6261D34057F2}"/>
              </a:ext>
            </a:extLst>
          </p:cNvPr>
          <p:cNvSpPr>
            <a:spLocks noGrp="1" noChangeArrowheads="1"/>
          </p:cNvSpPr>
          <p:nvPr>
            <p:ph type="title"/>
          </p:nvPr>
        </p:nvSpPr>
        <p:spPr>
          <a:xfrm>
            <a:off x="0" y="0"/>
            <a:ext cx="9144000" cy="1600200"/>
          </a:xfrm>
          <a:solidFill>
            <a:schemeClr val="bg1"/>
          </a:solidFill>
        </p:spPr>
        <p:txBody>
          <a:bodyPr/>
          <a:lstStyle/>
          <a:p>
            <a:r>
              <a:rPr lang="en-US" altLang="en-US" sz="4000" b="1" dirty="0">
                <a:solidFill>
                  <a:srgbClr val="FFDB43"/>
                </a:solidFill>
              </a:rPr>
              <a:t>The Old Testament Images Found in Revelation are of Two Types:</a:t>
            </a:r>
          </a:p>
        </p:txBody>
      </p:sp>
      <p:sp>
        <p:nvSpPr>
          <p:cNvPr id="40963" name="Rectangle 3">
            <a:extLst>
              <a:ext uri="{FF2B5EF4-FFF2-40B4-BE49-F238E27FC236}">
                <a16:creationId xmlns:a16="http://schemas.microsoft.com/office/drawing/2014/main" id="{1ADF8743-11A6-4D23-81E3-215DF849CC8E}"/>
              </a:ext>
            </a:extLst>
          </p:cNvPr>
          <p:cNvSpPr>
            <a:spLocks noGrp="1" noChangeArrowheads="1"/>
          </p:cNvSpPr>
          <p:nvPr>
            <p:ph type="body" idx="1"/>
          </p:nvPr>
        </p:nvSpPr>
        <p:spPr>
          <a:xfrm>
            <a:off x="685800" y="1600200"/>
            <a:ext cx="7772400" cy="5105400"/>
          </a:xfrm>
        </p:spPr>
        <p:txBody>
          <a:bodyPr/>
          <a:lstStyle/>
          <a:p>
            <a:pPr marL="509588" indent="-449263">
              <a:buFontTx/>
              <a:buAutoNum type="arabicPeriod"/>
            </a:pPr>
            <a:r>
              <a:rPr lang="en-US" altLang="en-US" b="1" dirty="0">
                <a:solidFill>
                  <a:srgbClr val="FFFFCC"/>
                </a:solidFill>
              </a:rPr>
              <a:t>Those that draw from OT historical events, people, places and things</a:t>
            </a:r>
            <a:r>
              <a:rPr lang="en-US" altLang="en-US" dirty="0"/>
              <a:t> </a:t>
            </a:r>
            <a:r>
              <a:rPr lang="en-US" altLang="en-US" sz="2800" dirty="0"/>
              <a:t>(e.g. lamb, horn, altar, harps, Jezebel, Jerusalem, the River Euphrates, the Temple, Armageddon, the overthrow of Babylon, etc.) </a:t>
            </a:r>
          </a:p>
          <a:p>
            <a:pPr marL="509588" indent="-449263">
              <a:buFontTx/>
              <a:buAutoNum type="arabicPeriod"/>
            </a:pPr>
            <a:r>
              <a:rPr lang="en-US" altLang="en-US" b="1" dirty="0">
                <a:solidFill>
                  <a:srgbClr val="FFFFCC"/>
                </a:solidFill>
              </a:rPr>
              <a:t>Those that draw from the symbols or Apocalyptic Visions of the OT</a:t>
            </a:r>
            <a:r>
              <a:rPr lang="en-US" altLang="en-US" dirty="0"/>
              <a:t> </a:t>
            </a:r>
            <a:r>
              <a:rPr lang="en-US" altLang="en-US" sz="2800" dirty="0"/>
              <a:t>(e.g. four horsemen, sealing of the servants of God, the throne scene, four living creatures, etc.)</a:t>
            </a:r>
            <a:endParaRPr lang="en-US" altLang="en-US" dirty="0"/>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1B81FDA-A839-40D7-8E45-39BE3C3BA71F}"/>
              </a:ext>
            </a:extLst>
          </p:cNvPr>
          <p:cNvSpPr>
            <a:spLocks noGrp="1" noChangeArrowheads="1"/>
          </p:cNvSpPr>
          <p:nvPr>
            <p:ph type="title"/>
          </p:nvPr>
        </p:nvSpPr>
        <p:spPr>
          <a:xfrm>
            <a:off x="381000" y="1066800"/>
            <a:ext cx="8229600" cy="1143000"/>
          </a:xfrm>
        </p:spPr>
        <p:txBody>
          <a:bodyPr/>
          <a:lstStyle/>
          <a:p>
            <a:r>
              <a:rPr lang="en-US" altLang="en-US" b="1" i="1" dirty="0"/>
              <a:t>Compare and Contrast!</a:t>
            </a:r>
          </a:p>
        </p:txBody>
      </p:sp>
      <p:sp>
        <p:nvSpPr>
          <p:cNvPr id="43011" name="Rectangle 3">
            <a:extLst>
              <a:ext uri="{FF2B5EF4-FFF2-40B4-BE49-F238E27FC236}">
                <a16:creationId xmlns:a16="http://schemas.microsoft.com/office/drawing/2014/main" id="{A32C663B-C60D-4FE4-829B-051CC26AE681}"/>
              </a:ext>
            </a:extLst>
          </p:cNvPr>
          <p:cNvSpPr>
            <a:spLocks noGrp="1" noChangeArrowheads="1"/>
          </p:cNvSpPr>
          <p:nvPr>
            <p:ph type="body" idx="1"/>
          </p:nvPr>
        </p:nvSpPr>
        <p:spPr>
          <a:xfrm>
            <a:off x="685800" y="2667000"/>
            <a:ext cx="7700963" cy="2236788"/>
          </a:xfrm>
          <a:solidFill>
            <a:srgbClr val="800000"/>
          </a:solidFill>
        </p:spPr>
        <p:txBody>
          <a:bodyPr/>
          <a:lstStyle/>
          <a:p>
            <a:pPr>
              <a:buFontTx/>
              <a:buNone/>
            </a:pPr>
            <a:r>
              <a:rPr lang="en-US" altLang="en-US" dirty="0"/>
              <a:t>A </a:t>
            </a:r>
            <a:r>
              <a:rPr lang="en-US" altLang="en-US" b="1" dirty="0"/>
              <a:t>BIG KEY</a:t>
            </a:r>
            <a:r>
              <a:rPr lang="en-US" altLang="en-US" dirty="0"/>
              <a:t> to understanding Revelation is in noting the similarities AND differences between the images in Revelation and the Old Testament images.</a:t>
            </a:r>
          </a:p>
        </p:txBody>
      </p:sp>
      <p:pic>
        <p:nvPicPr>
          <p:cNvPr id="43012" name="Picture 4" descr="MCj04098970000[1]">
            <a:extLst>
              <a:ext uri="{FF2B5EF4-FFF2-40B4-BE49-F238E27FC236}">
                <a16:creationId xmlns:a16="http://schemas.microsoft.com/office/drawing/2014/main" id="{8D41EBB2-C099-4C01-8E0D-43603E9D4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67200"/>
            <a:ext cx="2438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5">
            <a:extLst>
              <a:ext uri="{FF2B5EF4-FFF2-40B4-BE49-F238E27FC236}">
                <a16:creationId xmlns:a16="http://schemas.microsoft.com/office/drawing/2014/main" id="{2F65AEBD-332B-4FB5-B3E5-B03C3BE9BFAD}"/>
              </a:ext>
            </a:extLst>
          </p:cNvPr>
          <p:cNvSpPr>
            <a:spLocks noChangeArrowheads="1" noChangeShapeType="1" noTextEdit="1"/>
          </p:cNvSpPr>
          <p:nvPr/>
        </p:nvSpPr>
        <p:spPr bwMode="auto">
          <a:xfrm>
            <a:off x="2669381"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CA0539BB-04E1-48D7-A8EE-99BD4551799F}"/>
              </a:ext>
            </a:extLst>
          </p:cNvPr>
          <p:cNvSpPr>
            <a:spLocks noGrp="1" noChangeArrowheads="1"/>
          </p:cNvSpPr>
          <p:nvPr>
            <p:ph type="body" idx="1"/>
          </p:nvPr>
        </p:nvSpPr>
        <p:spPr>
          <a:xfrm>
            <a:off x="838200" y="1752600"/>
            <a:ext cx="7772400" cy="5029200"/>
          </a:xfrm>
        </p:spPr>
        <p:txBody>
          <a:bodyPr/>
          <a:lstStyle/>
          <a:p>
            <a:pPr indent="-288925">
              <a:lnSpc>
                <a:spcPct val="90000"/>
              </a:lnSpc>
              <a:spcBef>
                <a:spcPct val="15000"/>
              </a:spcBef>
            </a:pPr>
            <a:r>
              <a:rPr lang="en-US" altLang="en-US" dirty="0"/>
              <a:t>The beginning and end are useful, but the middle is hard to understand, and therefore we can pass it by.  “It doesn’t effect my salvation, therefore it is not important.”</a:t>
            </a:r>
          </a:p>
          <a:p>
            <a:pPr indent="-288925">
              <a:lnSpc>
                <a:spcPct val="90000"/>
              </a:lnSpc>
              <a:spcBef>
                <a:spcPct val="15000"/>
              </a:spcBef>
            </a:pPr>
            <a:r>
              <a:rPr lang="en-US" altLang="en-US" dirty="0"/>
              <a:t>It primarily describes current events and the end times.  It can be used to prove many theories.</a:t>
            </a:r>
          </a:p>
          <a:p>
            <a:pPr indent="-288925">
              <a:lnSpc>
                <a:spcPct val="90000"/>
              </a:lnSpc>
              <a:spcBef>
                <a:spcPct val="15000"/>
              </a:spcBef>
            </a:pPr>
            <a:r>
              <a:rPr lang="en-US" altLang="en-US" b="1" dirty="0"/>
              <a:t>It is God’s word.  I should try to learn it, understand it and keep it.</a:t>
            </a:r>
            <a:r>
              <a:rPr lang="en-US" altLang="en-US" dirty="0"/>
              <a:t> </a:t>
            </a:r>
          </a:p>
          <a:p>
            <a:pPr lvl="1">
              <a:lnSpc>
                <a:spcPct val="90000"/>
              </a:lnSpc>
            </a:pPr>
            <a:r>
              <a:rPr lang="en-US" altLang="en-US" sz="2800" i="1" dirty="0">
                <a:latin typeface="Arial" panose="020B0604020202020204" pitchFamily="34" charset="0"/>
              </a:rPr>
              <a:t>“Blessed is he who keeps the words of the prophecy of this book."  (Revelation 22:8)</a:t>
            </a:r>
          </a:p>
        </p:txBody>
      </p:sp>
      <p:sp>
        <p:nvSpPr>
          <p:cNvPr id="55302" name="AutoShape 6">
            <a:extLst>
              <a:ext uri="{FF2B5EF4-FFF2-40B4-BE49-F238E27FC236}">
                <a16:creationId xmlns:a16="http://schemas.microsoft.com/office/drawing/2014/main" id="{FCB1399C-8B8F-46E6-AEAE-B439F93C06DF}"/>
              </a:ext>
            </a:extLst>
          </p:cNvPr>
          <p:cNvSpPr>
            <a:spLocks noChangeArrowheads="1"/>
          </p:cNvSpPr>
          <p:nvPr/>
        </p:nvSpPr>
        <p:spPr bwMode="auto">
          <a:xfrm>
            <a:off x="3810000" y="3657600"/>
            <a:ext cx="1371600" cy="1295400"/>
          </a:xfrm>
          <a:custGeom>
            <a:avLst/>
            <a:gdLst>
              <a:gd name="T0" fmla="*/ 2147483646 w 21600"/>
              <a:gd name="T1" fmla="*/ 0 h 21600"/>
              <a:gd name="T2" fmla="*/ 809881477 w 21600"/>
              <a:gd name="T3" fmla="*/ 682259053 h 21600"/>
              <a:gd name="T4" fmla="*/ 0 w 21600"/>
              <a:gd name="T5" fmla="*/ 2147483646 h 21600"/>
              <a:gd name="T6" fmla="*/ 809881477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6822590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AutoShape 5">
            <a:extLst>
              <a:ext uri="{FF2B5EF4-FFF2-40B4-BE49-F238E27FC236}">
                <a16:creationId xmlns:a16="http://schemas.microsoft.com/office/drawing/2014/main" id="{4A4583CC-6CE6-40AE-88CC-DCEF3C31BC5B}"/>
              </a:ext>
            </a:extLst>
          </p:cNvPr>
          <p:cNvSpPr>
            <a:spLocks noChangeArrowheads="1"/>
          </p:cNvSpPr>
          <p:nvPr/>
        </p:nvSpPr>
        <p:spPr bwMode="auto">
          <a:xfrm>
            <a:off x="3733800" y="1981200"/>
            <a:ext cx="1447800" cy="1371600"/>
          </a:xfrm>
          <a:custGeom>
            <a:avLst/>
            <a:gdLst>
              <a:gd name="T0" fmla="*/ 2147483646 w 21600"/>
              <a:gd name="T1" fmla="*/ 0 h 21600"/>
              <a:gd name="T2" fmla="*/ 952497700 w 21600"/>
              <a:gd name="T3" fmla="*/ 809881477 h 21600"/>
              <a:gd name="T4" fmla="*/ 0 w 21600"/>
              <a:gd name="T5" fmla="*/ 2147483646 h 21600"/>
              <a:gd name="T6" fmla="*/ 95249770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8098814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2">
            <a:extLst>
              <a:ext uri="{FF2B5EF4-FFF2-40B4-BE49-F238E27FC236}">
                <a16:creationId xmlns:a16="http://schemas.microsoft.com/office/drawing/2014/main" id="{F11365F9-29F6-4922-865C-778A603A35B4}"/>
              </a:ext>
            </a:extLst>
          </p:cNvPr>
          <p:cNvSpPr>
            <a:spLocks noGrp="1" noChangeArrowheads="1"/>
          </p:cNvSpPr>
          <p:nvPr>
            <p:ph type="title"/>
          </p:nvPr>
        </p:nvSpPr>
        <p:spPr>
          <a:xfrm>
            <a:off x="685800" y="838200"/>
            <a:ext cx="7772400" cy="1143000"/>
          </a:xfrm>
        </p:spPr>
        <p:txBody>
          <a:bodyPr/>
          <a:lstStyle/>
          <a:p>
            <a:r>
              <a:rPr lang="en-US" altLang="en-US" sz="3600" b="1" dirty="0"/>
              <a:t>Attitudes</a:t>
            </a:r>
            <a:r>
              <a:rPr lang="en-US" altLang="en-US" sz="3600" dirty="0"/>
              <a:t> Toward Studying Revelation</a:t>
            </a:r>
          </a:p>
        </p:txBody>
      </p:sp>
      <p:sp>
        <p:nvSpPr>
          <p:cNvPr id="8198" name="WordArt 4">
            <a:extLst>
              <a:ext uri="{FF2B5EF4-FFF2-40B4-BE49-F238E27FC236}">
                <a16:creationId xmlns:a16="http://schemas.microsoft.com/office/drawing/2014/main" id="{5FD77605-4DDD-4A45-97DB-BD019394ECE9}"/>
              </a:ext>
            </a:extLst>
          </p:cNvPr>
          <p:cNvSpPr>
            <a:spLocks noChangeArrowheads="1" noChangeShapeType="1" noTextEdit="1"/>
          </p:cNvSpPr>
          <p:nvPr/>
        </p:nvSpPr>
        <p:spPr bwMode="auto">
          <a:xfrm>
            <a:off x="2628900" y="444910"/>
            <a:ext cx="3733800" cy="4572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52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52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55301"/>
                                        </p:tgtEl>
                                        <p:attrNameLst>
                                          <p:attrName>style.visibility</p:attrName>
                                        </p:attrNameLst>
                                      </p:cBhvr>
                                      <p:to>
                                        <p:strVal val="visible"/>
                                      </p:to>
                                    </p:set>
                                    <p:animEffect transition="in" filter="fade">
                                      <p:cBhvr>
                                        <p:cTn id="14" dur="770" decel="100000"/>
                                        <p:tgtEl>
                                          <p:spTgt spid="55301"/>
                                        </p:tgtEl>
                                      </p:cBhvr>
                                    </p:animEffect>
                                    <p:animScale>
                                      <p:cBhvr>
                                        <p:cTn id="15" dur="770" decel="100000"/>
                                        <p:tgtEl>
                                          <p:spTgt spid="55301"/>
                                        </p:tgtEl>
                                      </p:cBhvr>
                                      <p:from x="10000" y="10000"/>
                                      <p:to x="200000" y="450000"/>
                                    </p:animScale>
                                    <p:animScale>
                                      <p:cBhvr>
                                        <p:cTn id="16" dur="1230" accel="100000" fill="hold">
                                          <p:stCondLst>
                                            <p:cond delay="770"/>
                                          </p:stCondLst>
                                        </p:cTn>
                                        <p:tgtEl>
                                          <p:spTgt spid="55301"/>
                                        </p:tgtEl>
                                      </p:cBhvr>
                                      <p:from x="200000" y="450000"/>
                                      <p:to x="100000" y="100000"/>
                                    </p:animScale>
                                    <p:set>
                                      <p:cBhvr>
                                        <p:cTn id="17" dur="770" fill="hold"/>
                                        <p:tgtEl>
                                          <p:spTgt spid="55301"/>
                                        </p:tgtEl>
                                        <p:attrNameLst>
                                          <p:attrName>ppt_x</p:attrName>
                                        </p:attrNameLst>
                                      </p:cBhvr>
                                      <p:to>
                                        <p:strVal val="(0.5)"/>
                                      </p:to>
                                    </p:set>
                                    <p:anim from="(0.5)" to="(#ppt_x)" calcmode="lin" valueType="num">
                                      <p:cBhvr>
                                        <p:cTn id="18" dur="1230" accel="100000" fill="hold">
                                          <p:stCondLst>
                                            <p:cond delay="770"/>
                                          </p:stCondLst>
                                        </p:cTn>
                                        <p:tgtEl>
                                          <p:spTgt spid="55301"/>
                                        </p:tgtEl>
                                        <p:attrNameLst>
                                          <p:attrName>ppt_x</p:attrName>
                                        </p:attrNameLst>
                                      </p:cBhvr>
                                    </p:anim>
                                    <p:set>
                                      <p:cBhvr>
                                        <p:cTn id="19" dur="770" fill="hold"/>
                                        <p:tgtEl>
                                          <p:spTgt spid="55301"/>
                                        </p:tgtEl>
                                        <p:attrNameLst>
                                          <p:attrName>ppt_y</p:attrName>
                                        </p:attrNameLst>
                                      </p:cBhvr>
                                      <p:to>
                                        <p:strVal val="(#ppt_y+0.4)"/>
                                      </p:to>
                                    </p:set>
                                    <p:anim from="(#ppt_y+0.4)" to="(#ppt_y)" calcmode="lin" valueType="num">
                                      <p:cBhvr>
                                        <p:cTn id="20" dur="1230" accel="100000" fill="hold">
                                          <p:stCondLst>
                                            <p:cond delay="770"/>
                                          </p:stCondLst>
                                        </p:cTn>
                                        <p:tgtEl>
                                          <p:spTgt spid="55301"/>
                                        </p:tgtEl>
                                        <p:attrNameLst>
                                          <p:attrName>ppt_y</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55299">
                                            <p:txEl>
                                              <p:pRg st="1" end="1"/>
                                            </p:txEl>
                                          </p:spTgt>
                                        </p:tgtEl>
                                        <p:attrNameLst>
                                          <p:attrName>style.visibility</p:attrName>
                                        </p:attrNameLst>
                                      </p:cBhvr>
                                      <p:to>
                                        <p:strVal val="visible"/>
                                      </p:to>
                                    </p:set>
                                    <p:anim calcmode="lin" valueType="num">
                                      <p:cBhvr>
                                        <p:cTn id="25" dur="1000" fill="hold"/>
                                        <p:tgtEl>
                                          <p:spTgt spid="55299">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55299">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5529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1" presetClass="entr" presetSubtype="0" fill="hold" nodeType="clickEffect">
                                  <p:stCondLst>
                                    <p:cond delay="0"/>
                                  </p:stCondLst>
                                  <p:childTnLst>
                                    <p:set>
                                      <p:cBhvr>
                                        <p:cTn id="31" dur="1" fill="hold">
                                          <p:stCondLst>
                                            <p:cond delay="0"/>
                                          </p:stCondLst>
                                        </p:cTn>
                                        <p:tgtEl>
                                          <p:spTgt spid="55302"/>
                                        </p:tgtEl>
                                        <p:attrNameLst>
                                          <p:attrName>style.visibility</p:attrName>
                                        </p:attrNameLst>
                                      </p:cBhvr>
                                      <p:to>
                                        <p:strVal val="visible"/>
                                      </p:to>
                                    </p:set>
                                    <p:animEffect transition="in" filter="fade">
                                      <p:cBhvr>
                                        <p:cTn id="32" dur="770" decel="100000"/>
                                        <p:tgtEl>
                                          <p:spTgt spid="55302"/>
                                        </p:tgtEl>
                                      </p:cBhvr>
                                    </p:animEffect>
                                    <p:animScale>
                                      <p:cBhvr>
                                        <p:cTn id="33" dur="770" decel="100000"/>
                                        <p:tgtEl>
                                          <p:spTgt spid="55302"/>
                                        </p:tgtEl>
                                      </p:cBhvr>
                                      <p:from x="10000" y="10000"/>
                                      <p:to x="200000" y="450000"/>
                                    </p:animScale>
                                    <p:animScale>
                                      <p:cBhvr>
                                        <p:cTn id="34" dur="1230" accel="100000" fill="hold">
                                          <p:stCondLst>
                                            <p:cond delay="770"/>
                                          </p:stCondLst>
                                        </p:cTn>
                                        <p:tgtEl>
                                          <p:spTgt spid="55302"/>
                                        </p:tgtEl>
                                      </p:cBhvr>
                                      <p:from x="200000" y="450000"/>
                                      <p:to x="100000" y="100000"/>
                                    </p:animScale>
                                    <p:set>
                                      <p:cBhvr>
                                        <p:cTn id="35" dur="770" fill="hold"/>
                                        <p:tgtEl>
                                          <p:spTgt spid="55302"/>
                                        </p:tgtEl>
                                        <p:attrNameLst>
                                          <p:attrName>ppt_x</p:attrName>
                                        </p:attrNameLst>
                                      </p:cBhvr>
                                      <p:to>
                                        <p:strVal val="(0.5)"/>
                                      </p:to>
                                    </p:set>
                                    <p:anim from="(0.5)" to="(#ppt_x)" calcmode="lin" valueType="num">
                                      <p:cBhvr>
                                        <p:cTn id="36" dur="1230" accel="100000" fill="hold">
                                          <p:stCondLst>
                                            <p:cond delay="770"/>
                                          </p:stCondLst>
                                        </p:cTn>
                                        <p:tgtEl>
                                          <p:spTgt spid="55302"/>
                                        </p:tgtEl>
                                        <p:attrNameLst>
                                          <p:attrName>ppt_x</p:attrName>
                                        </p:attrNameLst>
                                      </p:cBhvr>
                                    </p:anim>
                                    <p:set>
                                      <p:cBhvr>
                                        <p:cTn id="37" dur="770" fill="hold"/>
                                        <p:tgtEl>
                                          <p:spTgt spid="55302"/>
                                        </p:tgtEl>
                                        <p:attrNameLst>
                                          <p:attrName>ppt_y</p:attrName>
                                        </p:attrNameLst>
                                      </p:cBhvr>
                                      <p:to>
                                        <p:strVal val="(#ppt_y+0.4)"/>
                                      </p:to>
                                    </p:set>
                                    <p:anim from="(#ppt_y+0.4)" to="(#ppt_y)" calcmode="lin" valueType="num">
                                      <p:cBhvr>
                                        <p:cTn id="38" dur="1230" accel="100000" fill="hold">
                                          <p:stCondLst>
                                            <p:cond delay="770"/>
                                          </p:stCondLst>
                                        </p:cTn>
                                        <p:tgtEl>
                                          <p:spTgt spid="55302"/>
                                        </p:tgtEl>
                                        <p:attrNameLst>
                                          <p:attrName>ppt_y</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55299">
                                            <p:txEl>
                                              <p:pRg st="2" end="2"/>
                                            </p:txEl>
                                          </p:spTgt>
                                        </p:tgtEl>
                                        <p:attrNameLst>
                                          <p:attrName>style.visibility</p:attrName>
                                        </p:attrNameLst>
                                      </p:cBhvr>
                                      <p:to>
                                        <p:strVal val="visible"/>
                                      </p:to>
                                    </p:set>
                                    <p:anim calcmode="lin" valueType="num">
                                      <p:cBhvr>
                                        <p:cTn id="43" dur="5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55299">
                                            <p:txEl>
                                              <p:pRg st="2" end="2"/>
                                            </p:txEl>
                                          </p:spTgt>
                                        </p:tgtEl>
                                      </p:cBhvr>
                                    </p:animEffect>
                                  </p:childTnLst>
                                </p:cTn>
                              </p:par>
                              <p:par>
                                <p:cTn id="46" presetID="53" presetClass="entr" presetSubtype="0" fill="hold" nodeType="withEffect">
                                  <p:stCondLst>
                                    <p:cond delay="0"/>
                                  </p:stCondLst>
                                  <p:childTnLst>
                                    <p:set>
                                      <p:cBhvr>
                                        <p:cTn id="47" dur="1" fill="hold">
                                          <p:stCondLst>
                                            <p:cond delay="0"/>
                                          </p:stCondLst>
                                        </p:cTn>
                                        <p:tgtEl>
                                          <p:spTgt spid="55299">
                                            <p:txEl>
                                              <p:pRg st="3" end="3"/>
                                            </p:txEl>
                                          </p:spTgt>
                                        </p:tgtEl>
                                        <p:attrNameLst>
                                          <p:attrName>style.visibility</p:attrName>
                                        </p:attrNameLst>
                                      </p:cBhvr>
                                      <p:to>
                                        <p:strVal val="visible"/>
                                      </p:to>
                                    </p:set>
                                    <p:anim calcmode="lin" valueType="num">
                                      <p:cBhvr>
                                        <p:cTn id="48" dur="5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55299">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A52D07A-802B-46FD-841A-C564D12FF1A8}"/>
              </a:ext>
            </a:extLst>
          </p:cNvPr>
          <p:cNvSpPr>
            <a:spLocks noGrp="1" noChangeArrowheads="1"/>
          </p:cNvSpPr>
          <p:nvPr>
            <p:ph type="title"/>
          </p:nvPr>
        </p:nvSpPr>
        <p:spPr>
          <a:xfrm>
            <a:off x="2052638" y="685800"/>
            <a:ext cx="6405562" cy="1143000"/>
          </a:xfrm>
        </p:spPr>
        <p:txBody>
          <a:bodyPr/>
          <a:lstStyle/>
          <a:p>
            <a:pPr>
              <a:lnSpc>
                <a:spcPct val="60000"/>
              </a:lnSpc>
            </a:pPr>
            <a:r>
              <a:rPr lang="en-US" altLang="en-US" sz="4000" dirty="0"/>
              <a:t>The Lamb</a:t>
            </a:r>
            <a:br>
              <a:rPr lang="en-US" altLang="en-US" dirty="0"/>
            </a:br>
            <a:r>
              <a:rPr lang="en-US" altLang="en-US" sz="2800" dirty="0"/>
              <a:t>Isaiah 53:7;</a:t>
            </a:r>
            <a:r>
              <a:rPr lang="en-US" altLang="en-US" dirty="0"/>
              <a:t> </a:t>
            </a:r>
            <a:r>
              <a:rPr lang="en-US" altLang="en-US" sz="2800" dirty="0"/>
              <a:t>Revelation 5:6</a:t>
            </a:r>
          </a:p>
        </p:txBody>
      </p:sp>
      <p:sp>
        <p:nvSpPr>
          <p:cNvPr id="45059" name="Rectangle 3">
            <a:extLst>
              <a:ext uri="{FF2B5EF4-FFF2-40B4-BE49-F238E27FC236}">
                <a16:creationId xmlns:a16="http://schemas.microsoft.com/office/drawing/2014/main" id="{7CD5FB17-2277-4EAB-A4B9-344444148DE5}"/>
              </a:ext>
            </a:extLst>
          </p:cNvPr>
          <p:cNvSpPr>
            <a:spLocks noGrp="1" noChangeArrowheads="1"/>
          </p:cNvSpPr>
          <p:nvPr>
            <p:ph type="body" idx="1"/>
          </p:nvPr>
        </p:nvSpPr>
        <p:spPr>
          <a:xfrm>
            <a:off x="381000" y="2332038"/>
            <a:ext cx="4419600" cy="4068762"/>
          </a:xfrm>
        </p:spPr>
        <p:txBody>
          <a:bodyPr/>
          <a:lstStyle/>
          <a:p>
            <a:pPr>
              <a:lnSpc>
                <a:spcPct val="90000"/>
              </a:lnSpc>
            </a:pPr>
            <a:r>
              <a:rPr lang="en-US" altLang="en-US"/>
              <a:t>The lamb is slain for our sins, as Isaiah indicates, but in Revelation the slain Lamb lives!  The images of 7 horns and 7 eyes reveal His omnipotence and omniscience.</a:t>
            </a:r>
          </a:p>
        </p:txBody>
      </p:sp>
      <p:pic>
        <p:nvPicPr>
          <p:cNvPr id="45060" name="Picture 4" descr="MCj02972170000[1]">
            <a:extLst>
              <a:ext uri="{FF2B5EF4-FFF2-40B4-BE49-F238E27FC236}">
                <a16:creationId xmlns:a16="http://schemas.microsoft.com/office/drawing/2014/main" id="{CDE614BA-86AB-45BD-95E4-C15F01D4C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18002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Rev5lamb">
            <a:extLst>
              <a:ext uri="{FF2B5EF4-FFF2-40B4-BE49-F238E27FC236}">
                <a16:creationId xmlns:a16="http://schemas.microsoft.com/office/drawing/2014/main" id="{E56A9255-5873-46DB-BC95-9E6904866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41148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AutoShape 6">
            <a:extLst>
              <a:ext uri="{FF2B5EF4-FFF2-40B4-BE49-F238E27FC236}">
                <a16:creationId xmlns:a16="http://schemas.microsoft.com/office/drawing/2014/main" id="{6875A391-7B5E-481D-BD5B-96832F41E09E}"/>
              </a:ext>
            </a:extLst>
          </p:cNvPr>
          <p:cNvSpPr>
            <a:spLocks noChangeArrowheads="1"/>
          </p:cNvSpPr>
          <p:nvPr/>
        </p:nvSpPr>
        <p:spPr bwMode="auto">
          <a:xfrm rot="782738">
            <a:off x="2516188" y="1658938"/>
            <a:ext cx="2133600" cy="5334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WordArt 5">
            <a:extLst>
              <a:ext uri="{FF2B5EF4-FFF2-40B4-BE49-F238E27FC236}">
                <a16:creationId xmlns:a16="http://schemas.microsoft.com/office/drawing/2014/main" id="{2BEC28DF-A9B1-4353-8450-99F663A88995}"/>
              </a:ext>
            </a:extLst>
          </p:cNvPr>
          <p:cNvSpPr>
            <a:spLocks noChangeArrowheads="1" noChangeShapeType="1" noTextEdit="1"/>
          </p:cNvSpPr>
          <p:nvPr/>
        </p:nvSpPr>
        <p:spPr bwMode="auto">
          <a:xfrm>
            <a:off x="2669381"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6407AB0-00F9-4870-8BBE-8E706AB9D3B5}"/>
              </a:ext>
            </a:extLst>
          </p:cNvPr>
          <p:cNvSpPr>
            <a:spLocks noGrp="1" noChangeArrowheads="1"/>
          </p:cNvSpPr>
          <p:nvPr>
            <p:ph type="title"/>
          </p:nvPr>
        </p:nvSpPr>
        <p:spPr>
          <a:xfrm>
            <a:off x="0" y="0"/>
            <a:ext cx="9144000" cy="1600200"/>
          </a:xfrm>
          <a:solidFill>
            <a:schemeClr val="bg1"/>
          </a:solidFill>
        </p:spPr>
        <p:txBody>
          <a:bodyPr/>
          <a:lstStyle/>
          <a:p>
            <a:r>
              <a:rPr lang="en-US" altLang="en-US"/>
              <a:t>Armageddon (Mt. Megiddo)</a:t>
            </a:r>
          </a:p>
        </p:txBody>
      </p:sp>
      <p:sp>
        <p:nvSpPr>
          <p:cNvPr id="47107" name="Rectangle 3">
            <a:extLst>
              <a:ext uri="{FF2B5EF4-FFF2-40B4-BE49-F238E27FC236}">
                <a16:creationId xmlns:a16="http://schemas.microsoft.com/office/drawing/2014/main" id="{FD829D24-CF5D-45B8-B6A1-3675C1EDB720}"/>
              </a:ext>
            </a:extLst>
          </p:cNvPr>
          <p:cNvSpPr>
            <a:spLocks noGrp="1" noChangeArrowheads="1"/>
          </p:cNvSpPr>
          <p:nvPr>
            <p:ph type="body" idx="1"/>
          </p:nvPr>
        </p:nvSpPr>
        <p:spPr>
          <a:xfrm>
            <a:off x="457200" y="1874838"/>
            <a:ext cx="3276600" cy="4525962"/>
          </a:xfrm>
        </p:spPr>
        <p:txBody>
          <a:bodyPr/>
          <a:lstStyle/>
          <a:p>
            <a:r>
              <a:rPr lang="en-US" altLang="en-US"/>
              <a:t>In the OT, a place of conflict between God’s people and their enemies  (Judges 5:19;    1 Kings 9:15;    2 Kings 23:29)</a:t>
            </a:r>
          </a:p>
        </p:txBody>
      </p:sp>
      <p:pic>
        <p:nvPicPr>
          <p:cNvPr id="47108" name="Picture 4" descr="MegiddoMap0305">
            <a:extLst>
              <a:ext uri="{FF2B5EF4-FFF2-40B4-BE49-F238E27FC236}">
                <a16:creationId xmlns:a16="http://schemas.microsoft.com/office/drawing/2014/main" id="{6DD5D46C-0D3E-4D76-AC2B-0519A8C60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449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60D3F5F-63E5-4652-A923-5D562C393BF0}"/>
              </a:ext>
            </a:extLst>
          </p:cNvPr>
          <p:cNvSpPr>
            <a:spLocks noChangeArrowheads="1"/>
          </p:cNvSpPr>
          <p:nvPr/>
        </p:nvSpPr>
        <p:spPr bwMode="auto">
          <a:xfrm>
            <a:off x="0" y="1295400"/>
            <a:ext cx="9144000" cy="5562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9155" name="Rectangle 2">
            <a:extLst>
              <a:ext uri="{FF2B5EF4-FFF2-40B4-BE49-F238E27FC236}">
                <a16:creationId xmlns:a16="http://schemas.microsoft.com/office/drawing/2014/main" id="{97A77528-5360-47C3-93B7-0D250DF2F0B7}"/>
              </a:ext>
            </a:extLst>
          </p:cNvPr>
          <p:cNvSpPr>
            <a:spLocks noGrp="1" noChangeArrowheads="1"/>
          </p:cNvSpPr>
          <p:nvPr>
            <p:ph type="title"/>
          </p:nvPr>
        </p:nvSpPr>
        <p:spPr>
          <a:xfrm>
            <a:off x="0" y="0"/>
            <a:ext cx="9144000" cy="1676400"/>
          </a:xfrm>
          <a:solidFill>
            <a:schemeClr val="bg1"/>
          </a:solidFill>
        </p:spPr>
        <p:txBody>
          <a:bodyPr/>
          <a:lstStyle/>
          <a:p>
            <a:r>
              <a:rPr lang="en-US" altLang="en-US" sz="4000"/>
              <a:t>					</a:t>
            </a:r>
            <a:r>
              <a:rPr lang="en-US" altLang="en-US" sz="4000" b="1"/>
              <a:t>Armageddon			   		(Mt. Megiddo)</a:t>
            </a:r>
          </a:p>
        </p:txBody>
      </p:sp>
      <p:pic>
        <p:nvPicPr>
          <p:cNvPr id="49156" name="Picture 3" descr="CRW_7945_E">
            <a:extLst>
              <a:ext uri="{FF2B5EF4-FFF2-40B4-BE49-F238E27FC236}">
                <a16:creationId xmlns:a16="http://schemas.microsoft.com/office/drawing/2014/main" id="{AC26056B-6980-473C-99BF-EDD92DDD4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3657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4">
            <a:extLst>
              <a:ext uri="{FF2B5EF4-FFF2-40B4-BE49-F238E27FC236}">
                <a16:creationId xmlns:a16="http://schemas.microsoft.com/office/drawing/2014/main" id="{9904FFAC-782A-4CE4-9FFF-61C0B5DCC6FD}"/>
              </a:ext>
            </a:extLst>
          </p:cNvPr>
          <p:cNvSpPr>
            <a:spLocks noGrp="1" noChangeArrowheads="1"/>
          </p:cNvSpPr>
          <p:nvPr>
            <p:ph type="body" idx="1"/>
          </p:nvPr>
        </p:nvSpPr>
        <p:spPr>
          <a:xfrm>
            <a:off x="304800" y="2971800"/>
            <a:ext cx="3657600" cy="3657600"/>
          </a:xfrm>
          <a:noFill/>
        </p:spPr>
        <p:txBody>
          <a:bodyPr lIns="91440" tIns="45720" rIns="91440" bIns="45720"/>
          <a:lstStyle/>
          <a:p>
            <a:pPr marL="0" indent="0">
              <a:buFontTx/>
              <a:buNone/>
            </a:pPr>
            <a:r>
              <a:rPr lang="en-US" altLang="en-US">
                <a:solidFill>
                  <a:schemeClr val="hlink"/>
                </a:solidFill>
              </a:rPr>
              <a:t>In Revelation Armageddon is the scene of ultimate conflict between the forces of the Dragon and the forces of the King of Kings.</a:t>
            </a:r>
          </a:p>
        </p:txBody>
      </p:sp>
      <p:pic>
        <p:nvPicPr>
          <p:cNvPr id="49158" name="Picture 5" descr="Battle_of_Armageddon_2_ls">
            <a:extLst>
              <a:ext uri="{FF2B5EF4-FFF2-40B4-BE49-F238E27FC236}">
                <a16:creationId xmlns:a16="http://schemas.microsoft.com/office/drawing/2014/main" id="{E871BCAD-80D2-4BA6-8E40-5DAD05B69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29000"/>
            <a:ext cx="4533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AutoShape 6">
            <a:extLst>
              <a:ext uri="{FF2B5EF4-FFF2-40B4-BE49-F238E27FC236}">
                <a16:creationId xmlns:a16="http://schemas.microsoft.com/office/drawing/2014/main" id="{2EA3FF80-A228-4C57-A6C6-4D1556B27E10}"/>
              </a:ext>
            </a:extLst>
          </p:cNvPr>
          <p:cNvSpPr>
            <a:spLocks noChangeArrowheads="1"/>
          </p:cNvSpPr>
          <p:nvPr/>
        </p:nvSpPr>
        <p:spPr bwMode="auto">
          <a:xfrm rot="1414109">
            <a:off x="4191000" y="2362200"/>
            <a:ext cx="2514600" cy="609600"/>
          </a:xfrm>
          <a:prstGeom prst="rightArrow">
            <a:avLst>
              <a:gd name="adj1" fmla="val 50000"/>
              <a:gd name="adj2" fmla="val 1031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6504CCF-F2F2-4DAE-9E66-08E6DF8A5200}"/>
              </a:ext>
            </a:extLst>
          </p:cNvPr>
          <p:cNvSpPr>
            <a:spLocks noGrp="1" noChangeArrowheads="1"/>
          </p:cNvSpPr>
          <p:nvPr>
            <p:ph type="title"/>
          </p:nvPr>
        </p:nvSpPr>
        <p:spPr>
          <a:xfrm>
            <a:off x="0" y="0"/>
            <a:ext cx="9144000" cy="1447800"/>
          </a:xfrm>
          <a:solidFill>
            <a:schemeClr val="bg1"/>
          </a:solidFill>
        </p:spPr>
        <p:txBody>
          <a:bodyPr/>
          <a:lstStyle/>
          <a:p>
            <a:r>
              <a:rPr lang="en-US" altLang="en-US"/>
              <a:t>		  	The Tree of Life</a:t>
            </a:r>
          </a:p>
        </p:txBody>
      </p:sp>
      <p:sp>
        <p:nvSpPr>
          <p:cNvPr id="51203" name="Rectangle 3">
            <a:extLst>
              <a:ext uri="{FF2B5EF4-FFF2-40B4-BE49-F238E27FC236}">
                <a16:creationId xmlns:a16="http://schemas.microsoft.com/office/drawing/2014/main" id="{E93DD463-EB2E-445B-95D2-2CC05353C946}"/>
              </a:ext>
            </a:extLst>
          </p:cNvPr>
          <p:cNvSpPr>
            <a:spLocks noGrp="1" noChangeArrowheads="1"/>
          </p:cNvSpPr>
          <p:nvPr>
            <p:ph type="body" idx="1"/>
          </p:nvPr>
        </p:nvSpPr>
        <p:spPr>
          <a:xfrm>
            <a:off x="0" y="3657600"/>
            <a:ext cx="5486400" cy="3200400"/>
          </a:xfrm>
          <a:solidFill>
            <a:schemeClr val="hlink"/>
          </a:solidFill>
        </p:spPr>
        <p:txBody>
          <a:bodyPr/>
          <a:lstStyle/>
          <a:p>
            <a:pPr marL="60325" indent="0">
              <a:buFontTx/>
              <a:buNone/>
            </a:pPr>
            <a:r>
              <a:rPr lang="en-US" altLang="en-US"/>
              <a:t>In the OT, a tree in Eden from which mankind was separated because of sin (Genesis 2:9; 3:22-24).  In Revelation, saved man regains access to the tree of life (2:7; 22:2, 14).</a:t>
            </a:r>
          </a:p>
        </p:txBody>
      </p:sp>
      <p:pic>
        <p:nvPicPr>
          <p:cNvPr id="51204" name="Picture 4" descr="Adam-Eve014">
            <a:extLst>
              <a:ext uri="{FF2B5EF4-FFF2-40B4-BE49-F238E27FC236}">
                <a16:creationId xmlns:a16="http://schemas.microsoft.com/office/drawing/2014/main" id="{33C9EF5E-1FCC-40B8-9161-234A25179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river%20of%20life">
            <a:extLst>
              <a:ext uri="{FF2B5EF4-FFF2-40B4-BE49-F238E27FC236}">
                <a16:creationId xmlns:a16="http://schemas.microsoft.com/office/drawing/2014/main" id="{098C2990-BE04-4EDC-A327-BB264834E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75" y="1447800"/>
            <a:ext cx="36036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AutoShape 6">
            <a:extLst>
              <a:ext uri="{FF2B5EF4-FFF2-40B4-BE49-F238E27FC236}">
                <a16:creationId xmlns:a16="http://schemas.microsoft.com/office/drawing/2014/main" id="{A2E907B9-B732-4239-AEAA-B101FA876196}"/>
              </a:ext>
            </a:extLst>
          </p:cNvPr>
          <p:cNvSpPr>
            <a:spLocks noChangeArrowheads="1"/>
          </p:cNvSpPr>
          <p:nvPr/>
        </p:nvSpPr>
        <p:spPr bwMode="auto">
          <a:xfrm rot="585160">
            <a:off x="3348038" y="2309813"/>
            <a:ext cx="1905000" cy="685800"/>
          </a:xfrm>
          <a:prstGeom prst="rightArrow">
            <a:avLst>
              <a:gd name="adj1" fmla="val 50000"/>
              <a:gd name="adj2" fmla="val 694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7AC566F-F989-4677-89CE-AC5560F7B0AC}"/>
              </a:ext>
            </a:extLst>
          </p:cNvPr>
          <p:cNvSpPr>
            <a:spLocks noGrp="1" noChangeArrowheads="1"/>
          </p:cNvSpPr>
          <p:nvPr>
            <p:ph type="title"/>
          </p:nvPr>
        </p:nvSpPr>
        <p:spPr>
          <a:xfrm>
            <a:off x="0" y="0"/>
            <a:ext cx="9144000" cy="1447800"/>
          </a:xfrm>
          <a:solidFill>
            <a:schemeClr val="bg1"/>
          </a:solidFill>
        </p:spPr>
        <p:txBody>
          <a:bodyPr/>
          <a:lstStyle/>
          <a:p>
            <a:r>
              <a:rPr lang="en-US" altLang="en-US"/>
              <a:t>			    The Throne Scenes</a:t>
            </a:r>
            <a:br>
              <a:rPr lang="en-US" altLang="en-US"/>
            </a:br>
            <a:r>
              <a:rPr lang="en-US" altLang="en-US"/>
              <a:t>				</a:t>
            </a:r>
            <a:r>
              <a:rPr lang="en-US" altLang="en-US" i="1"/>
              <a:t>Ezekiel 1; Revelation 4</a:t>
            </a:r>
          </a:p>
        </p:txBody>
      </p:sp>
      <p:sp>
        <p:nvSpPr>
          <p:cNvPr id="53251" name="Rectangle 3">
            <a:extLst>
              <a:ext uri="{FF2B5EF4-FFF2-40B4-BE49-F238E27FC236}">
                <a16:creationId xmlns:a16="http://schemas.microsoft.com/office/drawing/2014/main" id="{FDB9662B-F53F-42A8-A77B-A00AD9D1BC51}"/>
              </a:ext>
            </a:extLst>
          </p:cNvPr>
          <p:cNvSpPr>
            <a:spLocks noGrp="1" noChangeArrowheads="1"/>
          </p:cNvSpPr>
          <p:nvPr>
            <p:ph type="body" idx="1"/>
          </p:nvPr>
        </p:nvSpPr>
        <p:spPr>
          <a:xfrm>
            <a:off x="152400" y="4953000"/>
            <a:ext cx="8763000" cy="1676400"/>
          </a:xfrm>
        </p:spPr>
        <p:txBody>
          <a:bodyPr/>
          <a:lstStyle/>
          <a:p>
            <a:pPr marL="0" indent="0" algn="ctr">
              <a:lnSpc>
                <a:spcPct val="90000"/>
              </a:lnSpc>
              <a:buFontTx/>
              <a:buNone/>
            </a:pPr>
            <a:r>
              <a:rPr lang="en-US" altLang="en-US"/>
              <a:t>The two scenes share several common images – both have four multi-winged creatures before a bright throne of One who is worshiped. Each vision includes a number of things that the other does not.</a:t>
            </a:r>
          </a:p>
        </p:txBody>
      </p:sp>
      <p:pic>
        <p:nvPicPr>
          <p:cNvPr id="53252" name="Picture 4" descr="throne">
            <a:extLst>
              <a:ext uri="{FF2B5EF4-FFF2-40B4-BE49-F238E27FC236}">
                <a16:creationId xmlns:a16="http://schemas.microsoft.com/office/drawing/2014/main" id="{B8475F28-1281-4031-8CA9-FD347E1C8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0"/>
            <a:ext cx="47244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Ezekielsvision">
            <a:extLst>
              <a:ext uri="{FF2B5EF4-FFF2-40B4-BE49-F238E27FC236}">
                <a16:creationId xmlns:a16="http://schemas.microsoft.com/office/drawing/2014/main" id="{B11A8C7D-AD98-4843-BC2F-E90C91AF1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3" y="304800"/>
            <a:ext cx="35258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EDD512F-B056-4DBC-A47C-A183EAA90B56}"/>
              </a:ext>
            </a:extLst>
          </p:cNvPr>
          <p:cNvSpPr>
            <a:spLocks noGrp="1" noChangeArrowheads="1"/>
          </p:cNvSpPr>
          <p:nvPr>
            <p:ph type="title"/>
          </p:nvPr>
        </p:nvSpPr>
        <p:spPr>
          <a:xfrm>
            <a:off x="0" y="0"/>
            <a:ext cx="9144000" cy="1447800"/>
          </a:xfrm>
          <a:solidFill>
            <a:schemeClr val="bg1"/>
          </a:solidFill>
        </p:spPr>
        <p:txBody>
          <a:bodyPr/>
          <a:lstStyle/>
          <a:p>
            <a:r>
              <a:rPr lang="en-US" altLang="en-US"/>
              <a:t>Four Living Creatures</a:t>
            </a:r>
            <a:br>
              <a:rPr lang="en-US" altLang="en-US"/>
            </a:br>
            <a:r>
              <a:rPr lang="en-US" altLang="en-US" i="1"/>
              <a:t>Ezekiel 1; Revelation 4</a:t>
            </a:r>
          </a:p>
        </p:txBody>
      </p:sp>
      <p:sp>
        <p:nvSpPr>
          <p:cNvPr id="55299" name="Rectangle 3">
            <a:extLst>
              <a:ext uri="{FF2B5EF4-FFF2-40B4-BE49-F238E27FC236}">
                <a16:creationId xmlns:a16="http://schemas.microsoft.com/office/drawing/2014/main" id="{1051CE63-0F4B-4758-89B3-D8219065B022}"/>
              </a:ext>
            </a:extLst>
          </p:cNvPr>
          <p:cNvSpPr>
            <a:spLocks noGrp="1" noChangeArrowheads="1"/>
          </p:cNvSpPr>
          <p:nvPr>
            <p:ph type="body" sz="half" idx="1"/>
          </p:nvPr>
        </p:nvSpPr>
        <p:spPr>
          <a:xfrm>
            <a:off x="685800" y="1752600"/>
            <a:ext cx="3525838" cy="4114800"/>
          </a:xfrm>
        </p:spPr>
        <p:txBody>
          <a:bodyPr/>
          <a:lstStyle/>
          <a:p>
            <a:r>
              <a:rPr lang="en-US" altLang="en-US" sz="2800"/>
              <a:t>The creatures </a:t>
            </a:r>
            <a:r>
              <a:rPr lang="en-US" altLang="en-US" sz="2800">
                <a:solidFill>
                  <a:srgbClr val="FFCC00"/>
                </a:solidFill>
              </a:rPr>
              <a:t>in Ezekiel</a:t>
            </a:r>
            <a:r>
              <a:rPr lang="en-US" altLang="en-US" sz="2800"/>
              <a:t> each have four faces like a man, a lion, an ox and an eagle.</a:t>
            </a:r>
          </a:p>
          <a:p>
            <a:endParaRPr lang="en-US" altLang="en-US" sz="2800"/>
          </a:p>
        </p:txBody>
      </p:sp>
      <p:sp>
        <p:nvSpPr>
          <p:cNvPr id="55300" name="Rectangle 4">
            <a:extLst>
              <a:ext uri="{FF2B5EF4-FFF2-40B4-BE49-F238E27FC236}">
                <a16:creationId xmlns:a16="http://schemas.microsoft.com/office/drawing/2014/main" id="{FD8251D1-192E-4252-82CD-A7441C6410E8}"/>
              </a:ext>
            </a:extLst>
          </p:cNvPr>
          <p:cNvSpPr>
            <a:spLocks noGrp="1" noChangeArrowheads="1"/>
          </p:cNvSpPr>
          <p:nvPr>
            <p:ph type="body" sz="half" idx="2"/>
          </p:nvPr>
        </p:nvSpPr>
        <p:spPr>
          <a:xfrm>
            <a:off x="4191000" y="1524000"/>
            <a:ext cx="4495800" cy="4525963"/>
          </a:xfrm>
        </p:spPr>
        <p:txBody>
          <a:bodyPr/>
          <a:lstStyle/>
          <a:p>
            <a:r>
              <a:rPr lang="en-US" altLang="en-US" sz="2800">
                <a:solidFill>
                  <a:srgbClr val="FFCC00"/>
                </a:solidFill>
              </a:rPr>
              <a:t>In Revelation</a:t>
            </a:r>
            <a:r>
              <a:rPr lang="en-US" altLang="en-US" sz="2800"/>
              <a:t>, the creatures have but one visage each – the first like a lion, the second like a calf, the third like a man and the fourth like and eagle.</a:t>
            </a:r>
          </a:p>
        </p:txBody>
      </p:sp>
      <p:pic>
        <p:nvPicPr>
          <p:cNvPr id="55301" name="Picture 5" descr="4creatures">
            <a:extLst>
              <a:ext uri="{FF2B5EF4-FFF2-40B4-BE49-F238E27FC236}">
                <a16:creationId xmlns:a16="http://schemas.microsoft.com/office/drawing/2014/main" id="{9D012F51-77D1-410B-BA26-64E0697F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68825"/>
            <a:ext cx="22098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4creatures">
            <a:extLst>
              <a:ext uri="{FF2B5EF4-FFF2-40B4-BE49-F238E27FC236}">
                <a16:creationId xmlns:a16="http://schemas.microsoft.com/office/drawing/2014/main" id="{F5D4C8E8-154A-4A70-BE18-08ED7CB23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95800"/>
            <a:ext cx="22098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calf">
            <a:extLst>
              <a:ext uri="{FF2B5EF4-FFF2-40B4-BE49-F238E27FC236}">
                <a16:creationId xmlns:a16="http://schemas.microsoft.com/office/drawing/2014/main" id="{521278E7-B607-4105-AB76-19786EB9E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958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BDE9700-9B60-4177-B8FB-5CD71EDDD506}"/>
              </a:ext>
            </a:extLst>
          </p:cNvPr>
          <p:cNvSpPr>
            <a:spLocks noGrp="1" noChangeArrowheads="1"/>
          </p:cNvSpPr>
          <p:nvPr>
            <p:ph type="title"/>
          </p:nvPr>
        </p:nvSpPr>
        <p:spPr>
          <a:xfrm>
            <a:off x="0" y="0"/>
            <a:ext cx="9144000" cy="1447800"/>
          </a:xfrm>
          <a:solidFill>
            <a:schemeClr val="bg1"/>
          </a:solidFill>
        </p:spPr>
        <p:txBody>
          <a:bodyPr/>
          <a:lstStyle/>
          <a:p>
            <a:r>
              <a:rPr lang="en-US" altLang="en-US"/>
              <a:t>Four Living Creatures</a:t>
            </a:r>
            <a:br>
              <a:rPr lang="en-US" altLang="en-US"/>
            </a:br>
            <a:r>
              <a:rPr lang="en-US" altLang="en-US" i="1"/>
              <a:t>Ezekiel 1; Revelation 4</a:t>
            </a:r>
          </a:p>
        </p:txBody>
      </p:sp>
      <p:sp>
        <p:nvSpPr>
          <p:cNvPr id="57347" name="Rectangle 3">
            <a:extLst>
              <a:ext uri="{FF2B5EF4-FFF2-40B4-BE49-F238E27FC236}">
                <a16:creationId xmlns:a16="http://schemas.microsoft.com/office/drawing/2014/main" id="{AE8091B2-00D0-4A58-96A4-444630A036E2}"/>
              </a:ext>
            </a:extLst>
          </p:cNvPr>
          <p:cNvSpPr>
            <a:spLocks noGrp="1" noChangeArrowheads="1"/>
          </p:cNvSpPr>
          <p:nvPr>
            <p:ph type="body" sz="half" idx="1"/>
          </p:nvPr>
        </p:nvSpPr>
        <p:spPr>
          <a:xfrm>
            <a:off x="685800" y="1447800"/>
            <a:ext cx="4267200" cy="2133600"/>
          </a:xfrm>
        </p:spPr>
        <p:txBody>
          <a:bodyPr/>
          <a:lstStyle/>
          <a:p>
            <a:pPr marL="0" indent="0" algn="ctr">
              <a:lnSpc>
                <a:spcPct val="90000"/>
              </a:lnSpc>
              <a:buFontTx/>
              <a:buNone/>
            </a:pPr>
            <a:r>
              <a:rPr lang="en-US" altLang="en-US" sz="2800" b="1">
                <a:solidFill>
                  <a:srgbClr val="FFCC00"/>
                </a:solidFill>
              </a:rPr>
              <a:t>In Ezekiel</a:t>
            </a:r>
            <a:r>
              <a:rPr lang="en-US" altLang="en-US" sz="2800"/>
              <a:t>, the creatures are accompanied by wheels full of eyes (omniscience) which enabled them to go “wherever the spirit wanted to go” (omnipresence).</a:t>
            </a:r>
          </a:p>
        </p:txBody>
      </p:sp>
      <p:sp>
        <p:nvSpPr>
          <p:cNvPr id="57348" name="Rectangle 4">
            <a:extLst>
              <a:ext uri="{FF2B5EF4-FFF2-40B4-BE49-F238E27FC236}">
                <a16:creationId xmlns:a16="http://schemas.microsoft.com/office/drawing/2014/main" id="{DD52E66F-61DD-40E7-8AD7-CCF3E85F3E3C}"/>
              </a:ext>
            </a:extLst>
          </p:cNvPr>
          <p:cNvSpPr>
            <a:spLocks noGrp="1" noChangeArrowheads="1"/>
          </p:cNvSpPr>
          <p:nvPr>
            <p:ph type="body" sz="half" idx="2"/>
          </p:nvPr>
        </p:nvSpPr>
        <p:spPr>
          <a:xfrm>
            <a:off x="4876800" y="2009775"/>
            <a:ext cx="3814763" cy="3629025"/>
          </a:xfrm>
        </p:spPr>
        <p:txBody>
          <a:bodyPr/>
          <a:lstStyle/>
          <a:p>
            <a:pPr marL="0" indent="0" algn="ctr">
              <a:buFontTx/>
              <a:buNone/>
            </a:pPr>
            <a:r>
              <a:rPr lang="en-US" altLang="en-US" sz="2800" b="1">
                <a:solidFill>
                  <a:srgbClr val="FFCC00"/>
                </a:solidFill>
              </a:rPr>
              <a:t>In Revelation</a:t>
            </a:r>
            <a:r>
              <a:rPr lang="en-US" altLang="en-US" sz="2800"/>
              <a:t>, each creature has is full of eyes, suggesting complete omniscience.</a:t>
            </a:r>
          </a:p>
        </p:txBody>
      </p:sp>
      <p:pic>
        <p:nvPicPr>
          <p:cNvPr id="57349" name="Picture 5" descr="image006">
            <a:extLst>
              <a:ext uri="{FF2B5EF4-FFF2-40B4-BE49-F238E27FC236}">
                <a16:creationId xmlns:a16="http://schemas.microsoft.com/office/drawing/2014/main" id="{6ED08157-3B85-4D0E-B089-8729A5CA4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481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cherub">
            <a:extLst>
              <a:ext uri="{FF2B5EF4-FFF2-40B4-BE49-F238E27FC236}">
                <a16:creationId xmlns:a16="http://schemas.microsoft.com/office/drawing/2014/main" id="{C72A5681-E1BE-424B-9F10-2176B16F5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3835400"/>
            <a:ext cx="37576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large_4Horsemen_op_422x600">
            <a:extLst>
              <a:ext uri="{FF2B5EF4-FFF2-40B4-BE49-F238E27FC236}">
                <a16:creationId xmlns:a16="http://schemas.microsoft.com/office/drawing/2014/main" id="{83697E36-EC74-407A-8CA9-A9B2ECC6A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3" y="1571625"/>
            <a:ext cx="3614737"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4">
            <a:extLst>
              <a:ext uri="{FF2B5EF4-FFF2-40B4-BE49-F238E27FC236}">
                <a16:creationId xmlns:a16="http://schemas.microsoft.com/office/drawing/2014/main" id="{F26D139A-A5B3-47A5-A0F9-F6A67FBF66C3}"/>
              </a:ext>
            </a:extLst>
          </p:cNvPr>
          <p:cNvSpPr txBox="1">
            <a:spLocks noChangeArrowheads="1"/>
          </p:cNvSpPr>
          <p:nvPr/>
        </p:nvSpPr>
        <p:spPr bwMode="auto">
          <a:xfrm>
            <a:off x="762000" y="1295400"/>
            <a:ext cx="3810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a:t>The four horsemen of Revelation 6, resemble the four horsemen of Zechariah 1:8 and the four chariots of Zechariah 6:1-8, although the color and order of appearance of the horses is different in each case. The number four appears to suggest coverage of the earth.</a:t>
            </a:r>
          </a:p>
        </p:txBody>
      </p:sp>
      <p:sp>
        <p:nvSpPr>
          <p:cNvPr id="2" name="WordArt 5">
            <a:extLst>
              <a:ext uri="{FF2B5EF4-FFF2-40B4-BE49-F238E27FC236}">
                <a16:creationId xmlns:a16="http://schemas.microsoft.com/office/drawing/2014/main" id="{6239B93B-D1BF-4A93-B2F0-C89ABCD4D3F3}"/>
              </a:ext>
            </a:extLst>
          </p:cNvPr>
          <p:cNvSpPr>
            <a:spLocks noChangeArrowheads="1" noChangeShapeType="1" noTextEdit="1"/>
          </p:cNvSpPr>
          <p:nvPr/>
        </p:nvSpPr>
        <p:spPr bwMode="auto">
          <a:xfrm>
            <a:off x="2669381"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FD47EEC-7822-4DC8-A046-9811622EA7EF}"/>
              </a:ext>
            </a:extLst>
          </p:cNvPr>
          <p:cNvSpPr>
            <a:spLocks noGrp="1" noChangeArrowheads="1"/>
          </p:cNvSpPr>
          <p:nvPr>
            <p:ph type="title"/>
          </p:nvPr>
        </p:nvSpPr>
        <p:spPr>
          <a:xfrm>
            <a:off x="0" y="0"/>
            <a:ext cx="9144000" cy="1447800"/>
          </a:xfrm>
          <a:solidFill>
            <a:schemeClr val="bg1"/>
          </a:solidFill>
        </p:spPr>
        <p:txBody>
          <a:bodyPr/>
          <a:lstStyle/>
          <a:p>
            <a:r>
              <a:rPr lang="en-US" altLang="en-US"/>
              <a:t>Two Olive Trees</a:t>
            </a:r>
          </a:p>
        </p:txBody>
      </p:sp>
      <p:pic>
        <p:nvPicPr>
          <p:cNvPr id="61443" name="Picture 3" descr="olivetrees">
            <a:extLst>
              <a:ext uri="{FF2B5EF4-FFF2-40B4-BE49-F238E27FC236}">
                <a16:creationId xmlns:a16="http://schemas.microsoft.com/office/drawing/2014/main" id="{DE014606-E8A7-4189-B92C-14BF0D879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36888"/>
            <a:ext cx="41910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tlmarch2002-5">
            <a:extLst>
              <a:ext uri="{FF2B5EF4-FFF2-40B4-BE49-F238E27FC236}">
                <a16:creationId xmlns:a16="http://schemas.microsoft.com/office/drawing/2014/main" id="{F9DC477D-E13B-4711-A4C1-483E3C284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0"/>
            <a:ext cx="4038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a:extLst>
              <a:ext uri="{FF2B5EF4-FFF2-40B4-BE49-F238E27FC236}">
                <a16:creationId xmlns:a16="http://schemas.microsoft.com/office/drawing/2014/main" id="{B407B02A-2AC4-424F-A418-563AA48E2A55}"/>
              </a:ext>
            </a:extLst>
          </p:cNvPr>
          <p:cNvSpPr txBox="1">
            <a:spLocks noChangeArrowheads="1"/>
          </p:cNvSpPr>
          <p:nvPr/>
        </p:nvSpPr>
        <p:spPr bwMode="auto">
          <a:xfrm>
            <a:off x="457200" y="13716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eaLnBrk="1" hangingPunct="1">
              <a:buFontTx/>
              <a:buNone/>
            </a:pPr>
            <a:r>
              <a:rPr lang="en-US" altLang="en-US" sz="2800">
                <a:latin typeface="Arial" panose="020B0604020202020204" pitchFamily="34" charset="0"/>
              </a:rPr>
              <a:t>The two witnesses of Revelation 11:2-12 are said to be “the two olive trees and two lamp stands,” calling to mind the vision of Zechariah 4. </a:t>
            </a:r>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BF7D9E9-FF4D-4677-9AAA-60C71D88E789}"/>
              </a:ext>
            </a:extLst>
          </p:cNvPr>
          <p:cNvSpPr>
            <a:spLocks noGrp="1" noChangeArrowheads="1"/>
          </p:cNvSpPr>
          <p:nvPr>
            <p:ph type="title"/>
          </p:nvPr>
        </p:nvSpPr>
        <p:spPr>
          <a:xfrm>
            <a:off x="0" y="0"/>
            <a:ext cx="9144000" cy="1524000"/>
          </a:xfrm>
          <a:solidFill>
            <a:schemeClr val="bg1"/>
          </a:solidFill>
        </p:spPr>
        <p:txBody>
          <a:bodyPr/>
          <a:lstStyle/>
          <a:p>
            <a:r>
              <a:rPr lang="en-US" altLang="en-US" sz="3600"/>
              <a:t>Horns are Used Throughout Revelation as Symbols of Power and Dominion</a:t>
            </a:r>
          </a:p>
        </p:txBody>
      </p:sp>
      <p:pic>
        <p:nvPicPr>
          <p:cNvPr id="63491" name="Picture 3" descr="seabeastlandbeastdrag">
            <a:extLst>
              <a:ext uri="{FF2B5EF4-FFF2-40B4-BE49-F238E27FC236}">
                <a16:creationId xmlns:a16="http://schemas.microsoft.com/office/drawing/2014/main" id="{338B23C1-8131-42E7-9DA0-A45529446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189163"/>
            <a:ext cx="5549900"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4">
            <a:extLst>
              <a:ext uri="{FF2B5EF4-FFF2-40B4-BE49-F238E27FC236}">
                <a16:creationId xmlns:a16="http://schemas.microsoft.com/office/drawing/2014/main" id="{5E1E0E38-49E8-42EE-AEA7-08E9018C2E94}"/>
              </a:ext>
            </a:extLst>
          </p:cNvPr>
          <p:cNvSpPr txBox="1">
            <a:spLocks noChangeArrowheads="1"/>
          </p:cNvSpPr>
          <p:nvPr/>
        </p:nvSpPr>
        <p:spPr bwMode="auto">
          <a:xfrm>
            <a:off x="762000" y="1752600"/>
            <a:ext cx="2057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In Revelation 12 &amp; 13, the Dragon, the Sea Beast and the Land Beast all have horns, as did the fourth beast of Daniel’s vision in Daniel 7:7</a:t>
            </a: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80C2CF-C0E3-485D-BB84-4CB516C6C53B}"/>
              </a:ext>
            </a:extLst>
          </p:cNvPr>
          <p:cNvSpPr>
            <a:spLocks noGrp="1" noChangeArrowheads="1"/>
          </p:cNvSpPr>
          <p:nvPr>
            <p:ph type="title"/>
          </p:nvPr>
        </p:nvSpPr>
        <p:spPr>
          <a:xfrm>
            <a:off x="685800" y="914400"/>
            <a:ext cx="7772400" cy="838200"/>
          </a:xfrm>
        </p:spPr>
        <p:txBody>
          <a:bodyPr/>
          <a:lstStyle/>
          <a:p>
            <a:r>
              <a:rPr lang="en-US" altLang="en-US" sz="3600" b="1" dirty="0"/>
              <a:t>The Name and Nature of the Book</a:t>
            </a:r>
          </a:p>
        </p:txBody>
      </p:sp>
      <p:sp>
        <p:nvSpPr>
          <p:cNvPr id="10243" name="Rectangle 3">
            <a:extLst>
              <a:ext uri="{FF2B5EF4-FFF2-40B4-BE49-F238E27FC236}">
                <a16:creationId xmlns:a16="http://schemas.microsoft.com/office/drawing/2014/main" id="{36D0D094-2280-42F7-A0A0-7A79507818D4}"/>
              </a:ext>
            </a:extLst>
          </p:cNvPr>
          <p:cNvSpPr>
            <a:spLocks noGrp="1" noChangeArrowheads="1"/>
          </p:cNvSpPr>
          <p:nvPr>
            <p:ph type="body" idx="1"/>
          </p:nvPr>
        </p:nvSpPr>
        <p:spPr>
          <a:xfrm>
            <a:off x="685800" y="1676400"/>
            <a:ext cx="7772400" cy="4876800"/>
          </a:xfrm>
        </p:spPr>
        <p:txBody>
          <a:bodyPr/>
          <a:lstStyle/>
          <a:p>
            <a:pPr indent="-288925">
              <a:lnSpc>
                <a:spcPct val="90000"/>
              </a:lnSpc>
              <a:spcBef>
                <a:spcPct val="15000"/>
              </a:spcBef>
            </a:pPr>
            <a:r>
              <a:rPr lang="en-US" altLang="en-US" b="1" dirty="0"/>
              <a:t>“Revelation”</a:t>
            </a:r>
            <a:r>
              <a:rPr lang="en-US" altLang="en-US" dirty="0"/>
              <a:t> is from the Greek word </a:t>
            </a:r>
            <a:r>
              <a:rPr lang="en-US" altLang="en-US" b="1" i="1" dirty="0" err="1"/>
              <a:t>Apokalupsis</a:t>
            </a:r>
            <a:r>
              <a:rPr lang="en-US" altLang="en-US" b="1" dirty="0"/>
              <a:t>,</a:t>
            </a:r>
            <a:r>
              <a:rPr lang="en-US" altLang="en-US" dirty="0"/>
              <a:t> meaning “an uncovering” </a:t>
            </a:r>
          </a:p>
          <a:p>
            <a:pPr lvl="1">
              <a:lnSpc>
                <a:spcPct val="90000"/>
              </a:lnSpc>
              <a:spcBef>
                <a:spcPct val="15000"/>
              </a:spcBef>
            </a:pPr>
            <a:r>
              <a:rPr lang="en-US" altLang="en-US" sz="2800" dirty="0"/>
              <a:t>“…things hitherto withdrawn from view are made visible to all.” </a:t>
            </a:r>
            <a:r>
              <a:rPr lang="en-US" altLang="en-US" sz="2800" i="1" dirty="0"/>
              <a:t>(Thayer)</a:t>
            </a:r>
          </a:p>
          <a:p>
            <a:pPr indent="-288925">
              <a:lnSpc>
                <a:spcPct val="90000"/>
              </a:lnSpc>
              <a:spcBef>
                <a:spcPct val="15000"/>
              </a:spcBef>
            </a:pPr>
            <a:r>
              <a:rPr lang="en-US" altLang="en-US" b="1" dirty="0"/>
              <a:t>Apocalyptic Literature</a:t>
            </a:r>
          </a:p>
          <a:p>
            <a:pPr lvl="1">
              <a:lnSpc>
                <a:spcPct val="90000"/>
              </a:lnSpc>
              <a:spcBef>
                <a:spcPct val="15000"/>
              </a:spcBef>
            </a:pPr>
            <a:r>
              <a:rPr lang="en-US" altLang="en-US" sz="2800" dirty="0"/>
              <a:t>A style of writing common in Hebrew literature (e.g. Ezekiel, Daniel, Zechariah, etc.)</a:t>
            </a:r>
          </a:p>
          <a:p>
            <a:pPr lvl="1">
              <a:lnSpc>
                <a:spcPct val="90000"/>
              </a:lnSpc>
              <a:spcBef>
                <a:spcPct val="15000"/>
              </a:spcBef>
            </a:pPr>
            <a:r>
              <a:rPr lang="en-US" altLang="en-US" sz="2800" dirty="0"/>
              <a:t>Relies on fantastic visions and images to convey its message.</a:t>
            </a:r>
          </a:p>
          <a:p>
            <a:pPr lvl="1">
              <a:lnSpc>
                <a:spcPct val="90000"/>
              </a:lnSpc>
              <a:spcBef>
                <a:spcPct val="15000"/>
              </a:spcBef>
            </a:pPr>
            <a:r>
              <a:rPr lang="en-US" altLang="en-US" sz="2800" dirty="0"/>
              <a:t>Frequently used in troubled times.</a:t>
            </a:r>
            <a:endParaRPr lang="en-US" altLang="en-US" sz="2800" i="1" dirty="0"/>
          </a:p>
        </p:txBody>
      </p:sp>
      <p:sp>
        <p:nvSpPr>
          <p:cNvPr id="10244" name="WordArt 4">
            <a:extLst>
              <a:ext uri="{FF2B5EF4-FFF2-40B4-BE49-F238E27FC236}">
                <a16:creationId xmlns:a16="http://schemas.microsoft.com/office/drawing/2014/main" id="{997864EB-DA87-4BDD-90E3-CBC5D541EC54}"/>
              </a:ext>
            </a:extLst>
          </p:cNvPr>
          <p:cNvSpPr>
            <a:spLocks noChangeArrowheads="1" noChangeShapeType="1" noTextEdit="1"/>
          </p:cNvSpPr>
          <p:nvPr/>
        </p:nvSpPr>
        <p:spPr bwMode="auto">
          <a:xfrm>
            <a:off x="2590800"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E3BB7BA-6A10-48F4-86D6-DA4C22E3B288}"/>
              </a:ext>
            </a:extLst>
          </p:cNvPr>
          <p:cNvSpPr>
            <a:spLocks noGrp="1" noChangeArrowheads="1"/>
          </p:cNvSpPr>
          <p:nvPr>
            <p:ph type="title"/>
          </p:nvPr>
        </p:nvSpPr>
        <p:spPr>
          <a:xfrm>
            <a:off x="0" y="0"/>
            <a:ext cx="9144000" cy="1676400"/>
          </a:xfrm>
          <a:solidFill>
            <a:schemeClr val="bg1"/>
          </a:solidFill>
        </p:spPr>
        <p:txBody>
          <a:bodyPr/>
          <a:lstStyle/>
          <a:p>
            <a:r>
              <a:rPr lang="en-US" altLang="en-US" sz="4800" i="1" dirty="0">
                <a:latin typeface="Impact" panose="020B0806030902050204" pitchFamily="34" charset="0"/>
              </a:rPr>
              <a:t>Effective Study of the </a:t>
            </a:r>
            <a:br>
              <a:rPr lang="en-US" altLang="en-US" sz="4800" i="1" dirty="0">
                <a:latin typeface="Impact" panose="020B0806030902050204" pitchFamily="34" charset="0"/>
              </a:rPr>
            </a:br>
            <a:r>
              <a:rPr lang="en-US" altLang="en-US" sz="4800" i="1" dirty="0">
                <a:latin typeface="Impact" panose="020B0806030902050204" pitchFamily="34" charset="0"/>
              </a:rPr>
              <a:t>Book of Revelation Involves:</a:t>
            </a:r>
          </a:p>
        </p:txBody>
      </p:sp>
      <p:sp>
        <p:nvSpPr>
          <p:cNvPr id="65539" name="Rectangle 3">
            <a:extLst>
              <a:ext uri="{FF2B5EF4-FFF2-40B4-BE49-F238E27FC236}">
                <a16:creationId xmlns:a16="http://schemas.microsoft.com/office/drawing/2014/main" id="{A68F2BF9-F4AE-4BA7-8CBE-F2764D61F18A}"/>
              </a:ext>
            </a:extLst>
          </p:cNvPr>
          <p:cNvSpPr>
            <a:spLocks noGrp="1" noChangeArrowheads="1"/>
          </p:cNvSpPr>
          <p:nvPr>
            <p:ph type="body" idx="1"/>
          </p:nvPr>
        </p:nvSpPr>
        <p:spPr>
          <a:xfrm>
            <a:off x="3544888" y="1981200"/>
            <a:ext cx="5065712" cy="4602163"/>
          </a:xfrm>
        </p:spPr>
        <p:txBody>
          <a:bodyPr/>
          <a:lstStyle/>
          <a:p>
            <a:r>
              <a:rPr lang="en-US" altLang="en-US" b="1" i="1" dirty="0"/>
              <a:t>Using the mind’s eye to </a:t>
            </a:r>
            <a:r>
              <a:rPr lang="en-US" altLang="en-US" b="1" i="1" dirty="0">
                <a:solidFill>
                  <a:srgbClr val="FFCC00"/>
                </a:solidFill>
              </a:rPr>
              <a:t>SEE</a:t>
            </a:r>
            <a:r>
              <a:rPr lang="en-US" altLang="en-US" b="1" i="1" dirty="0"/>
              <a:t> the visions John describes and making connections between them.</a:t>
            </a:r>
          </a:p>
          <a:p>
            <a:r>
              <a:rPr lang="en-US" altLang="en-US" b="1" i="1" dirty="0"/>
              <a:t>Researching the connection between the images in Revelation and similar images in the Old Testament.</a:t>
            </a:r>
          </a:p>
        </p:txBody>
      </p:sp>
      <p:pic>
        <p:nvPicPr>
          <p:cNvPr id="65540" name="Picture 4" descr="bible2">
            <a:extLst>
              <a:ext uri="{FF2B5EF4-FFF2-40B4-BE49-F238E27FC236}">
                <a16:creationId xmlns:a16="http://schemas.microsoft.com/office/drawing/2014/main" id="{D509A687-F9E2-4DA2-90C8-A6470E0A05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23768"/>
            <a:ext cx="2478088" cy="4114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72E739-BDA4-4B06-B918-E98C009D4F41}"/>
              </a:ext>
            </a:extLst>
          </p:cNvPr>
          <p:cNvSpPr>
            <a:spLocks noGrp="1" noChangeArrowheads="1"/>
          </p:cNvSpPr>
          <p:nvPr>
            <p:ph type="title"/>
          </p:nvPr>
        </p:nvSpPr>
        <p:spPr>
          <a:xfrm>
            <a:off x="685800" y="914400"/>
            <a:ext cx="7772400" cy="838200"/>
          </a:xfrm>
        </p:spPr>
        <p:txBody>
          <a:bodyPr/>
          <a:lstStyle/>
          <a:p>
            <a:r>
              <a:rPr lang="en-US" altLang="en-US" sz="3600" b="1" dirty="0"/>
              <a:t>A Series Of Apocalyptic Images</a:t>
            </a:r>
          </a:p>
        </p:txBody>
      </p:sp>
      <p:sp>
        <p:nvSpPr>
          <p:cNvPr id="12291" name="Rectangle 3">
            <a:extLst>
              <a:ext uri="{FF2B5EF4-FFF2-40B4-BE49-F238E27FC236}">
                <a16:creationId xmlns:a16="http://schemas.microsoft.com/office/drawing/2014/main" id="{7026B5A4-C69D-4BD4-8257-DCDDB97F0884}"/>
              </a:ext>
            </a:extLst>
          </p:cNvPr>
          <p:cNvSpPr>
            <a:spLocks noGrp="1" noChangeArrowheads="1"/>
          </p:cNvSpPr>
          <p:nvPr>
            <p:ph type="body" idx="1"/>
          </p:nvPr>
        </p:nvSpPr>
        <p:spPr>
          <a:xfrm>
            <a:off x="685800" y="1752600"/>
            <a:ext cx="7772400" cy="4876800"/>
          </a:xfrm>
        </p:spPr>
        <p:txBody>
          <a:bodyPr/>
          <a:lstStyle/>
          <a:p>
            <a:pPr marL="395288" indent="-285750">
              <a:spcBef>
                <a:spcPct val="15000"/>
              </a:spcBef>
              <a:buFontTx/>
              <a:buNone/>
            </a:pPr>
            <a:r>
              <a:rPr lang="en-US" altLang="en-US" b="1" i="1" dirty="0">
                <a:solidFill>
                  <a:schemeClr val="tx2"/>
                </a:solidFill>
              </a:rPr>
              <a:t>Designed to…</a:t>
            </a:r>
            <a:r>
              <a:rPr lang="en-US" altLang="en-US" dirty="0">
                <a:solidFill>
                  <a:srgbClr val="CCECFF"/>
                </a:solidFill>
              </a:rPr>
              <a:t> </a:t>
            </a:r>
          </a:p>
          <a:p>
            <a:pPr marL="395288" indent="-285750">
              <a:spcBef>
                <a:spcPct val="15000"/>
              </a:spcBef>
            </a:pPr>
            <a:r>
              <a:rPr lang="en-US" altLang="en-US" dirty="0"/>
              <a:t>Warn the Church.</a:t>
            </a:r>
          </a:p>
          <a:p>
            <a:pPr marL="395288" indent="-285750">
              <a:spcBef>
                <a:spcPct val="15000"/>
              </a:spcBef>
            </a:pPr>
            <a:r>
              <a:rPr lang="en-US" altLang="en-US" dirty="0"/>
              <a:t>Warn the Enemies of the Church.</a:t>
            </a:r>
          </a:p>
          <a:p>
            <a:pPr marL="395288" indent="-285750">
              <a:spcBef>
                <a:spcPct val="15000"/>
              </a:spcBef>
            </a:pPr>
            <a:r>
              <a:rPr lang="en-US" altLang="en-US" dirty="0"/>
              <a:t>Give comfort and hope to God’s people.</a:t>
            </a:r>
          </a:p>
          <a:p>
            <a:pPr marL="395288" indent="-285750">
              <a:spcBef>
                <a:spcPct val="15000"/>
              </a:spcBef>
              <a:buFontTx/>
              <a:buNone/>
            </a:pPr>
            <a:r>
              <a:rPr lang="en-US" altLang="en-US" b="1" i="1" dirty="0">
                <a:solidFill>
                  <a:schemeClr val="tx2"/>
                </a:solidFill>
              </a:rPr>
              <a:t>For the purpose of showing that…</a:t>
            </a:r>
          </a:p>
          <a:p>
            <a:pPr marL="395288" indent="-285750">
              <a:spcBef>
                <a:spcPct val="15000"/>
              </a:spcBef>
            </a:pPr>
            <a:r>
              <a:rPr lang="en-US" altLang="en-US" b="1" dirty="0"/>
              <a:t>God is in control</a:t>
            </a:r>
            <a:r>
              <a:rPr lang="en-US" altLang="en-US" dirty="0"/>
              <a:t>.  His power is far greater than any dark power of this world.  He WILL BE victorious, and those who are with Him shall overcome! (Rev. 17:14)</a:t>
            </a:r>
            <a:endParaRPr lang="en-US" altLang="en-US" i="1" dirty="0"/>
          </a:p>
        </p:txBody>
      </p:sp>
      <p:sp>
        <p:nvSpPr>
          <p:cNvPr id="12292" name="WordArt 4">
            <a:extLst>
              <a:ext uri="{FF2B5EF4-FFF2-40B4-BE49-F238E27FC236}">
                <a16:creationId xmlns:a16="http://schemas.microsoft.com/office/drawing/2014/main" id="{90D33630-44EE-4C37-86F4-2ADA032D4FDC}"/>
              </a:ext>
            </a:extLst>
          </p:cNvPr>
          <p:cNvSpPr>
            <a:spLocks noChangeArrowheads="1" noChangeShapeType="1" noTextEdit="1"/>
          </p:cNvSpPr>
          <p:nvPr/>
        </p:nvSpPr>
        <p:spPr bwMode="auto">
          <a:xfrm>
            <a:off x="2705100"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23BBDBA-A95C-4329-82D4-7C2E59F23D62}"/>
              </a:ext>
            </a:extLst>
          </p:cNvPr>
          <p:cNvSpPr>
            <a:spLocks noGrp="1" noChangeArrowheads="1"/>
          </p:cNvSpPr>
          <p:nvPr>
            <p:ph type="title"/>
          </p:nvPr>
        </p:nvSpPr>
        <p:spPr>
          <a:xfrm>
            <a:off x="685800" y="914400"/>
            <a:ext cx="7772400" cy="838200"/>
          </a:xfrm>
        </p:spPr>
        <p:txBody>
          <a:bodyPr/>
          <a:lstStyle/>
          <a:p>
            <a:r>
              <a:rPr lang="en-US" altLang="en-US" sz="3600" b="1" dirty="0"/>
              <a:t>Theme Verse</a:t>
            </a:r>
          </a:p>
        </p:txBody>
      </p:sp>
      <p:sp>
        <p:nvSpPr>
          <p:cNvPr id="14339" name="Rectangle 3">
            <a:extLst>
              <a:ext uri="{FF2B5EF4-FFF2-40B4-BE49-F238E27FC236}">
                <a16:creationId xmlns:a16="http://schemas.microsoft.com/office/drawing/2014/main" id="{1A41BFFD-AF40-45EB-AB3B-43593A3A5B70}"/>
              </a:ext>
            </a:extLst>
          </p:cNvPr>
          <p:cNvSpPr>
            <a:spLocks noGrp="1" noChangeArrowheads="1"/>
          </p:cNvSpPr>
          <p:nvPr>
            <p:ph type="body" idx="1"/>
          </p:nvPr>
        </p:nvSpPr>
        <p:spPr>
          <a:xfrm>
            <a:off x="685800" y="1752600"/>
            <a:ext cx="7239000" cy="4876800"/>
          </a:xfrm>
        </p:spPr>
        <p:txBody>
          <a:bodyPr/>
          <a:lstStyle/>
          <a:p>
            <a:pPr marL="395288" indent="-285750">
              <a:buFontTx/>
              <a:buNone/>
            </a:pPr>
            <a:r>
              <a:rPr lang="en-US" altLang="en-US" b="1" i="1"/>
              <a:t>“These will make war with the Lamb, and the Lamb will overcome them, for He is Lord of lords and King of kings; and those who are with Him are called, chosen, and faithful.”</a:t>
            </a:r>
          </a:p>
          <a:p>
            <a:pPr lvl="3" algn="r"/>
            <a:r>
              <a:rPr lang="en-US" altLang="en-US" sz="2800"/>
              <a:t> Revelation 17:14</a:t>
            </a:r>
          </a:p>
        </p:txBody>
      </p:sp>
      <p:sp>
        <p:nvSpPr>
          <p:cNvPr id="14340" name="WordArt 4">
            <a:extLst>
              <a:ext uri="{FF2B5EF4-FFF2-40B4-BE49-F238E27FC236}">
                <a16:creationId xmlns:a16="http://schemas.microsoft.com/office/drawing/2014/main" id="{8E9BB46D-4EF4-421C-A9F2-27E611A45D1D}"/>
              </a:ext>
            </a:extLst>
          </p:cNvPr>
          <p:cNvSpPr>
            <a:spLocks noChangeArrowheads="1" noChangeShapeType="1" noTextEdit="1"/>
          </p:cNvSpPr>
          <p:nvPr/>
        </p:nvSpPr>
        <p:spPr bwMode="auto">
          <a:xfrm>
            <a:off x="2705100"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A95CD83-5244-43AA-8DFD-8451014A4B6A}"/>
              </a:ext>
            </a:extLst>
          </p:cNvPr>
          <p:cNvSpPr>
            <a:spLocks noGrp="1" noChangeArrowheads="1"/>
          </p:cNvSpPr>
          <p:nvPr>
            <p:ph type="title"/>
          </p:nvPr>
        </p:nvSpPr>
        <p:spPr>
          <a:xfrm>
            <a:off x="685800" y="914400"/>
            <a:ext cx="7772400" cy="838200"/>
          </a:xfrm>
        </p:spPr>
        <p:txBody>
          <a:bodyPr/>
          <a:lstStyle/>
          <a:p>
            <a:r>
              <a:rPr lang="en-US" altLang="en-US" sz="3600" b="1" dirty="0"/>
              <a:t>Destination, Author &amp; Date</a:t>
            </a:r>
          </a:p>
        </p:txBody>
      </p:sp>
      <p:sp>
        <p:nvSpPr>
          <p:cNvPr id="16387" name="Rectangle 3">
            <a:extLst>
              <a:ext uri="{FF2B5EF4-FFF2-40B4-BE49-F238E27FC236}">
                <a16:creationId xmlns:a16="http://schemas.microsoft.com/office/drawing/2014/main" id="{6FCB0A4D-3910-4CCB-9984-551E4EE011B0}"/>
              </a:ext>
            </a:extLst>
          </p:cNvPr>
          <p:cNvSpPr>
            <a:spLocks noGrp="1" noChangeArrowheads="1"/>
          </p:cNvSpPr>
          <p:nvPr>
            <p:ph type="body" idx="1"/>
          </p:nvPr>
        </p:nvSpPr>
        <p:spPr>
          <a:xfrm>
            <a:off x="685800" y="1752600"/>
            <a:ext cx="7772400" cy="4876800"/>
          </a:xfrm>
        </p:spPr>
        <p:txBody>
          <a:bodyPr/>
          <a:lstStyle/>
          <a:p>
            <a:pPr marL="395288" indent="-285750">
              <a:lnSpc>
                <a:spcPct val="90000"/>
              </a:lnSpc>
              <a:spcBef>
                <a:spcPct val="15000"/>
              </a:spcBef>
              <a:buFontTx/>
              <a:buNone/>
            </a:pPr>
            <a:r>
              <a:rPr lang="en-US" altLang="en-US" b="1" i="1" dirty="0">
                <a:solidFill>
                  <a:schemeClr val="tx2"/>
                </a:solidFill>
              </a:rPr>
              <a:t>Written to the seven churches of Asia (1:4)</a:t>
            </a:r>
          </a:p>
          <a:p>
            <a:pPr marL="395288" indent="-285750">
              <a:lnSpc>
                <a:spcPct val="90000"/>
              </a:lnSpc>
              <a:spcBef>
                <a:spcPct val="15000"/>
              </a:spcBef>
            </a:pPr>
            <a:r>
              <a:rPr lang="en-US" altLang="en-US" dirty="0"/>
              <a:t>7 is a symbolic number – there were many more churches in Asia at the time (e.g. Troas, Colossae, Hierapolis).</a:t>
            </a:r>
          </a:p>
          <a:p>
            <a:pPr marL="395288" indent="-285750">
              <a:lnSpc>
                <a:spcPct val="90000"/>
              </a:lnSpc>
              <a:spcBef>
                <a:spcPct val="15000"/>
              </a:spcBef>
            </a:pPr>
            <a:r>
              <a:rPr lang="en-US" altLang="en-US" dirty="0"/>
              <a:t>These seven represent all churches.</a:t>
            </a:r>
          </a:p>
          <a:p>
            <a:pPr marL="395288" indent="-285750">
              <a:lnSpc>
                <a:spcPct val="90000"/>
              </a:lnSpc>
              <a:spcBef>
                <a:spcPct val="15000"/>
              </a:spcBef>
              <a:buFontTx/>
              <a:buNone/>
            </a:pPr>
            <a:r>
              <a:rPr lang="en-US" altLang="en-US" b="1" i="1" dirty="0">
                <a:solidFill>
                  <a:schemeClr val="tx2"/>
                </a:solidFill>
              </a:rPr>
              <a:t>Written by the inspired apostle John</a:t>
            </a:r>
          </a:p>
          <a:p>
            <a:pPr marL="395288" indent="-285750">
              <a:lnSpc>
                <a:spcPct val="90000"/>
              </a:lnSpc>
              <a:spcBef>
                <a:spcPct val="15000"/>
              </a:spcBef>
            </a:pPr>
            <a:r>
              <a:rPr lang="en-US" altLang="en-US" dirty="0"/>
              <a:t>The writer identifies himself as John      (1:1, 4, 9; 22:8).</a:t>
            </a:r>
          </a:p>
          <a:p>
            <a:pPr marL="395288" indent="-285750">
              <a:lnSpc>
                <a:spcPct val="90000"/>
              </a:lnSpc>
              <a:spcBef>
                <a:spcPct val="15000"/>
              </a:spcBef>
            </a:pPr>
            <a:r>
              <a:rPr lang="en-US" altLang="en-US" dirty="0"/>
              <a:t>Internal and external evidence, as well as historic tradition, point to John.</a:t>
            </a:r>
          </a:p>
          <a:p>
            <a:pPr marL="395288" indent="-285750">
              <a:lnSpc>
                <a:spcPct val="90000"/>
              </a:lnSpc>
              <a:spcBef>
                <a:spcPct val="15000"/>
              </a:spcBef>
            </a:pPr>
            <a:endParaRPr lang="en-US" altLang="en-US" i="1" dirty="0"/>
          </a:p>
        </p:txBody>
      </p:sp>
      <p:sp>
        <p:nvSpPr>
          <p:cNvPr id="16388" name="WordArt 4">
            <a:extLst>
              <a:ext uri="{FF2B5EF4-FFF2-40B4-BE49-F238E27FC236}">
                <a16:creationId xmlns:a16="http://schemas.microsoft.com/office/drawing/2014/main" id="{58EAF687-ADFE-4D6C-BCEC-53ABA1A07863}"/>
              </a:ext>
            </a:extLst>
          </p:cNvPr>
          <p:cNvSpPr>
            <a:spLocks noChangeArrowheads="1" noChangeShapeType="1" noTextEdit="1"/>
          </p:cNvSpPr>
          <p:nvPr/>
        </p:nvSpPr>
        <p:spPr bwMode="auto">
          <a:xfrm>
            <a:off x="2705100"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E2FA5DA-2D3C-46AD-9823-C8E722E33661}"/>
              </a:ext>
            </a:extLst>
          </p:cNvPr>
          <p:cNvSpPr>
            <a:spLocks noGrp="1" noChangeArrowheads="1"/>
          </p:cNvSpPr>
          <p:nvPr>
            <p:ph type="title"/>
          </p:nvPr>
        </p:nvSpPr>
        <p:spPr>
          <a:xfrm>
            <a:off x="685800" y="685800"/>
            <a:ext cx="7772400" cy="838200"/>
          </a:xfrm>
        </p:spPr>
        <p:txBody>
          <a:bodyPr/>
          <a:lstStyle/>
          <a:p>
            <a:r>
              <a:rPr lang="en-US" altLang="en-US" sz="3600" b="1" dirty="0"/>
              <a:t>Destination, Author &amp; Date</a:t>
            </a:r>
          </a:p>
        </p:txBody>
      </p:sp>
      <p:sp>
        <p:nvSpPr>
          <p:cNvPr id="18435" name="Rectangle 3">
            <a:extLst>
              <a:ext uri="{FF2B5EF4-FFF2-40B4-BE49-F238E27FC236}">
                <a16:creationId xmlns:a16="http://schemas.microsoft.com/office/drawing/2014/main" id="{47D5EE52-108D-43E8-A2D3-83D57621C112}"/>
              </a:ext>
            </a:extLst>
          </p:cNvPr>
          <p:cNvSpPr>
            <a:spLocks noGrp="1" noChangeArrowheads="1"/>
          </p:cNvSpPr>
          <p:nvPr>
            <p:ph type="body" idx="1"/>
          </p:nvPr>
        </p:nvSpPr>
        <p:spPr>
          <a:xfrm>
            <a:off x="685800" y="1524000"/>
            <a:ext cx="7772400" cy="5105400"/>
          </a:xfrm>
        </p:spPr>
        <p:txBody>
          <a:bodyPr/>
          <a:lstStyle/>
          <a:p>
            <a:pPr marL="395288" indent="-285750">
              <a:lnSpc>
                <a:spcPct val="90000"/>
              </a:lnSpc>
              <a:spcBef>
                <a:spcPct val="15000"/>
              </a:spcBef>
              <a:buFontTx/>
              <a:buNone/>
            </a:pPr>
            <a:r>
              <a:rPr lang="en-US" altLang="en-US" b="1" i="1">
                <a:solidFill>
                  <a:schemeClr val="tx2"/>
                </a:solidFill>
              </a:rPr>
              <a:t>Probably written about 94-96 A.D.</a:t>
            </a:r>
          </a:p>
          <a:p>
            <a:pPr marL="395288" indent="-285750">
              <a:lnSpc>
                <a:spcPct val="90000"/>
              </a:lnSpc>
              <a:spcBef>
                <a:spcPct val="15000"/>
              </a:spcBef>
            </a:pPr>
            <a:r>
              <a:rPr lang="en-US" altLang="en-US"/>
              <a:t>Domitian was emperor during this time</a:t>
            </a:r>
          </a:p>
          <a:p>
            <a:pPr marL="795338" lvl="1">
              <a:lnSpc>
                <a:spcPct val="90000"/>
              </a:lnSpc>
              <a:spcBef>
                <a:spcPct val="15000"/>
              </a:spcBef>
            </a:pPr>
            <a:r>
              <a:rPr lang="en-US" altLang="en-US" sz="2800"/>
              <a:t>Emperor worship was compulsory, and those who did not comply were banished, persecuted or killed (Revelation 1:9; 13:8, 12, 15-17)</a:t>
            </a:r>
          </a:p>
          <a:p>
            <a:pPr marL="395288" indent="-285750">
              <a:lnSpc>
                <a:spcPct val="90000"/>
              </a:lnSpc>
              <a:spcBef>
                <a:spcPct val="15000"/>
              </a:spcBef>
            </a:pPr>
            <a:r>
              <a:rPr lang="en-US" altLang="en-US"/>
              <a:t>The Roman culture of this time was characterized by immorality, extravagance and idle pleasure.</a:t>
            </a:r>
          </a:p>
          <a:p>
            <a:pPr marL="395288" indent="-285750">
              <a:lnSpc>
                <a:spcPct val="90000"/>
              </a:lnSpc>
              <a:spcBef>
                <a:spcPct val="15000"/>
              </a:spcBef>
            </a:pPr>
            <a:r>
              <a:rPr lang="en-US" altLang="en-US"/>
              <a:t>Christians were overtly persecuted and pressured to compromise their faith and morals.</a:t>
            </a:r>
          </a:p>
        </p:txBody>
      </p:sp>
      <p:sp>
        <p:nvSpPr>
          <p:cNvPr id="18436" name="WordArt 4">
            <a:extLst>
              <a:ext uri="{FF2B5EF4-FFF2-40B4-BE49-F238E27FC236}">
                <a16:creationId xmlns:a16="http://schemas.microsoft.com/office/drawing/2014/main" id="{7E99B197-D635-4F65-A256-61E5A1D6824D}"/>
              </a:ext>
            </a:extLst>
          </p:cNvPr>
          <p:cNvSpPr>
            <a:spLocks noChangeArrowheads="1" noChangeShapeType="1" noTextEdit="1"/>
          </p:cNvSpPr>
          <p:nvPr/>
        </p:nvSpPr>
        <p:spPr bwMode="auto">
          <a:xfrm>
            <a:off x="2667000" y="381000"/>
            <a:ext cx="3733800" cy="3048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6DD6B81-1088-45DF-886D-D5275DE54EF0}"/>
              </a:ext>
            </a:extLst>
          </p:cNvPr>
          <p:cNvSpPr>
            <a:spLocks noGrp="1" noChangeArrowheads="1"/>
          </p:cNvSpPr>
          <p:nvPr>
            <p:ph type="title"/>
          </p:nvPr>
        </p:nvSpPr>
        <p:spPr>
          <a:xfrm>
            <a:off x="914400" y="914400"/>
            <a:ext cx="7315200" cy="1295400"/>
          </a:xfrm>
        </p:spPr>
        <p:txBody>
          <a:bodyPr/>
          <a:lstStyle/>
          <a:p>
            <a:r>
              <a:rPr lang="en-US" altLang="en-US" sz="3600" i="1">
                <a:latin typeface="Impact" panose="020B0806030902050204" pitchFamily="34" charset="0"/>
              </a:rPr>
              <a:t>Revelation  is a SHOW!</a:t>
            </a:r>
          </a:p>
        </p:txBody>
      </p:sp>
      <p:sp>
        <p:nvSpPr>
          <p:cNvPr id="27651" name="Rectangle 3">
            <a:extLst>
              <a:ext uri="{FF2B5EF4-FFF2-40B4-BE49-F238E27FC236}">
                <a16:creationId xmlns:a16="http://schemas.microsoft.com/office/drawing/2014/main" id="{2E44BF33-D708-4453-BF18-F5A2A8691C8C}"/>
              </a:ext>
            </a:extLst>
          </p:cNvPr>
          <p:cNvSpPr>
            <a:spLocks noGrp="1" noChangeArrowheads="1"/>
          </p:cNvSpPr>
          <p:nvPr>
            <p:ph type="body" idx="1"/>
          </p:nvPr>
        </p:nvSpPr>
        <p:spPr>
          <a:xfrm>
            <a:off x="685800" y="1905000"/>
            <a:ext cx="7924800" cy="4953000"/>
          </a:xfrm>
        </p:spPr>
        <p:txBody>
          <a:bodyPr/>
          <a:lstStyle/>
          <a:p>
            <a:pPr marL="284163" indent="-284163">
              <a:lnSpc>
                <a:spcPct val="80000"/>
              </a:lnSpc>
            </a:pPr>
            <a:r>
              <a:rPr lang="en-US" altLang="en-US" b="1" i="1" dirty="0"/>
              <a:t>“The Revelation of Jesus Christ, which God gave Him to </a:t>
            </a:r>
            <a:r>
              <a:rPr lang="en-US" altLang="en-US" b="1" i="1" dirty="0">
                <a:solidFill>
                  <a:schemeClr val="tx2"/>
                </a:solidFill>
              </a:rPr>
              <a:t>show </a:t>
            </a:r>
            <a:r>
              <a:rPr lang="en-US" altLang="en-US" b="1" i="1" dirty="0"/>
              <a:t>His servants; things which must shortly take place. And He sent and signified it by His angel to His servant John.”</a:t>
            </a:r>
            <a:r>
              <a:rPr lang="en-US" altLang="en-US" i="1" dirty="0"/>
              <a:t> -- </a:t>
            </a:r>
            <a:r>
              <a:rPr lang="en-US" altLang="en-US" dirty="0"/>
              <a:t>(Revelation 1:1)</a:t>
            </a:r>
            <a:endParaRPr lang="en-US" altLang="en-US" i="1" dirty="0"/>
          </a:p>
          <a:p>
            <a:pPr marL="284163" indent="-284163">
              <a:lnSpc>
                <a:spcPct val="80000"/>
              </a:lnSpc>
              <a:buFontTx/>
              <a:buNone/>
            </a:pPr>
            <a:endParaRPr lang="en-US" altLang="en-US" sz="900" dirty="0"/>
          </a:p>
          <a:p>
            <a:pPr marL="284163" indent="-284163">
              <a:lnSpc>
                <a:spcPct val="80000"/>
              </a:lnSpc>
            </a:pPr>
            <a:r>
              <a:rPr lang="en-US" altLang="en-US" dirty="0"/>
              <a:t>The Greek word (</a:t>
            </a:r>
            <a:r>
              <a:rPr lang="en-US" altLang="en-US" dirty="0" err="1"/>
              <a:t>δεικνύω</a:t>
            </a:r>
            <a:r>
              <a:rPr lang="en-US" altLang="en-US" dirty="0"/>
              <a:t>) translated “show” here means literally </a:t>
            </a:r>
            <a:r>
              <a:rPr lang="en-US" altLang="en-US" i="1" dirty="0">
                <a:solidFill>
                  <a:schemeClr val="tx2"/>
                </a:solidFill>
              </a:rPr>
              <a:t>“to expose to the eyes.”</a:t>
            </a:r>
            <a:r>
              <a:rPr lang="en-US" altLang="en-US" dirty="0"/>
              <a:t> </a:t>
            </a:r>
          </a:p>
          <a:p>
            <a:pPr lvl="1">
              <a:lnSpc>
                <a:spcPct val="80000"/>
              </a:lnSpc>
            </a:pPr>
            <a:r>
              <a:rPr lang="en-US" altLang="en-US" sz="2800" dirty="0"/>
              <a:t>It </a:t>
            </a:r>
            <a:r>
              <a:rPr lang="en-US" altLang="en-US" sz="2800" i="1" dirty="0"/>
              <a:t>can</a:t>
            </a:r>
            <a:r>
              <a:rPr lang="en-US" altLang="en-US" sz="2800" dirty="0"/>
              <a:t> also be used metaphorically “</a:t>
            </a:r>
            <a:r>
              <a:rPr lang="en-US" altLang="en-US" sz="2800" i="1" dirty="0"/>
              <a:t>to give evidence or proof of a thing, to show by words or teach” </a:t>
            </a:r>
            <a:r>
              <a:rPr lang="en-US" altLang="en-US" sz="2000" i="1" dirty="0"/>
              <a:t>(Thayer’s Greek Lexicon)</a:t>
            </a:r>
            <a:r>
              <a:rPr lang="en-US" altLang="en-US" sz="2000" dirty="0"/>
              <a:t>.</a:t>
            </a:r>
          </a:p>
          <a:p>
            <a:pPr lvl="1">
              <a:lnSpc>
                <a:spcPct val="80000"/>
              </a:lnSpc>
            </a:pPr>
            <a:r>
              <a:rPr lang="en-US" altLang="en-US" sz="2800" dirty="0"/>
              <a:t>The meaning in Revelation 1:1 appears to be fairly literal.</a:t>
            </a:r>
          </a:p>
        </p:txBody>
      </p:sp>
      <p:pic>
        <p:nvPicPr>
          <p:cNvPr id="27652" name="Picture 4" descr="MCEN00978_0000[1]">
            <a:extLst>
              <a:ext uri="{FF2B5EF4-FFF2-40B4-BE49-F238E27FC236}">
                <a16:creationId xmlns:a16="http://schemas.microsoft.com/office/drawing/2014/main" id="{785F0A88-3AE8-4F49-9D9D-4C12C5021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363"/>
            <a:ext cx="3352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75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B384518-8F5A-41F3-9503-148185DBF798}"/>
              </a:ext>
            </a:extLst>
          </p:cNvPr>
          <p:cNvSpPr>
            <a:spLocks noGrp="1" noChangeArrowheads="1"/>
          </p:cNvSpPr>
          <p:nvPr>
            <p:ph type="title"/>
          </p:nvPr>
        </p:nvSpPr>
        <p:spPr/>
        <p:txBody>
          <a:bodyPr/>
          <a:lstStyle/>
          <a:p>
            <a:r>
              <a:rPr lang="en-US" altLang="en-US" sz="4000" b="1"/>
              <a:t>The Revelation was Originally  Communicated in Images</a:t>
            </a:r>
          </a:p>
        </p:txBody>
      </p:sp>
      <p:pic>
        <p:nvPicPr>
          <p:cNvPr id="86020" name="Picture 4" descr="jeanevan">
            <a:extLst>
              <a:ext uri="{FF2B5EF4-FFF2-40B4-BE49-F238E27FC236}">
                <a16:creationId xmlns:a16="http://schemas.microsoft.com/office/drawing/2014/main" id="{85EC9A96-CB21-40C5-B481-AEBD67DFA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33800"/>
            <a:ext cx="3810000" cy="2544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a:extLst>
              <a:ext uri="{FF2B5EF4-FFF2-40B4-BE49-F238E27FC236}">
                <a16:creationId xmlns:a16="http://schemas.microsoft.com/office/drawing/2014/main" id="{15202026-BF3E-413A-B06C-9C587EDA5049}"/>
              </a:ext>
            </a:extLst>
          </p:cNvPr>
          <p:cNvSpPr>
            <a:spLocks noGrp="1" noChangeArrowheads="1"/>
          </p:cNvSpPr>
          <p:nvPr>
            <p:ph type="body" idx="4294967295"/>
          </p:nvPr>
        </p:nvSpPr>
        <p:spPr>
          <a:xfrm>
            <a:off x="762000" y="3581400"/>
            <a:ext cx="3581400" cy="3276600"/>
          </a:xfrm>
        </p:spPr>
        <p:txBody>
          <a:bodyPr/>
          <a:lstStyle/>
          <a:p>
            <a:pPr marL="60325" indent="-60325">
              <a:spcBef>
                <a:spcPct val="10000"/>
              </a:spcBef>
              <a:buFontTx/>
              <a:buNone/>
            </a:pPr>
            <a:r>
              <a:rPr lang="en-US" altLang="en-US" b="1" i="1"/>
              <a:t>“</a:t>
            </a:r>
            <a:r>
              <a:rPr lang="en-US" altLang="en-US" b="1" i="1">
                <a:solidFill>
                  <a:srgbClr val="FFFFCC"/>
                </a:solidFill>
              </a:rPr>
              <a:t>What you see, write in a book</a:t>
            </a:r>
            <a:r>
              <a:rPr lang="en-US" altLang="en-US" b="1" i="1"/>
              <a:t>  send it to the seven churches which are in Asia.” 		(Rev. 1:11-12)</a:t>
            </a:r>
          </a:p>
          <a:p>
            <a:pPr marL="60325" indent="-60325"/>
            <a:endParaRPr lang="en-US" altLang="en-US"/>
          </a:p>
        </p:txBody>
      </p:sp>
      <p:sp>
        <p:nvSpPr>
          <p:cNvPr id="29701" name="Text Box 6">
            <a:extLst>
              <a:ext uri="{FF2B5EF4-FFF2-40B4-BE49-F238E27FC236}">
                <a16:creationId xmlns:a16="http://schemas.microsoft.com/office/drawing/2014/main" id="{29162E25-74D6-458E-A82C-0577BEFA6AE9}"/>
              </a:ext>
            </a:extLst>
          </p:cNvPr>
          <p:cNvSpPr txBox="1">
            <a:spLocks noChangeArrowheads="1"/>
          </p:cNvSpPr>
          <p:nvPr/>
        </p:nvSpPr>
        <p:spPr bwMode="auto">
          <a:xfrm>
            <a:off x="990600" y="22098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a:spcBef>
                <a:spcPct val="10000"/>
              </a:spcBef>
              <a:buFontTx/>
              <a:buNone/>
            </a:pPr>
            <a:r>
              <a:rPr lang="en-US" altLang="en-US" b="1" dirty="0">
                <a:latin typeface="Arial" panose="020B0604020202020204" pitchFamily="34" charset="0"/>
              </a:rPr>
              <a:t>John is repeatedly shown images in visions </a:t>
            </a:r>
            <a:r>
              <a:rPr lang="en-US" altLang="en-US" sz="2800" i="1" dirty="0">
                <a:latin typeface="Arial" panose="020B0604020202020204" pitchFamily="34" charset="0"/>
              </a:rPr>
              <a:t>(4:1, 17:1; 21:9-10; 22:1; 22:6). </a:t>
            </a:r>
            <a:endParaRPr lang="en-US" altLang="en-US" sz="2800" dirty="0">
              <a:latin typeface="Arial" panose="020B0604020202020204" pitchFamily="34" charset="0"/>
            </a:endParaRPr>
          </a:p>
        </p:txBody>
      </p:sp>
      <p:sp>
        <p:nvSpPr>
          <p:cNvPr id="2" name="WordArt 4">
            <a:extLst>
              <a:ext uri="{FF2B5EF4-FFF2-40B4-BE49-F238E27FC236}">
                <a16:creationId xmlns:a16="http://schemas.microsoft.com/office/drawing/2014/main" id="{D5880721-1044-48C6-BB58-4FF3EA62E198}"/>
              </a:ext>
            </a:extLst>
          </p:cNvPr>
          <p:cNvSpPr>
            <a:spLocks noChangeArrowheads="1" noChangeShapeType="1" noTextEdit="1"/>
          </p:cNvSpPr>
          <p:nvPr/>
        </p:nvSpPr>
        <p:spPr bwMode="auto">
          <a:xfrm>
            <a:off x="2705100" y="457200"/>
            <a:ext cx="3733800" cy="3048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2"/>
                </a:solidFill>
                <a:latin typeface="Copperplate Gothic Bold" panose="020E0705020206020404" pitchFamily="34" charset="0"/>
              </a:rPr>
              <a:t>Revelation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strVal val="#ppt_w+.3"/>
                                          </p:val>
                                        </p:tav>
                                        <p:tav tm="100000">
                                          <p:val>
                                            <p:strVal val="#ppt_w"/>
                                          </p:val>
                                        </p:tav>
                                      </p:tavLst>
                                    </p:anim>
                                    <p:anim calcmode="lin" valueType="num">
                                      <p:cBhvr>
                                        <p:cTn id="8" dur="1000" fill="hold"/>
                                        <p:tgtEl>
                                          <p:spTgt spid="32770"/>
                                        </p:tgtEl>
                                        <p:attrNameLst>
                                          <p:attrName>ppt_h</p:attrName>
                                        </p:attrNameLst>
                                      </p:cBhvr>
                                      <p:tavLst>
                                        <p:tav tm="0">
                                          <p:val>
                                            <p:strVal val="#ppt_h"/>
                                          </p:val>
                                        </p:tav>
                                        <p:tav tm="100000">
                                          <p:val>
                                            <p:strVal val="#ppt_h"/>
                                          </p:val>
                                        </p:tav>
                                      </p:tavLst>
                                    </p:anim>
                                    <p:animEffect transition="in" filter="fade">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86020"/>
                                        </p:tgtEl>
                                        <p:attrNameLst>
                                          <p:attrName>style.visibility</p:attrName>
                                        </p:attrNameLst>
                                      </p:cBhvr>
                                      <p:to>
                                        <p:strVal val="visible"/>
                                      </p:to>
                                    </p:set>
                                    <p:anim calcmode="lin" valueType="num">
                                      <p:cBhvr>
                                        <p:cTn id="14" dur="1000" fill="hold"/>
                                        <p:tgtEl>
                                          <p:spTgt spid="86020"/>
                                        </p:tgtEl>
                                        <p:attrNameLst>
                                          <p:attrName>ppt_w</p:attrName>
                                        </p:attrNameLst>
                                      </p:cBhvr>
                                      <p:tavLst>
                                        <p:tav tm="0">
                                          <p:val>
                                            <p:strVal val="#ppt_w+.3"/>
                                          </p:val>
                                        </p:tav>
                                        <p:tav tm="100000">
                                          <p:val>
                                            <p:strVal val="#ppt_w"/>
                                          </p:val>
                                        </p:tav>
                                      </p:tavLst>
                                    </p:anim>
                                    <p:anim calcmode="lin" valueType="num">
                                      <p:cBhvr>
                                        <p:cTn id="15" dur="1000" fill="hold"/>
                                        <p:tgtEl>
                                          <p:spTgt spid="86020"/>
                                        </p:tgtEl>
                                        <p:attrNameLst>
                                          <p:attrName>ppt_h</p:attrName>
                                        </p:attrNameLst>
                                      </p:cBhvr>
                                      <p:tavLst>
                                        <p:tav tm="0">
                                          <p:val>
                                            <p:strVal val="#ppt_h"/>
                                          </p:val>
                                        </p:tav>
                                        <p:tav tm="100000">
                                          <p:val>
                                            <p:strVal val="#ppt_h"/>
                                          </p:val>
                                        </p:tav>
                                      </p:tavLst>
                                    </p:anim>
                                    <p:animEffect transition="in" filter="fade">
                                      <p:cBhvr>
                                        <p:cTn id="16" dur="1000"/>
                                        <p:tgtEl>
                                          <p:spTgt spid="860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701"/>
                                        </p:tgtEl>
                                        <p:attrNameLst>
                                          <p:attrName>style.visibility</p:attrName>
                                        </p:attrNameLst>
                                      </p:cBhvr>
                                      <p:to>
                                        <p:strVal val="visible"/>
                                      </p:to>
                                    </p:set>
                                    <p:animEffect transition="in" filter="fade">
                                      <p:cBhvr>
                                        <p:cTn id="19" dur="500"/>
                                        <p:tgtEl>
                                          <p:spTgt spid="29701"/>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772">
                                            <p:txEl>
                                              <p:pRg st="0" end="0"/>
                                            </p:txEl>
                                          </p:spTgt>
                                        </p:tgtEl>
                                        <p:attrNameLst>
                                          <p:attrName>style.visibility</p:attrName>
                                        </p:attrNameLst>
                                      </p:cBhvr>
                                      <p:to>
                                        <p:strVal val="visible"/>
                                      </p:to>
                                    </p:set>
                                    <p:anim calcmode="lin" valueType="num">
                                      <p:cBhvr>
                                        <p:cTn id="24" dur="1000" fill="hold"/>
                                        <p:tgtEl>
                                          <p:spTgt spid="3277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3277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build="p"/>
      <p:bldP spid="29701" grpId="0"/>
    </p:bldLst>
  </p:timing>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ATER">
  <a:themeElements>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Corinthian columns design template</Template>
  <TotalTime>820</TotalTime>
  <Words>2337</Words>
  <Application>Microsoft Office PowerPoint</Application>
  <PresentationFormat>On-screen Show (4:3)</PresentationFormat>
  <Paragraphs>226</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Copperplate Gothic Bold</vt:lpstr>
      <vt:lpstr>Impact</vt:lpstr>
      <vt:lpstr>Palatino Linotype</vt:lpstr>
      <vt:lpstr>Times New Roman</vt:lpstr>
      <vt:lpstr>Corinthian columns design template</vt:lpstr>
      <vt:lpstr>THEATER</vt:lpstr>
      <vt:lpstr>“Victory in Christ”</vt:lpstr>
      <vt:lpstr>Attitudes Toward Studying Revelation</vt:lpstr>
      <vt:lpstr>The Name and Nature of the Book</vt:lpstr>
      <vt:lpstr>A Series Of Apocalyptic Images</vt:lpstr>
      <vt:lpstr>Theme Verse</vt:lpstr>
      <vt:lpstr>Destination, Author &amp; Date</vt:lpstr>
      <vt:lpstr>Destination, Author &amp; Date</vt:lpstr>
      <vt:lpstr>Revelation  is a SHOW!</vt:lpstr>
      <vt:lpstr>The Revelation was Originally  Communicated in Images</vt:lpstr>
      <vt:lpstr>PowerPoint Presentation</vt:lpstr>
      <vt:lpstr>The phrase “I SAW” occurs                      36 times in Revelation</vt:lpstr>
      <vt:lpstr>The Use of Signs and Symbols</vt:lpstr>
      <vt:lpstr>PowerPoint Presentation</vt:lpstr>
      <vt:lpstr>PowerPoint Presentation</vt:lpstr>
      <vt:lpstr>Old Testament Images</vt:lpstr>
      <vt:lpstr>Revelation is Steeped in                   References to the Old Testament</vt:lpstr>
      <vt:lpstr>Distribution of Old Testament Quotations and Allusions</vt:lpstr>
      <vt:lpstr>The Old Testament Images Found in Revelation are of Two Types:</vt:lpstr>
      <vt:lpstr>Compare and Contrast!</vt:lpstr>
      <vt:lpstr>The Lamb Isaiah 53:7; Revelation 5:6</vt:lpstr>
      <vt:lpstr>Armageddon (Mt. Megiddo)</vt:lpstr>
      <vt:lpstr>     Armageddon        (Mt. Megiddo)</vt:lpstr>
      <vt:lpstr>     The Tree of Life</vt:lpstr>
      <vt:lpstr>       The Throne Scenes     Ezekiel 1; Revelation 4</vt:lpstr>
      <vt:lpstr>Four Living Creatures Ezekiel 1; Revelation 4</vt:lpstr>
      <vt:lpstr>Four Living Creatures Ezekiel 1; Revelation 4</vt:lpstr>
      <vt:lpstr>PowerPoint Presentation</vt:lpstr>
      <vt:lpstr>Two Olive Trees</vt:lpstr>
      <vt:lpstr>Horns are Used Throughout Revelation as Symbols of Power and Dominion</vt:lpstr>
      <vt:lpstr>Effective Study of the  Book of Revelation Involves:</vt:lpstr>
    </vt:vector>
  </TitlesOfParts>
  <Company>New Georgia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Sandi  Klein</dc:creator>
  <cp:lastModifiedBy>Steve</cp:lastModifiedBy>
  <cp:revision>45</cp:revision>
  <dcterms:created xsi:type="dcterms:W3CDTF">2008-10-25T16:00:25Z</dcterms:created>
  <dcterms:modified xsi:type="dcterms:W3CDTF">2020-10-23T18:17:35Z</dcterms:modified>
</cp:coreProperties>
</file>