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F2E2-0FB3-47F7-B5B8-D24A67CEF5E7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4B04A-74D1-4D8B-A994-3EBEDB7EA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to be thankful always for all things, and this is especially important in hard times.  In fact, hard times can help us become more thankful.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4B04A-74D1-4D8B-A994-3EBEDB7EA8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8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36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7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9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47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9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1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75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56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29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7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F952-443D-4A0E-B25E-745BEADB3939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E28C-2A2F-411B-ACE4-62A5C9B8C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C0C6A9-5227-4DBC-9DA9-7D9BDE160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2260"/>
            <a:ext cx="3994805" cy="142476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he Hand" panose="03070502030502020204" pitchFamily="66" charset="0"/>
              </a:rPr>
              <a:t>Thankfulness</a:t>
            </a:r>
            <a:r>
              <a:rPr lang="en-US" sz="4400" dirty="0">
                <a:latin typeface="The Hand" panose="03070502030502020204" pitchFamily="66" charset="0"/>
              </a:rPr>
              <a:t> </a:t>
            </a:r>
            <a:br>
              <a:rPr lang="en-US" sz="4400" dirty="0">
                <a:latin typeface="The Hand" panose="03070502030502020204" pitchFamily="66" charset="0"/>
              </a:rPr>
            </a:br>
            <a:r>
              <a:rPr lang="en-US" sz="4400" dirty="0">
                <a:latin typeface="The Hand" panose="03070502030502020204" pitchFamily="66" charset="0"/>
              </a:rPr>
              <a:t>in these Times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45B27E-A22B-44F7-A6CF-D7CA52089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78780"/>
            <a:ext cx="1399592" cy="479220"/>
          </a:xfrm>
        </p:spPr>
        <p:txBody>
          <a:bodyPr anchor="t">
            <a:normAutofit/>
          </a:bodyPr>
          <a:lstStyle/>
          <a:p>
            <a:r>
              <a:rPr lang="en-US" b="1" dirty="0">
                <a:latin typeface="The Hand" panose="03070502030502020204" pitchFamily="66" charset="0"/>
              </a:rPr>
              <a:t>Psalm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AB7038-51ED-4CB7-A48E-A38F9BA80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</a:blip>
          <a:srcRect r="2535" b="11097"/>
          <a:stretch/>
        </p:blipFill>
        <p:spPr>
          <a:xfrm>
            <a:off x="3994807" y="10"/>
            <a:ext cx="5149194" cy="6857990"/>
          </a:xfrm>
          <a:custGeom>
            <a:avLst/>
            <a:gdLst/>
            <a:ahLst/>
            <a:cxnLst/>
            <a:rect l="l" t="t" r="r" b="b"/>
            <a:pathLst>
              <a:path w="6865592" h="6858000">
                <a:moveTo>
                  <a:pt x="3068432" y="0"/>
                </a:moveTo>
                <a:lnTo>
                  <a:pt x="6865592" y="0"/>
                </a:lnTo>
                <a:lnTo>
                  <a:pt x="6865592" y="6858000"/>
                </a:lnTo>
                <a:lnTo>
                  <a:pt x="3068431" y="6858000"/>
                </a:lnTo>
                <a:lnTo>
                  <a:pt x="3064426" y="6854853"/>
                </a:lnTo>
                <a:cubicBezTo>
                  <a:pt x="2077725" y="6040555"/>
                  <a:pt x="1448804" y="4808224"/>
                  <a:pt x="1448804" y="3429000"/>
                </a:cubicBezTo>
                <a:cubicBezTo>
                  <a:pt x="1448804" y="2049777"/>
                  <a:pt x="2077725" y="817446"/>
                  <a:pt x="3064426" y="3148"/>
                </a:cubicBezTo>
                <a:close/>
                <a:moveTo>
                  <a:pt x="1056707" y="0"/>
                </a:moveTo>
                <a:lnTo>
                  <a:pt x="2472663" y="0"/>
                </a:lnTo>
                <a:lnTo>
                  <a:pt x="2400426" y="75768"/>
                </a:lnTo>
                <a:cubicBezTo>
                  <a:pt x="1595468" y="961418"/>
                  <a:pt x="1104860" y="2137915"/>
                  <a:pt x="1104860" y="3429000"/>
                </a:cubicBezTo>
                <a:cubicBezTo>
                  <a:pt x="1104860" y="4720086"/>
                  <a:pt x="1595468" y="5896583"/>
                  <a:pt x="2400426" y="6782233"/>
                </a:cubicBezTo>
                <a:lnTo>
                  <a:pt x="2472663" y="6858000"/>
                </a:lnTo>
                <a:lnTo>
                  <a:pt x="1056707" y="6858000"/>
                </a:lnTo>
                <a:lnTo>
                  <a:pt x="1040415" y="6835090"/>
                </a:lnTo>
                <a:cubicBezTo>
                  <a:pt x="383550" y="5862802"/>
                  <a:pt x="0" y="4690693"/>
                  <a:pt x="0" y="3429000"/>
                </a:cubicBezTo>
                <a:cubicBezTo>
                  <a:pt x="0" y="2167308"/>
                  <a:pt x="383550" y="995199"/>
                  <a:pt x="1040415" y="22911"/>
                </a:cubicBez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B34BBC-69D7-4906-8E5B-64C9EE038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94806" y="0"/>
            <a:ext cx="1854498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42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E71F1-5A87-4A96-B42F-2DFA1B766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23" name="Color Cover">
              <a:extLst>
                <a:ext uri="{FF2B5EF4-FFF2-40B4-BE49-F238E27FC236}">
                  <a16:creationId xmlns:a16="http://schemas.microsoft.com/office/drawing/2014/main" id="{CF5215DD-02E8-49F2-8F73-D509B6A02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 Cover">
              <a:extLst>
                <a:ext uri="{FF2B5EF4-FFF2-40B4-BE49-F238E27FC236}">
                  <a16:creationId xmlns:a16="http://schemas.microsoft.com/office/drawing/2014/main" id="{8E743EB7-3A15-4D51-A603-1F3C290A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33FE3C-12C4-4FA2-A795-87D2F6776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66F1E4BF-D491-4254-81A6-5119D167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98C6C0CF-E3BD-4627-9DDF-246EAF2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F1417057-6675-4800-9BD4-8B34F9747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5" r="1" b="1"/>
          <a:stretch/>
        </p:blipFill>
        <p:spPr>
          <a:xfrm>
            <a:off x="5312107" y="841663"/>
            <a:ext cx="3124613" cy="518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0C2B5F12-8A82-4A59-9400-3164CBF47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7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4BC7CB-EC69-421D-B286-57CAFE86D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2D86EA2-D090-4E0C-B153-3ECE913115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C29764-D054-4F76-9FE5-49811EDB6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9BB18B-7B57-4D1E-B87E-D2A7214F7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0A98EF1-1185-4EFF-A3C0-25DEBE8CD9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CDA8723-DE3F-48D0-8822-0269EE207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2B072E5-03AC-4D0A-A767-43EFB55BE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FECC81-5E67-44AF-91C1-A46F2504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359" y="19260"/>
            <a:ext cx="4669018" cy="2114076"/>
          </a:xfrm>
        </p:spPr>
        <p:txBody>
          <a:bodyPr anchor="b">
            <a:no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e Hand" panose="03070502030502020204" pitchFamily="66" charset="0"/>
              </a:rPr>
              <a:t>We are to be Thankful  in All Things at All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50580-9E8D-4515-B89E-02F69790B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692" y="2390523"/>
            <a:ext cx="4546444" cy="386921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B2911"/>
                </a:solidFill>
                <a:latin typeface="Agency FB" panose="020B0503020202020204" pitchFamily="34" charset="0"/>
              </a:rPr>
              <a:t>“In everything give thanks”                  (1 Thess. 5:16-18)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B2911"/>
                </a:solidFill>
                <a:latin typeface="Agency FB" panose="020B0503020202020204" pitchFamily="34" charset="0"/>
              </a:rPr>
              <a:t>“Giving thanks always for all things to God the Father in the name of our Lord Jesus Christ” (Eph. 5:20)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1B2911"/>
                </a:solidFill>
                <a:latin typeface="Agency FB" panose="020B0503020202020204" pitchFamily="34" charset="0"/>
              </a:rPr>
              <a:t>“In everything by prayer and supplication, with thanksgiving, let your requests be made known to God” (Phil 4:6)</a:t>
            </a:r>
          </a:p>
        </p:txBody>
      </p:sp>
    </p:spTree>
    <p:extLst>
      <p:ext uri="{BB962C8B-B14F-4D97-AF65-F5344CB8AC3E}">
        <p14:creationId xmlns:p14="http://schemas.microsoft.com/office/powerpoint/2010/main" val="1725823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7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94181-F2AB-45AF-B673-C393F21F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82" y="841664"/>
            <a:ext cx="7924755" cy="15353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kern="12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e Hand" panose="03070502030502020204" pitchFamily="66" charset="0"/>
              </a:rPr>
              <a:t>Hard times can help us see how much we have to be thankful for.</a:t>
            </a:r>
            <a:endParaRPr lang="en-US" sz="3600" kern="1200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8856-B39B-4242-BD5E-CCB9D1FE3764}"/>
              </a:ext>
            </a:extLst>
          </p:cNvPr>
          <p:cNvSpPr txBox="1"/>
          <p:nvPr/>
        </p:nvSpPr>
        <p:spPr>
          <a:xfrm>
            <a:off x="759482" y="2620883"/>
            <a:ext cx="75820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Physical Blessings </a:t>
            </a:r>
            <a:r>
              <a:rPr lang="en-US" sz="3200" dirty="0">
                <a:solidFill>
                  <a:srgbClr val="1B2911"/>
                </a:solidFill>
                <a:latin typeface="Agency FB" panose="020B0503020202020204" pitchFamily="34" charset="0"/>
              </a:rPr>
              <a:t>(Ps. 103:2-5; James 1:17; Luke 12:19)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Spiritual Blessings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Opportunities to spread the gospel (2 Cor. 4:8-15)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Opportunities to share with brethren in need        (2 Cor. 9:12-15) </a:t>
            </a: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D823D4-1B3B-46CD-B95B-5B08B8493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696" y="4832709"/>
            <a:ext cx="1041181" cy="172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809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97264A61-6AE3-4DC0-A455-5EDC604E3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36" y="0"/>
            <a:ext cx="9141711" cy="6858000"/>
            <a:chOff x="-2848" y="0"/>
            <a:chExt cx="12188949" cy="6858000"/>
          </a:xfrm>
        </p:grpSpPr>
        <p:sp>
          <p:nvSpPr>
            <p:cNvPr id="7" name="Color Cover">
              <a:extLst>
                <a:ext uri="{FF2B5EF4-FFF2-40B4-BE49-F238E27FC236}">
                  <a16:creationId xmlns:a16="http://schemas.microsoft.com/office/drawing/2014/main" id="{2F23900D-D5D0-4EE8-80F4-D25038DE2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C55310DE-258B-4134-9DA8-DC4C2D0EB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14">
            <a:extLst>
              <a:ext uri="{FF2B5EF4-FFF2-40B4-BE49-F238E27FC236}">
                <a16:creationId xmlns:a16="http://schemas.microsoft.com/office/drawing/2014/main" id="{D691EE10-D5F3-48FA-BE55-F24A0BE59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8459" y="598259"/>
            <a:ext cx="8167081" cy="5680742"/>
            <a:chOff x="651279" y="598259"/>
            <a:chExt cx="10889442" cy="5680742"/>
          </a:xfrm>
        </p:grpSpPr>
        <p:sp>
          <p:nvSpPr>
            <p:cNvPr id="28" name="Color">
              <a:extLst>
                <a:ext uri="{FF2B5EF4-FFF2-40B4-BE49-F238E27FC236}">
                  <a16:creationId xmlns:a16="http://schemas.microsoft.com/office/drawing/2014/main" id="{7EF3BBC7-022F-4CD5-BE8E-BD8206C4B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A877CB3E-FE2B-43A7-A987-F921A9249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1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D94181-F2AB-45AF-B673-C393F21F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81" y="722200"/>
            <a:ext cx="7722045" cy="115475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300" b="1" kern="1200" dirty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he Hand" panose="03070502030502020204" pitchFamily="66" charset="0"/>
              </a:rPr>
              <a:t>The Blessing of Catastrophe</a:t>
            </a:r>
            <a:endParaRPr lang="en-US" sz="4200" kern="1200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8856-B39B-4242-BD5E-CCB9D1FE3764}"/>
              </a:ext>
            </a:extLst>
          </p:cNvPr>
          <p:cNvSpPr txBox="1"/>
          <p:nvPr/>
        </p:nvSpPr>
        <p:spPr>
          <a:xfrm>
            <a:off x="746270" y="1923591"/>
            <a:ext cx="75820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Let us be thankful that things are no worse               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(Job 1:21)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Let us be thankful for an opportunity to encourage others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(Acts 16:25)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Let us be thankful for God’s deliverance                  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(2 Cor. 1:8-11; Matt. 16:18; 2 Tim. 16-18)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1B2911"/>
                </a:solidFill>
                <a:latin typeface="Agency FB" panose="020B0503020202020204" pitchFamily="34" charset="0"/>
              </a:rPr>
              <a:t>Let’s be thankful because we are always thankful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(Daniel 6:10)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7D823D4-1B3B-46CD-B95B-5B08B8493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936" y="4934409"/>
            <a:ext cx="1041181" cy="1727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183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230</Words>
  <Application>Microsoft Office PowerPoint</Application>
  <PresentationFormat>On-screen Show (4:3)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The Hand</vt:lpstr>
      <vt:lpstr>Office Theme</vt:lpstr>
      <vt:lpstr>Thankfulness  in these Times</vt:lpstr>
      <vt:lpstr>We are to be Thankful  in All Things at All Times</vt:lpstr>
      <vt:lpstr>Hard times can help us see how much we have to be thankful for.</vt:lpstr>
      <vt:lpstr>The Blessing of Catastrophe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Thankfulness in these Times</dc:title>
  <dc:creator>Steve</dc:creator>
  <cp:lastModifiedBy>Medina Church</cp:lastModifiedBy>
  <cp:revision>10</cp:revision>
  <dcterms:created xsi:type="dcterms:W3CDTF">2020-10-15T15:14:44Z</dcterms:created>
  <dcterms:modified xsi:type="dcterms:W3CDTF">2020-10-25T13:50:36Z</dcterms:modified>
</cp:coreProperties>
</file>