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E53F636-0E7B-40A9-BFF3-EE819C68241C}" type="datetimeFigureOut">
              <a:rPr lang="en-US" smtClean="0"/>
              <a:pPr/>
              <a:t>7/9/2016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5A230F-E55B-472C-B619-68EB9D24C73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3F636-0E7B-40A9-BFF3-EE819C68241C}" type="datetimeFigureOut">
              <a:rPr lang="en-US" smtClean="0"/>
              <a:pPr/>
              <a:t>7/9/2016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A230F-E55B-472C-B619-68EB9D24C7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35A230F-E55B-472C-B619-68EB9D24C73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53F636-0E7B-40A9-BFF3-EE819C68241C}" type="datetimeFigureOut">
              <a:rPr lang="en-US" smtClean="0"/>
              <a:pPr/>
              <a:t>7/9/2016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E53F636-0E7B-40A9-BFF3-EE819C68241C}" type="datetimeFigureOut">
              <a:rPr lang="en-US" smtClean="0"/>
              <a:pPr/>
              <a:t>7/9/2016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35A230F-E55B-472C-B619-68EB9D24C73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E53F636-0E7B-40A9-BFF3-EE819C68241C}" type="datetimeFigureOut">
              <a:rPr lang="en-US" smtClean="0"/>
              <a:pPr/>
              <a:t>7/9/2016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5A230F-E55B-472C-B619-68EB9D24C73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E53F636-0E7B-40A9-BFF3-EE819C68241C}" type="datetimeFigureOut">
              <a:rPr lang="en-US" smtClean="0"/>
              <a:pPr/>
              <a:t>7/9/2016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A230F-E55B-472C-B619-68EB9D24C73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E53F636-0E7B-40A9-BFF3-EE819C68241C}" type="datetimeFigureOut">
              <a:rPr lang="en-US" smtClean="0"/>
              <a:pPr/>
              <a:t>7/9/2016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35A230F-E55B-472C-B619-68EB9D24C73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53F636-0E7B-40A9-BFF3-EE819C68241C}" type="datetimeFigureOut">
              <a:rPr lang="en-US" smtClean="0"/>
              <a:pPr/>
              <a:t>7/9/2016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35A230F-E55B-472C-B619-68EB9D24C7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E53F636-0E7B-40A9-BFF3-EE819C68241C}" type="datetimeFigureOut">
              <a:rPr lang="en-US" smtClean="0"/>
              <a:pPr/>
              <a:t>7/9/2016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35A230F-E55B-472C-B619-68EB9D24C7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35A230F-E55B-472C-B619-68EB9D24C73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E53F636-0E7B-40A9-BFF3-EE819C68241C}" type="datetimeFigureOut">
              <a:rPr lang="en-US" smtClean="0"/>
              <a:pPr/>
              <a:t>7/9/2016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35A230F-E55B-472C-B619-68EB9D24C73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E53F636-0E7B-40A9-BFF3-EE819C68241C}" type="datetimeFigureOut">
              <a:rPr lang="en-US" smtClean="0"/>
              <a:pPr/>
              <a:t>7/9/2016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E53F636-0E7B-40A9-BFF3-EE819C68241C}" type="datetimeFigureOut">
              <a:rPr lang="en-US" smtClean="0"/>
              <a:pPr/>
              <a:t>7/9/2016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35A230F-E55B-472C-B619-68EB9D24C73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i="1" dirty="0" smtClean="0"/>
              <a:t>Then the LORD answered Job out of the whirlwind, and said: "Who is this who darkens counsel By words without knowledge? Now prepare yourself like a man; I will question you, and you shall answer Me. </a:t>
            </a:r>
            <a:r>
              <a:rPr lang="en-US" sz="2000" dirty="0" smtClean="0"/>
              <a:t>(Job 38:1-3 NKJV)</a:t>
            </a:r>
            <a:endParaRPr lang="en-US" sz="2000" dirty="0"/>
          </a:p>
        </p:txBody>
      </p:sp>
      <p:sp>
        <p:nvSpPr>
          <p:cNvPr id="2" name="Title 1"/>
          <p:cNvSpPr>
            <a:spLocks noGrp="1"/>
          </p:cNvSpPr>
          <p:nvPr>
            <p:ph type="ctrTitle"/>
          </p:nvPr>
        </p:nvSpPr>
        <p:spPr/>
        <p:txBody>
          <a:bodyPr>
            <a:normAutofit/>
          </a:bodyPr>
          <a:lstStyle/>
          <a:p>
            <a:r>
              <a:rPr lang="en-US" sz="4800" dirty="0" smtClean="0"/>
              <a:t>Questions Asked By God!</a:t>
            </a:r>
            <a:endParaRPr lang="en-US" sz="4800" dirty="0"/>
          </a:p>
        </p:txBody>
      </p:sp>
    </p:spTree>
  </p:cSld>
  <p:clrMapOvr>
    <a:masterClrMapping/>
  </p:clrMapOvr>
  <p:transition spd="slow">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Question #1</a:t>
            </a:r>
            <a:endParaRPr lang="en-US" sz="4400" dirty="0"/>
          </a:p>
        </p:txBody>
      </p:sp>
      <p:sp>
        <p:nvSpPr>
          <p:cNvPr id="3" name="Content Placeholder 2"/>
          <p:cNvSpPr>
            <a:spLocks noGrp="1"/>
          </p:cNvSpPr>
          <p:nvPr>
            <p:ph sz="half" idx="1"/>
          </p:nvPr>
        </p:nvSpPr>
        <p:spPr>
          <a:xfrm>
            <a:off x="228600" y="1600200"/>
            <a:ext cx="4343400" cy="5029200"/>
          </a:xfrm>
        </p:spPr>
        <p:txBody>
          <a:bodyPr>
            <a:noAutofit/>
          </a:bodyPr>
          <a:lstStyle/>
          <a:p>
            <a:r>
              <a:rPr lang="en-US" sz="3200" b="1" dirty="0" smtClean="0"/>
              <a:t>What Are You Doing Here?</a:t>
            </a:r>
          </a:p>
          <a:p>
            <a:pPr lvl="1"/>
            <a:r>
              <a:rPr lang="en-US" sz="2400" i="1" dirty="0" smtClean="0"/>
              <a:t>And there he went into a cave, and spent the night in that place; and behold, the word of the LORD came to him, and He said to him, "What are you doing here, Elijah?" </a:t>
            </a:r>
            <a:r>
              <a:rPr lang="en-US" sz="2400" dirty="0" smtClean="0"/>
              <a:t>(1 Kings 19:9 NKJV)</a:t>
            </a:r>
          </a:p>
          <a:p>
            <a:pPr lvl="1"/>
            <a:r>
              <a:rPr lang="en-US" sz="2400" dirty="0" smtClean="0"/>
              <a:t>1 Kings 9:13</a:t>
            </a:r>
            <a:endParaRPr lang="en-US" sz="2400"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800600" y="1848429"/>
            <a:ext cx="3993843" cy="2932542"/>
          </a:xfrm>
        </p:spPr>
      </p:pic>
      <p:sp>
        <p:nvSpPr>
          <p:cNvPr id="4" name="TextBox 3"/>
          <p:cNvSpPr txBox="1"/>
          <p:nvPr/>
        </p:nvSpPr>
        <p:spPr>
          <a:xfrm>
            <a:off x="4845357" y="5124271"/>
            <a:ext cx="3841443" cy="1200329"/>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400" dirty="0" smtClean="0"/>
              <a:t>Never put a question mark where God has put a period!</a:t>
            </a:r>
            <a:endParaRPr lang="en-US" sz="2400" dirty="0"/>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bg/>
                                          </p:spTgt>
                                        </p:tgtEl>
                                        <p:attrNameLst>
                                          <p:attrName>style.visibility</p:attrName>
                                        </p:attrNameLst>
                                      </p:cBhvr>
                                      <p:to>
                                        <p:strVal val="visible"/>
                                      </p:to>
                                    </p:set>
                                    <p:animEffect transition="in" filter="wipe(down)">
                                      <p:cBhvr>
                                        <p:cTn id="18" dur="500"/>
                                        <p:tgtEl>
                                          <p:spTgt spid="4">
                                            <p:bg/>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wipe(down)">
                                      <p:cBhvr>
                                        <p:cTn id="2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Question #2</a:t>
            </a:r>
            <a:endParaRPr lang="en-US" sz="4400" dirty="0"/>
          </a:p>
        </p:txBody>
      </p:sp>
      <p:sp>
        <p:nvSpPr>
          <p:cNvPr id="3" name="Content Placeholder 2"/>
          <p:cNvSpPr>
            <a:spLocks noGrp="1"/>
          </p:cNvSpPr>
          <p:nvPr>
            <p:ph sz="half" idx="1"/>
          </p:nvPr>
        </p:nvSpPr>
        <p:spPr>
          <a:xfrm>
            <a:off x="228600" y="1447800"/>
            <a:ext cx="4343400" cy="5029200"/>
          </a:xfrm>
        </p:spPr>
        <p:txBody>
          <a:bodyPr>
            <a:noAutofit/>
          </a:bodyPr>
          <a:lstStyle/>
          <a:p>
            <a:r>
              <a:rPr lang="en-US" sz="3200" b="1" dirty="0" smtClean="0"/>
              <a:t>Why Are You Anxious?</a:t>
            </a:r>
          </a:p>
          <a:p>
            <a:pPr lvl="1"/>
            <a:r>
              <a:rPr lang="en-US" sz="2100" i="1" dirty="0" smtClean="0"/>
              <a:t>"Consider the ravens, for they neither sow nor reap, which have neither storehouse nor barn; and God feeds them. Of how much more value are you than the birds? "And which of you by worrying can add one cubit to his stature? "If you then are not able to do the least, why are you anxious for the rest? (Luke 12:24-26 NKJV)</a:t>
            </a:r>
            <a:endParaRPr lang="en-US" sz="2100" dirty="0"/>
          </a:p>
        </p:txBody>
      </p:sp>
      <p:pic>
        <p:nvPicPr>
          <p:cNvPr id="5" name="Content Placeholder 4" descr="imagesCAMHSBWA.jpg"/>
          <p:cNvPicPr>
            <a:picLocks noGrp="1" noChangeAspect="1"/>
          </p:cNvPicPr>
          <p:nvPr>
            <p:ph sz="half" idx="2"/>
          </p:nvPr>
        </p:nvPicPr>
        <p:blipFill>
          <a:blip r:embed="rId2"/>
          <a:stretch>
            <a:fillRect/>
          </a:stretch>
        </p:blipFill>
        <p:spPr>
          <a:xfrm>
            <a:off x="5056309" y="1752600"/>
            <a:ext cx="3393301" cy="4237406"/>
          </a:xfrm>
        </p:spPr>
      </p:pic>
    </p:spTree>
  </p:cSld>
  <p:clrMapOvr>
    <a:masterClrMapping/>
  </p:clrMapOvr>
  <p:transition spd="slow">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Question #3</a:t>
            </a:r>
            <a:endParaRPr lang="en-US" sz="4400" dirty="0"/>
          </a:p>
        </p:txBody>
      </p:sp>
      <p:sp>
        <p:nvSpPr>
          <p:cNvPr id="3" name="Content Placeholder 2"/>
          <p:cNvSpPr>
            <a:spLocks noGrp="1"/>
          </p:cNvSpPr>
          <p:nvPr>
            <p:ph sz="half" idx="1"/>
          </p:nvPr>
        </p:nvSpPr>
        <p:spPr>
          <a:xfrm>
            <a:off x="76200" y="1295400"/>
            <a:ext cx="4572000" cy="5029200"/>
          </a:xfrm>
        </p:spPr>
        <p:txBody>
          <a:bodyPr>
            <a:noAutofit/>
          </a:bodyPr>
          <a:lstStyle/>
          <a:p>
            <a:r>
              <a:rPr lang="en-US" sz="3000" b="1" dirty="0" smtClean="0"/>
              <a:t>Why Are You Persecuting Me?</a:t>
            </a:r>
          </a:p>
          <a:p>
            <a:pPr lvl="1"/>
            <a:r>
              <a:rPr lang="en-US" sz="1800" i="1" dirty="0" smtClean="0"/>
              <a:t>Then Saul, still breathing threats and murder against the disciples of the Lord, went to the high priest and asked letters from him to the synagogues of Damascus, so that if he found any who were of the Way, whether men or women, he might bring them bound to Jerusalem. As he journeyed he came near Damascus, and suddenly a light shone around him from heaven. Then he fell to the ground, and heard a voice saying to him, "Saul, Saul, why are you persecuting Me?" (Acts 9:1-4 NKJV)</a:t>
            </a:r>
            <a:endParaRPr lang="en-US" sz="1800"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876800" y="2133600"/>
            <a:ext cx="3837634" cy="2158668"/>
          </a:xfrm>
        </p:spPr>
      </p:pic>
    </p:spTree>
  </p:cSld>
  <p:clrMapOvr>
    <a:masterClrMapping/>
  </p:clrMapOvr>
  <p:transition spd="slow">
    <p:split orient="ver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Question #4</a:t>
            </a:r>
            <a:endParaRPr lang="en-US" sz="4400" dirty="0"/>
          </a:p>
        </p:txBody>
      </p:sp>
      <p:sp>
        <p:nvSpPr>
          <p:cNvPr id="3" name="Content Placeholder 2"/>
          <p:cNvSpPr>
            <a:spLocks noGrp="1"/>
          </p:cNvSpPr>
          <p:nvPr>
            <p:ph sz="half" idx="1"/>
          </p:nvPr>
        </p:nvSpPr>
        <p:spPr>
          <a:xfrm>
            <a:off x="228600" y="1600200"/>
            <a:ext cx="4343400" cy="5029200"/>
          </a:xfrm>
        </p:spPr>
        <p:txBody>
          <a:bodyPr>
            <a:noAutofit/>
          </a:bodyPr>
          <a:lstStyle/>
          <a:p>
            <a:r>
              <a:rPr lang="en-US" sz="3200" b="1" dirty="0" smtClean="0"/>
              <a:t>Do You Want To Be Made Well?</a:t>
            </a:r>
          </a:p>
          <a:p>
            <a:pPr lvl="1"/>
            <a:r>
              <a:rPr lang="en-US" sz="2400" i="1" dirty="0" smtClean="0"/>
              <a:t>Now a certain man was there who had an infirmity thirty-eight years. When Jesus saw him lying there, and knew that he already had been in that condition a long time, He said to him, "Do you want to be made well?" (John 5:5-6 NKJV)</a:t>
            </a:r>
            <a:endParaRPr lang="en-US" sz="2400" dirty="0"/>
          </a:p>
        </p:txBody>
      </p:sp>
      <p:pic>
        <p:nvPicPr>
          <p:cNvPr id="4" name="Content Placeholder 3"/>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800600" y="2364484"/>
            <a:ext cx="4038600" cy="2695769"/>
          </a:xfrm>
        </p:spPr>
      </p:pic>
    </p:spTree>
  </p:cSld>
  <p:clrMapOvr>
    <a:masterClrMapping/>
  </p:clrMapOvr>
  <p:transition spd="slow">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One Last Question…</a:t>
            </a:r>
            <a:endParaRPr lang="en-US" sz="4400" dirty="0"/>
          </a:p>
        </p:txBody>
      </p:sp>
      <p:sp>
        <p:nvSpPr>
          <p:cNvPr id="3" name="Content Placeholder 2"/>
          <p:cNvSpPr>
            <a:spLocks noGrp="1"/>
          </p:cNvSpPr>
          <p:nvPr>
            <p:ph sz="quarter" idx="1"/>
          </p:nvPr>
        </p:nvSpPr>
        <p:spPr/>
        <p:txBody>
          <a:bodyPr>
            <a:noAutofit/>
          </a:bodyPr>
          <a:lstStyle/>
          <a:p>
            <a:r>
              <a:rPr lang="en-US" sz="3200" i="1" dirty="0" smtClean="0"/>
              <a:t>Therefore we must give the more earnest heed to the things we have heard, lest we drift away. For if the word spoken through angels proved steadfast, and every transgression and disobedience received a just reward, </a:t>
            </a:r>
            <a:r>
              <a:rPr lang="en-US" sz="3200" b="1" i="1" u="sng" dirty="0" smtClean="0"/>
              <a:t>how shall we escape if we neglect so great a salvation</a:t>
            </a:r>
            <a:r>
              <a:rPr lang="en-US" sz="3200" i="1" dirty="0" smtClean="0"/>
              <a:t>, which at the first began to be spoken by the Lord, and was confirmed to us by those who heard Him, </a:t>
            </a:r>
            <a:r>
              <a:rPr lang="en-US" sz="3200" dirty="0" smtClean="0"/>
              <a:t>(Hebrews 2:1-3 NKJV)</a:t>
            </a:r>
            <a:endParaRPr lang="en-US" sz="3200" dirty="0"/>
          </a:p>
        </p:txBody>
      </p:sp>
    </p:spTree>
  </p:cSld>
  <p:clrMapOvr>
    <a:masterClrMapping/>
  </p:clrMapOvr>
  <p:transition spd="slow">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sz="quarter" idx="1"/>
          </p:nvPr>
        </p:nvSpPr>
        <p:spPr/>
        <p:txBody>
          <a:bodyPr/>
          <a:lstStyle/>
          <a:p>
            <a:r>
              <a:rPr lang="en-US" dirty="0" smtClean="0"/>
              <a:t>Outline by Steve Higginbotham</a:t>
            </a:r>
            <a:endParaRPr lang="en-US" dirty="0"/>
          </a:p>
        </p:txBody>
      </p:sp>
    </p:spTree>
  </p:cSld>
  <p:clrMapOvr>
    <a:masterClrMapping/>
  </p:clrMapOvr>
  <p:transition spd="slow">
    <p:split orient="vert" dir="in"/>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5869</TotalTime>
  <Words>476</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Questions Asked By God!</vt:lpstr>
      <vt:lpstr>Question #1</vt:lpstr>
      <vt:lpstr>Question #2</vt:lpstr>
      <vt:lpstr>Question #3</vt:lpstr>
      <vt:lpstr>Question #4</vt:lpstr>
      <vt:lpstr>One Last Question…</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Asked By God!</dc:title>
  <dc:creator>DELL</dc:creator>
  <cp:lastModifiedBy>DELL</cp:lastModifiedBy>
  <cp:revision>12</cp:revision>
  <dcterms:created xsi:type="dcterms:W3CDTF">2016-07-03T02:25:33Z</dcterms:created>
  <dcterms:modified xsi:type="dcterms:W3CDTF">2016-07-10T02:50:04Z</dcterms:modified>
</cp:coreProperties>
</file>