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3" d="100"/>
          <a:sy n="73" d="100"/>
        </p:scale>
        <p:origin x="-1284"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3EC847C2-9D5B-4851-B035-F115C61DFE9E}" type="datetimeFigureOut">
              <a:rPr lang="en-US" smtClean="0"/>
              <a:t>10/29/2016</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A99F1FDE-639E-4E26-9E08-B3000AC73E6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EC847C2-9D5B-4851-B035-F115C61DFE9E}" type="datetimeFigureOut">
              <a:rPr lang="en-US" smtClean="0"/>
              <a:t>10/29/2016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99F1FDE-639E-4E26-9E08-B3000AC73E6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3EC847C2-9D5B-4851-B035-F115C61DFE9E}" type="datetimeFigureOut">
              <a:rPr lang="en-US" smtClean="0"/>
              <a:t>10/29/2016</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A99F1FDE-639E-4E26-9E08-B3000AC73E6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EC847C2-9D5B-4851-B035-F115C61DFE9E}" type="datetimeFigureOut">
              <a:rPr lang="en-US" smtClean="0"/>
              <a:t>10/29/2016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99F1FDE-639E-4E26-9E08-B3000AC73E6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3EC847C2-9D5B-4851-B035-F115C61DFE9E}" type="datetimeFigureOut">
              <a:rPr lang="en-US" smtClean="0"/>
              <a:t>10/29/2016</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A99F1FDE-639E-4E26-9E08-B3000AC73E6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EC847C2-9D5B-4851-B035-F115C61DFE9E}" type="datetimeFigureOut">
              <a:rPr lang="en-US" smtClean="0"/>
              <a:t>10/29/2016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99F1FDE-639E-4E26-9E08-B3000AC73E6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EC847C2-9D5B-4851-B035-F115C61DFE9E}" type="datetimeFigureOut">
              <a:rPr lang="en-US" smtClean="0"/>
              <a:t>10/29/2016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A99F1FDE-639E-4E26-9E08-B3000AC73E6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3EC847C2-9D5B-4851-B035-F115C61DFE9E}" type="datetimeFigureOut">
              <a:rPr lang="en-US" smtClean="0"/>
              <a:t>10/29/2016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A99F1FDE-639E-4E26-9E08-B3000AC73E6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3EC847C2-9D5B-4851-B035-F115C61DFE9E}" type="datetimeFigureOut">
              <a:rPr lang="en-US" smtClean="0"/>
              <a:t>10/29/2016</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A99F1FDE-639E-4E26-9E08-B3000AC73E6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EC847C2-9D5B-4851-B035-F115C61DFE9E}" type="datetimeFigureOut">
              <a:rPr lang="en-US" smtClean="0"/>
              <a:t>10/29/2016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99F1FDE-639E-4E26-9E08-B3000AC73E6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3EC847C2-9D5B-4851-B035-F115C61DFE9E}" type="datetimeFigureOut">
              <a:rPr lang="en-US" smtClean="0"/>
              <a:t>10/29/2016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99F1FDE-639E-4E26-9E08-B3000AC73E68}" type="slidenum">
              <a:rPr lang="en-US" smtClean="0"/>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3EC847C2-9D5B-4851-B035-F115C61DFE9E}" type="datetimeFigureOut">
              <a:rPr lang="en-US" smtClean="0"/>
              <a:t>10/29/2016</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A99F1FDE-639E-4E26-9E08-B3000AC73E6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Three D’s of a Christian</a:t>
            </a:r>
            <a:endParaRPr lang="en-US" dirty="0"/>
          </a:p>
        </p:txBody>
      </p:sp>
      <p:sp>
        <p:nvSpPr>
          <p:cNvPr id="3" name="Subtitle 2"/>
          <p:cNvSpPr>
            <a:spLocks noGrp="1"/>
          </p:cNvSpPr>
          <p:nvPr>
            <p:ph type="subTitle" idx="1"/>
          </p:nvPr>
        </p:nvSpPr>
        <p:spPr/>
        <p:txBody>
          <a:bodyPr/>
          <a:lstStyle/>
          <a:p>
            <a:r>
              <a:rPr lang="en-US" dirty="0" smtClean="0"/>
              <a:t>Medina church of Christ</a:t>
            </a:r>
          </a:p>
          <a:p>
            <a:r>
              <a:rPr lang="en-US" dirty="0" smtClean="0"/>
              <a:t>October 30</a:t>
            </a:r>
            <a:r>
              <a:rPr lang="en-US" baseline="30000" dirty="0" smtClean="0"/>
              <a:t>th</a:t>
            </a:r>
            <a:r>
              <a:rPr lang="en-US" dirty="0" smtClean="0"/>
              <a:t>, 2016</a:t>
            </a:r>
            <a:endParaRPr lang="en-US" dirty="0"/>
          </a:p>
        </p:txBody>
      </p:sp>
    </p:spTree>
  </p:cSld>
  <p:clrMapOvr>
    <a:masterClrMapping/>
  </p:clrMapOvr>
  <p:transition spd="slow">
    <p:wedg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Three D’s of a Christian…</a:t>
            </a:r>
            <a:endParaRPr lang="en-US" dirty="0"/>
          </a:p>
        </p:txBody>
      </p:sp>
      <p:sp>
        <p:nvSpPr>
          <p:cNvPr id="3" name="Content Placeholder 2"/>
          <p:cNvSpPr>
            <a:spLocks noGrp="1"/>
          </p:cNvSpPr>
          <p:nvPr>
            <p:ph sz="half" idx="1"/>
          </p:nvPr>
        </p:nvSpPr>
        <p:spPr>
          <a:xfrm>
            <a:off x="76200" y="1798637"/>
            <a:ext cx="4800600" cy="4525963"/>
          </a:xfrm>
        </p:spPr>
        <p:txBody>
          <a:bodyPr>
            <a:noAutofit/>
          </a:bodyPr>
          <a:lstStyle/>
          <a:p>
            <a:r>
              <a:rPr lang="en-US" sz="3600" b="1" dirty="0" smtClean="0"/>
              <a:t>Dedicated</a:t>
            </a:r>
            <a:r>
              <a:rPr lang="en-US" sz="3600" dirty="0" smtClean="0"/>
              <a:t> – Luke 9:24; Romans 12:1,2</a:t>
            </a:r>
          </a:p>
          <a:p>
            <a:r>
              <a:rPr lang="en-US" sz="3600" b="1" dirty="0" smtClean="0"/>
              <a:t>Determined</a:t>
            </a:r>
            <a:r>
              <a:rPr lang="en-US" sz="3600" dirty="0" smtClean="0"/>
              <a:t> – Luke 9:62; Acts 11:23; 20:24</a:t>
            </a:r>
          </a:p>
          <a:p>
            <a:r>
              <a:rPr lang="en-US" sz="3600" b="1" dirty="0" smtClean="0"/>
              <a:t>Dependable</a:t>
            </a:r>
            <a:r>
              <a:rPr lang="en-US" sz="3600" dirty="0" smtClean="0"/>
              <a:t> – Phil. 3:13,14; Matt. 25:21</a:t>
            </a:r>
          </a:p>
          <a:p>
            <a:endParaRPr lang="en-US" sz="3600" dirty="0"/>
          </a:p>
        </p:txBody>
      </p:sp>
      <p:pic>
        <p:nvPicPr>
          <p:cNvPr id="5" name="Content Placeholder 4" descr="1179.png"/>
          <p:cNvPicPr>
            <a:picLocks noGrp="1" noChangeAspect="1"/>
          </p:cNvPicPr>
          <p:nvPr>
            <p:ph sz="half" idx="2"/>
          </p:nvPr>
        </p:nvPicPr>
        <p:blipFill>
          <a:blip r:embed="rId2"/>
          <a:stretch>
            <a:fillRect/>
          </a:stretch>
        </p:blipFill>
        <p:spPr>
          <a:xfrm>
            <a:off x="5181600" y="2133600"/>
            <a:ext cx="2857500" cy="2838450"/>
          </a:xfrm>
        </p:spPr>
      </p:pic>
    </p:spTree>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077200" cy="1143000"/>
          </a:xfrm>
        </p:spPr>
        <p:txBody>
          <a:bodyPr>
            <a:normAutofit fontScale="90000"/>
          </a:bodyPr>
          <a:lstStyle/>
          <a:p>
            <a:r>
              <a:rPr lang="en-US" dirty="0" smtClean="0"/>
              <a:t>Dedicated-Determined-Dependable</a:t>
            </a:r>
            <a:endParaRPr lang="en-US" dirty="0"/>
          </a:p>
        </p:txBody>
      </p:sp>
      <p:sp>
        <p:nvSpPr>
          <p:cNvPr id="3" name="Content Placeholder 2"/>
          <p:cNvSpPr>
            <a:spLocks noGrp="1"/>
          </p:cNvSpPr>
          <p:nvPr>
            <p:ph idx="1"/>
          </p:nvPr>
        </p:nvSpPr>
        <p:spPr>
          <a:xfrm>
            <a:off x="457200" y="1706880"/>
            <a:ext cx="7239000" cy="4846320"/>
          </a:xfrm>
        </p:spPr>
        <p:txBody>
          <a:bodyPr>
            <a:normAutofit/>
          </a:bodyPr>
          <a:lstStyle/>
          <a:p>
            <a:r>
              <a:rPr lang="en-US" i="1" dirty="0" smtClean="0"/>
              <a:t>Therefore we also, since we are surrounded by so great a cloud of witnesses, let us lay aside every weight, and the sin which so easily ensnares us, and let us run with endurance the race that is set before us, looking unto Jesus, the author and finisher of our faith, who for the joy that was set before Him endured the cross, despising the shame, and has sat down at the right hand of the throne of God. </a:t>
            </a:r>
            <a:r>
              <a:rPr lang="en-US" dirty="0" smtClean="0"/>
              <a:t>(Hebrews 12:1-2 NKJV)</a:t>
            </a:r>
            <a:endParaRPr lang="en-US" dirty="0"/>
          </a:p>
        </p:txBody>
      </p:sp>
    </p:spTree>
  </p:cSld>
  <p:clrMapOvr>
    <a:masterClrMapping/>
  </p:clrMapOvr>
  <p:transition spd="slow">
    <p:wedg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56</TotalTime>
  <Words>141</Words>
  <Application>Microsoft Office PowerPoint</Application>
  <PresentationFormat>On-screen Show (4:3)</PresentationFormat>
  <Paragraphs>9</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Opulent</vt:lpstr>
      <vt:lpstr>The Three D’s of a Christian</vt:lpstr>
      <vt:lpstr>The Three D’s of a Christian…</vt:lpstr>
      <vt:lpstr>Dedicated-Determined-Dependable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Three D’s of a Christian</dc:title>
  <dc:creator>DELL</dc:creator>
  <cp:lastModifiedBy>DELL</cp:lastModifiedBy>
  <cp:revision>3</cp:revision>
  <dcterms:created xsi:type="dcterms:W3CDTF">2016-10-30T02:12:55Z</dcterms:created>
  <dcterms:modified xsi:type="dcterms:W3CDTF">2016-10-30T03:09:24Z</dcterms:modified>
</cp:coreProperties>
</file>