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0" r:id="rId2"/>
    <p:sldMasterId id="2147483840" r:id="rId3"/>
    <p:sldMasterId id="2147483864" r:id="rId4"/>
    <p:sldMasterId id="2147483888" r:id="rId5"/>
    <p:sldMasterId id="2147483900" r:id="rId6"/>
    <p:sldMasterId id="2147483924" r:id="rId7"/>
    <p:sldMasterId id="2147483936" r:id="rId8"/>
    <p:sldMasterId id="2147483972" r:id="rId9"/>
  </p:sldMasterIdLst>
  <p:notesMasterIdLst>
    <p:notesMasterId r:id="rId74"/>
  </p:notesMasterIdLst>
  <p:sldIdLst>
    <p:sldId id="466" r:id="rId10"/>
    <p:sldId id="428" r:id="rId11"/>
    <p:sldId id="397" r:id="rId12"/>
    <p:sldId id="433" r:id="rId13"/>
    <p:sldId id="435" r:id="rId14"/>
    <p:sldId id="460" r:id="rId15"/>
    <p:sldId id="439" r:id="rId16"/>
    <p:sldId id="461" r:id="rId17"/>
    <p:sldId id="462" r:id="rId18"/>
    <p:sldId id="316" r:id="rId19"/>
    <p:sldId id="463" r:id="rId20"/>
    <p:sldId id="333" r:id="rId21"/>
    <p:sldId id="317" r:id="rId22"/>
    <p:sldId id="325" r:id="rId23"/>
    <p:sldId id="318" r:id="rId24"/>
    <p:sldId id="464" r:id="rId25"/>
    <p:sldId id="258" r:id="rId26"/>
    <p:sldId id="412" r:id="rId27"/>
    <p:sldId id="343" r:id="rId28"/>
    <p:sldId id="328" r:id="rId29"/>
    <p:sldId id="342" r:id="rId30"/>
    <p:sldId id="344" r:id="rId31"/>
    <p:sldId id="345" r:id="rId32"/>
    <p:sldId id="347" r:id="rId33"/>
    <p:sldId id="337" r:id="rId34"/>
    <p:sldId id="414" r:id="rId35"/>
    <p:sldId id="346" r:id="rId36"/>
    <p:sldId id="350" r:id="rId37"/>
    <p:sldId id="442" r:id="rId38"/>
    <p:sldId id="378" r:id="rId39"/>
    <p:sldId id="351" r:id="rId40"/>
    <p:sldId id="355" r:id="rId41"/>
    <p:sldId id="356" r:id="rId42"/>
    <p:sldId id="358" r:id="rId43"/>
    <p:sldId id="357" r:id="rId44"/>
    <p:sldId id="277" r:id="rId45"/>
    <p:sldId id="278" r:id="rId46"/>
    <p:sldId id="446" r:id="rId47"/>
    <p:sldId id="361" r:id="rId48"/>
    <p:sldId id="362" r:id="rId49"/>
    <p:sldId id="364" r:id="rId50"/>
    <p:sldId id="284" r:id="rId51"/>
    <p:sldId id="365" r:id="rId52"/>
    <p:sldId id="366" r:id="rId53"/>
    <p:sldId id="367" r:id="rId54"/>
    <p:sldId id="368" r:id="rId55"/>
    <p:sldId id="370" r:id="rId56"/>
    <p:sldId id="371" r:id="rId57"/>
    <p:sldId id="372" r:id="rId58"/>
    <p:sldId id="374" r:id="rId59"/>
    <p:sldId id="375" r:id="rId60"/>
    <p:sldId id="286" r:id="rId61"/>
    <p:sldId id="363" r:id="rId62"/>
    <p:sldId id="377" r:id="rId63"/>
    <p:sldId id="381" r:id="rId64"/>
    <p:sldId id="452" r:id="rId65"/>
    <p:sldId id="385" r:id="rId66"/>
    <p:sldId id="382" r:id="rId67"/>
    <p:sldId id="383" r:id="rId68"/>
    <p:sldId id="288" r:id="rId69"/>
    <p:sldId id="451" r:id="rId70"/>
    <p:sldId id="321" r:id="rId71"/>
    <p:sldId id="467" r:id="rId72"/>
    <p:sldId id="465" r:id="rId7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9C11"/>
    <a:srgbClr val="3A7519"/>
    <a:srgbClr val="E6AF00"/>
    <a:srgbClr val="FFEFBD"/>
    <a:srgbClr val="FFE89F"/>
    <a:srgbClr val="FFEBEB"/>
    <a:srgbClr val="FFF7F7"/>
    <a:srgbClr val="FFFBFB"/>
    <a:srgbClr val="DE0000"/>
    <a:srgbClr val="FFEF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04"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slide" Target="slides/slide59.xml"/><Relationship Id="rId76"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2.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slide" Target="slides/slide5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D630B598-E226-4AC4-BDCA-829B201F6757}" type="datetimeFigureOut">
              <a:rPr lang="en-US"/>
              <a:pPr>
                <a:defRPr/>
              </a:pPr>
              <a:t>7/18/2017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1E8AA435-9745-4DA0-A50F-A2090968A4AA}" type="slidenum">
              <a:rPr lang="en-US"/>
              <a:pPr>
                <a:defRPr/>
              </a:pPr>
              <a:t>‹#›</a:t>
            </a:fld>
            <a:endParaRPr lang="en-US" dirty="0"/>
          </a:p>
        </p:txBody>
      </p:sp>
    </p:spTree>
    <p:extLst>
      <p:ext uri="{BB962C8B-B14F-4D97-AF65-F5344CB8AC3E}">
        <p14:creationId xmlns:p14="http://schemas.microsoft.com/office/powerpoint/2010/main" val="203366112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B0153005-32E4-454D-818A-53F84660F0A3}" type="slidenum">
              <a:rPr lang="en-US"/>
              <a:pPr>
                <a:defRPr/>
              </a:pPr>
              <a:t>‹#›</a:t>
            </a:fld>
            <a:endParaRPr lang="en-US" dirty="0"/>
          </a:p>
        </p:txBody>
      </p:sp>
    </p:spTree>
    <p:extLst>
      <p:ext uri="{BB962C8B-B14F-4D97-AF65-F5344CB8AC3E}">
        <p14:creationId xmlns:p14="http://schemas.microsoft.com/office/powerpoint/2010/main" val="1304657791"/>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0DAA9FF-98A1-4975-8C20-73100BD04367}" type="slidenum">
              <a:rPr lang="en-US"/>
              <a:pPr>
                <a:defRPr/>
              </a:pPr>
              <a:t>‹#›</a:t>
            </a:fld>
            <a:endParaRPr lang="en-US" dirty="0"/>
          </a:p>
        </p:txBody>
      </p:sp>
    </p:spTree>
    <p:extLst>
      <p:ext uri="{BB962C8B-B14F-4D97-AF65-F5344CB8AC3E}">
        <p14:creationId xmlns:p14="http://schemas.microsoft.com/office/powerpoint/2010/main" val="3513341562"/>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80C0187-BF5C-427C-9D52-E3CBB4436423}" type="slidenum">
              <a:rPr lang="en-US"/>
              <a:pPr>
                <a:defRPr/>
              </a:pPr>
              <a:t>‹#›</a:t>
            </a:fld>
            <a:endParaRPr lang="en-US" dirty="0"/>
          </a:p>
        </p:txBody>
      </p:sp>
    </p:spTree>
    <p:extLst>
      <p:ext uri="{BB962C8B-B14F-4D97-AF65-F5344CB8AC3E}">
        <p14:creationId xmlns:p14="http://schemas.microsoft.com/office/powerpoint/2010/main" val="3969560477"/>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A31FDB-7B39-4FCE-BA5F-8958B14D7F5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36817289"/>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4CB41D-D8C2-4CBD-B36F-4BBD6FFF11A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0388841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4F1F0E2-F7DF-4E56-9EC8-15038F6290A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4524106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CC9784-B002-4ED5-AD2D-F016DEF8AE8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5996109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AEF815A-355F-404A-B9D8-3211FF9FBF4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0129660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8091B9E-758E-4CED-A85F-070F8BD0DC1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1883573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51822A2-5BE5-480C-BE60-F66771DA04C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40774130"/>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442B5C2-9B78-4FF2-9F33-7F633385A41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7978457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13A1EF2-4BF6-437E-9F34-0EC7C924563F}" type="slidenum">
              <a:rPr lang="en-US"/>
              <a:pPr>
                <a:defRPr/>
              </a:pPr>
              <a:t>‹#›</a:t>
            </a:fld>
            <a:endParaRPr lang="en-US" dirty="0"/>
          </a:p>
        </p:txBody>
      </p:sp>
    </p:spTree>
    <p:extLst>
      <p:ext uri="{BB962C8B-B14F-4D97-AF65-F5344CB8AC3E}">
        <p14:creationId xmlns:p14="http://schemas.microsoft.com/office/powerpoint/2010/main" val="1021594520"/>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E52B56D-4996-4FE4-B698-309BD7259E0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24363684"/>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2A93D1-5745-41F1-B2ED-78E42E401C7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15540908"/>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53E0F9-EDFD-45AE-A015-01499A84C27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49675166"/>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5CE097-EA66-44F1-B6E4-7FB05216B33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26353712"/>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596E68-E92F-4B9C-9F2F-8DA9BFF061A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27366297"/>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6DFC60-92E1-42EC-ACD7-2F8732CC811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63880320"/>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C44111-8993-4EA0-BF6D-9CCE5285D8B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1820052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8A1CFC8-5B3D-466B-8E8E-A775875811F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04064295"/>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7B72D51-9E02-4E6F-BA7F-811A3980226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99836733"/>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CBC7BFF-140E-4F3E-AA7C-4D51343A001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1378584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CDE36A4-2DBE-419E-9B30-9072B7A97B99}" type="slidenum">
              <a:rPr lang="en-US"/>
              <a:pPr>
                <a:defRPr/>
              </a:pPr>
              <a:t>‹#›</a:t>
            </a:fld>
            <a:endParaRPr lang="en-US" dirty="0"/>
          </a:p>
        </p:txBody>
      </p:sp>
    </p:spTree>
    <p:extLst>
      <p:ext uri="{BB962C8B-B14F-4D97-AF65-F5344CB8AC3E}">
        <p14:creationId xmlns:p14="http://schemas.microsoft.com/office/powerpoint/2010/main" val="4156682012"/>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EC78BC6-DE8D-4B63-A36D-A69A33368B8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26510676"/>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B1B937-C9D4-4D5D-A41E-7BBAEE2AFB6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07590245"/>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29FBE0-04D5-489F-8620-E8470E4A542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85071613"/>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100843-8768-42FE-ABC9-EBAC00B1535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27547601"/>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E6EAF8-86C7-437B-8E09-998CCAD1A4A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01119143"/>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4E7F86-38D6-4965-944F-0F4E6BD2A0F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30652327"/>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DBF811-0C86-40CF-A0B3-65119586FF4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76132599"/>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FFC6A58-60BC-40DE-BC2C-664C528A777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34189707"/>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BB0EC5A-DE3C-4F3D-8D24-4190A131BCC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42078493"/>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D2669A1-94F5-4E19-9BB4-325FEA21278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2223943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F4C6C7A-CF60-47E2-AC70-88907A7A4B9B}" type="slidenum">
              <a:rPr lang="en-US"/>
              <a:pPr>
                <a:defRPr/>
              </a:pPr>
              <a:t>‹#›</a:t>
            </a:fld>
            <a:endParaRPr lang="en-US" dirty="0"/>
          </a:p>
        </p:txBody>
      </p:sp>
    </p:spTree>
    <p:extLst>
      <p:ext uri="{BB962C8B-B14F-4D97-AF65-F5344CB8AC3E}">
        <p14:creationId xmlns:p14="http://schemas.microsoft.com/office/powerpoint/2010/main" val="3644086794"/>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2EA5552-53E4-428C-B076-C8B90DC6082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8548745"/>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FED46C0-1C75-4B8F-A4AB-6F888FC6F56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66416275"/>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2E08D5-7B8D-43F6-9BFF-B1DBC879FDE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0612812"/>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A644D3-FCA3-4626-ADDC-33511395B2E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79133854"/>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7195BA-2D23-4CC4-BF93-FC3ACB216DA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51722525"/>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3F7D631-701F-4046-9E27-CF7D871A4A19}" type="datetimeFigureOut">
              <a:rPr lang="en-US" smtClean="0">
                <a:solidFill>
                  <a:prstClr val="black">
                    <a:tint val="75000"/>
                  </a:prstClr>
                </a:solidFill>
              </a:rPr>
              <a:pPr/>
              <a:t>7/18/2017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76116632"/>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7D631-701F-4046-9E27-CF7D871A4A19}" type="datetimeFigureOut">
              <a:rPr lang="en-US" smtClean="0">
                <a:solidFill>
                  <a:prstClr val="black">
                    <a:tint val="75000"/>
                  </a:prstClr>
                </a:solidFill>
              </a:rPr>
              <a:pPr/>
              <a:t>7/18/2017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67935487"/>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F7D631-701F-4046-9E27-CF7D871A4A19}" type="datetimeFigureOut">
              <a:rPr lang="en-US" smtClean="0">
                <a:solidFill>
                  <a:prstClr val="black">
                    <a:tint val="75000"/>
                  </a:prstClr>
                </a:solidFill>
              </a:rPr>
              <a:pPr/>
              <a:t>7/18/2017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25820543"/>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3F7D631-701F-4046-9E27-CF7D871A4A19}" type="datetimeFigureOut">
              <a:rPr lang="en-US" smtClean="0">
                <a:solidFill>
                  <a:prstClr val="black">
                    <a:tint val="75000"/>
                  </a:prstClr>
                </a:solidFill>
              </a:rPr>
              <a:pPr/>
              <a:t>7/18/2017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65891676"/>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3F7D631-701F-4046-9E27-CF7D871A4A19}" type="datetimeFigureOut">
              <a:rPr lang="en-US" smtClean="0">
                <a:solidFill>
                  <a:prstClr val="black">
                    <a:tint val="75000"/>
                  </a:prstClr>
                </a:solidFill>
              </a:rPr>
              <a:pPr/>
              <a:t>7/18/2017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3162300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3581D2C6-F4AD-4CF5-A200-DDAF9155D53A}" type="slidenum">
              <a:rPr lang="en-US"/>
              <a:pPr>
                <a:defRPr/>
              </a:pPr>
              <a:t>‹#›</a:t>
            </a:fld>
            <a:endParaRPr lang="en-US" dirty="0"/>
          </a:p>
        </p:txBody>
      </p:sp>
    </p:spTree>
    <p:extLst>
      <p:ext uri="{BB962C8B-B14F-4D97-AF65-F5344CB8AC3E}">
        <p14:creationId xmlns:p14="http://schemas.microsoft.com/office/powerpoint/2010/main" val="4135354200"/>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3F7D631-701F-4046-9E27-CF7D871A4A19}" type="datetimeFigureOut">
              <a:rPr lang="en-US" smtClean="0">
                <a:solidFill>
                  <a:prstClr val="black">
                    <a:tint val="75000"/>
                  </a:prstClr>
                </a:solidFill>
              </a:rPr>
              <a:pPr/>
              <a:t>7/18/2017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10424556"/>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F7D631-701F-4046-9E27-CF7D871A4A19}" type="datetimeFigureOut">
              <a:rPr lang="en-US" smtClean="0">
                <a:solidFill>
                  <a:prstClr val="black">
                    <a:tint val="75000"/>
                  </a:prstClr>
                </a:solidFill>
              </a:rPr>
              <a:pPr/>
              <a:t>7/18/2017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2433294"/>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F7D631-701F-4046-9E27-CF7D871A4A19}" type="datetimeFigureOut">
              <a:rPr lang="en-US" smtClean="0">
                <a:solidFill>
                  <a:prstClr val="black">
                    <a:tint val="75000"/>
                  </a:prstClr>
                </a:solidFill>
              </a:rPr>
              <a:pPr/>
              <a:t>7/18/2017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73245375"/>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F7D631-701F-4046-9E27-CF7D871A4A19}" type="datetimeFigureOut">
              <a:rPr lang="en-US" smtClean="0">
                <a:solidFill>
                  <a:prstClr val="black">
                    <a:tint val="75000"/>
                  </a:prstClr>
                </a:solidFill>
              </a:rPr>
              <a:pPr/>
              <a:t>7/18/2017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22915571"/>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7D631-701F-4046-9E27-CF7D871A4A19}" type="datetimeFigureOut">
              <a:rPr lang="en-US" smtClean="0">
                <a:solidFill>
                  <a:prstClr val="black">
                    <a:tint val="75000"/>
                  </a:prstClr>
                </a:solidFill>
              </a:rPr>
              <a:pPr/>
              <a:t>7/18/2017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01544074"/>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7D631-701F-4046-9E27-CF7D871A4A19}" type="datetimeFigureOut">
              <a:rPr lang="en-US" smtClean="0">
                <a:solidFill>
                  <a:prstClr val="black">
                    <a:tint val="75000"/>
                  </a:prstClr>
                </a:solidFill>
              </a:rPr>
              <a:pPr/>
              <a:t>7/18/2017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703933"/>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3F7D631-701F-4046-9E27-CF7D871A4A19}" type="datetimeFigureOut">
              <a:rPr lang="en-US" smtClean="0">
                <a:solidFill>
                  <a:prstClr val="black">
                    <a:tint val="75000"/>
                  </a:prstClr>
                </a:solidFill>
              </a:rPr>
              <a:pPr/>
              <a:t>7/18/2017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37099988"/>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7D631-701F-4046-9E27-CF7D871A4A19}" type="datetimeFigureOut">
              <a:rPr lang="en-US" smtClean="0">
                <a:solidFill>
                  <a:prstClr val="black">
                    <a:tint val="75000"/>
                  </a:prstClr>
                </a:solidFill>
              </a:rPr>
              <a:pPr/>
              <a:t>7/18/2017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76696892"/>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F7D631-701F-4046-9E27-CF7D871A4A19}" type="datetimeFigureOut">
              <a:rPr lang="en-US" smtClean="0">
                <a:solidFill>
                  <a:prstClr val="black">
                    <a:tint val="75000"/>
                  </a:prstClr>
                </a:solidFill>
              </a:rPr>
              <a:pPr/>
              <a:t>7/18/2017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02811561"/>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3F7D631-701F-4046-9E27-CF7D871A4A19}" type="datetimeFigureOut">
              <a:rPr lang="en-US" smtClean="0">
                <a:solidFill>
                  <a:prstClr val="black">
                    <a:tint val="75000"/>
                  </a:prstClr>
                </a:solidFill>
              </a:rPr>
              <a:pPr/>
              <a:t>7/18/2017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8917734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6308E974-1A35-49CF-8E13-64E00240C1BF}" type="slidenum">
              <a:rPr lang="en-US"/>
              <a:pPr>
                <a:defRPr/>
              </a:pPr>
              <a:t>‹#›</a:t>
            </a:fld>
            <a:endParaRPr lang="en-US" dirty="0"/>
          </a:p>
        </p:txBody>
      </p:sp>
    </p:spTree>
    <p:extLst>
      <p:ext uri="{BB962C8B-B14F-4D97-AF65-F5344CB8AC3E}">
        <p14:creationId xmlns:p14="http://schemas.microsoft.com/office/powerpoint/2010/main" val="486444484"/>
      </p:ext>
    </p:extLst>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3F7D631-701F-4046-9E27-CF7D871A4A19}" type="datetimeFigureOut">
              <a:rPr lang="en-US" smtClean="0">
                <a:solidFill>
                  <a:prstClr val="black">
                    <a:tint val="75000"/>
                  </a:prstClr>
                </a:solidFill>
              </a:rPr>
              <a:pPr/>
              <a:t>7/18/2017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23222439"/>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3F7D631-701F-4046-9E27-CF7D871A4A19}" type="datetimeFigureOut">
              <a:rPr lang="en-US" smtClean="0">
                <a:solidFill>
                  <a:prstClr val="black">
                    <a:tint val="75000"/>
                  </a:prstClr>
                </a:solidFill>
              </a:rPr>
              <a:pPr/>
              <a:t>7/18/2017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46456821"/>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F7D631-701F-4046-9E27-CF7D871A4A19}" type="datetimeFigureOut">
              <a:rPr lang="en-US" smtClean="0">
                <a:solidFill>
                  <a:prstClr val="black">
                    <a:tint val="75000"/>
                  </a:prstClr>
                </a:solidFill>
              </a:rPr>
              <a:pPr/>
              <a:t>7/18/2017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57004072"/>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F7D631-701F-4046-9E27-CF7D871A4A19}" type="datetimeFigureOut">
              <a:rPr lang="en-US" smtClean="0">
                <a:solidFill>
                  <a:prstClr val="black">
                    <a:tint val="75000"/>
                  </a:prstClr>
                </a:solidFill>
              </a:rPr>
              <a:pPr/>
              <a:t>7/18/2017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8125898"/>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F7D631-701F-4046-9E27-CF7D871A4A19}" type="datetimeFigureOut">
              <a:rPr lang="en-US" smtClean="0">
                <a:solidFill>
                  <a:prstClr val="black">
                    <a:tint val="75000"/>
                  </a:prstClr>
                </a:solidFill>
              </a:rPr>
              <a:pPr/>
              <a:t>7/18/2017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73839191"/>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7D631-701F-4046-9E27-CF7D871A4A19}" type="datetimeFigureOut">
              <a:rPr lang="en-US" smtClean="0">
                <a:solidFill>
                  <a:prstClr val="black">
                    <a:tint val="75000"/>
                  </a:prstClr>
                </a:solidFill>
              </a:rPr>
              <a:pPr/>
              <a:t>7/18/2017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44865168"/>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7D631-701F-4046-9E27-CF7D871A4A19}" type="datetimeFigureOut">
              <a:rPr lang="en-US" smtClean="0">
                <a:solidFill>
                  <a:prstClr val="black">
                    <a:tint val="75000"/>
                  </a:prstClr>
                </a:solidFill>
              </a:rPr>
              <a:pPr/>
              <a:t>7/18/2017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33169928"/>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5F3CB9-44D3-48CC-B322-A31818F1DC9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34663389"/>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EA9E32-C654-4976-93D0-1530405F476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86573426"/>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3E09BD7-5D7A-499F-9307-F75ACFBB522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24591146"/>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AF998076-3CEB-41C7-A942-4FCF2AB09EE0}" type="slidenum">
              <a:rPr lang="en-US"/>
              <a:pPr>
                <a:defRPr/>
              </a:pPr>
              <a:t>‹#›</a:t>
            </a:fld>
            <a:endParaRPr lang="en-US" dirty="0"/>
          </a:p>
        </p:txBody>
      </p:sp>
    </p:spTree>
    <p:extLst>
      <p:ext uri="{BB962C8B-B14F-4D97-AF65-F5344CB8AC3E}">
        <p14:creationId xmlns:p14="http://schemas.microsoft.com/office/powerpoint/2010/main" val="618435190"/>
      </p:ext>
    </p:extLst>
  </p:cSld>
  <p:clrMapOvr>
    <a:masterClrMapping/>
  </p:clrMapOvr>
  <p:transition spd="slow">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FCD591-C255-447B-91C6-411D4C5A5A3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50814629"/>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E779B4F-0A9B-47C3-A90D-530AADC089C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30209656"/>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AE602F5-54A0-4B44-A6F7-9B34A0AEFDB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17306333"/>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54A644A-A3D2-46C8-8839-480EC54D373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02589153"/>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457532-6867-42FC-9EAC-06AD4CBF0C8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20070782"/>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985BEB-2CB3-4CA2-8C08-CDE9A31C76E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51181602"/>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B33023-5026-409F-8301-F9B67E35584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99192406"/>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B5E7DE-AC76-46B6-B8F0-6CBB3D23659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16957038"/>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85DD75-52F3-4139-A5B2-6A7BE25762E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63403328"/>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EB6A69-808A-43F3-B77F-78576FF6F4B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1118822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6CD84440-688F-4B2A-B07D-B12456C9DE43}" type="slidenum">
              <a:rPr lang="en-US"/>
              <a:pPr>
                <a:defRPr/>
              </a:pPr>
              <a:t>‹#›</a:t>
            </a:fld>
            <a:endParaRPr lang="en-US" dirty="0"/>
          </a:p>
        </p:txBody>
      </p:sp>
    </p:spTree>
    <p:extLst>
      <p:ext uri="{BB962C8B-B14F-4D97-AF65-F5344CB8AC3E}">
        <p14:creationId xmlns:p14="http://schemas.microsoft.com/office/powerpoint/2010/main" val="392890030"/>
      </p:ext>
    </p:extLst>
  </p:cSld>
  <p:clrMapOvr>
    <a:masterClrMapping/>
  </p:clrMapOvr>
  <p:transition spd="slow">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A5A0E27-6FBF-4504-B3E4-1DF9622B893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38027658"/>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C907C4F-5E1A-47C5-9F95-D02C56BB39D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62134325"/>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81BFF96-023A-4046-BF68-306BF9D4E96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01804755"/>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3E94380-22CF-4955-83A9-C775FF98E5C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16295675"/>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213C375-D8D1-44A2-B830-58616541EDC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3569706"/>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EEF4F57-76B5-4DDE-B21D-866ADB390DC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10023790"/>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A69EF1E-8978-43F6-B4F0-4A0AA68BC2F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4486600"/>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E145BD-1C96-401E-8D89-3673A597997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44962456"/>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33C28A-4FA7-4A82-A453-85EDB2BADDF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88621770"/>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3A4231-B982-42A5-AE17-3460F876D65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5823800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3D94847E-1A4D-4893-8F42-CC035E804BC1}" type="slidenum">
              <a:rPr lang="en-US"/>
              <a:pPr>
                <a:defRPr/>
              </a:pPr>
              <a:t>‹#›</a:t>
            </a:fld>
            <a:endParaRPr lang="en-US" dirty="0"/>
          </a:p>
        </p:txBody>
      </p:sp>
    </p:spTree>
    <p:extLst>
      <p:ext uri="{BB962C8B-B14F-4D97-AF65-F5344CB8AC3E}">
        <p14:creationId xmlns:p14="http://schemas.microsoft.com/office/powerpoint/2010/main" val="3987863301"/>
      </p:ext>
    </p:extLst>
  </p:cSld>
  <p:clrMapOvr>
    <a:masterClrMapping/>
  </p:clrMapOvr>
  <p:transition spd="slow">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0A4241-C9AB-40BB-8466-D0D35C99230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58991776"/>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F5B3763-18B3-4BBF-8FA0-68571267D9C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38548038"/>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3F34730-4042-4FA7-99BA-619D528A691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58651578"/>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FF8AEE1-BDDE-4A25-9A3C-CC98412CD08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58564154"/>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B1FAD02-87E5-4C4E-8E2C-070B95AE554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77903528"/>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8D89907-7020-433C-9304-A174CE25EAC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70461644"/>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667D42-29F1-4618-A2CF-6E371EE174B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49205136"/>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D751BD4-C030-407F-BABA-08597BF58ED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04590167"/>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B9620F-066D-46A5-B91F-A67C639CC7D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32283989"/>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928FDB1-944D-4D8C-A4FE-B4CB2CAC35E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2174067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7E00"/>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06E6C03E-493E-44B0-BF41-09F36C245B95}"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7E00"/>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BA225A72-312E-4CF9-B8E0-49FFFC3EF8C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5332235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C000">
            <a:alpha val="59000"/>
          </a:srgb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02EEB5B-0C57-473B-A1BF-11CA541A6586}" type="slidenum">
              <a:rPr lang="en-US">
                <a:solidFill>
                  <a:srgbClr val="000000"/>
                </a:solidFill>
                <a:latin typeface="Times New Roman" pitchFamily="18" charset="0"/>
              </a:rPr>
              <a:pPr>
                <a:defRPr/>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3122798458"/>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E48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719F323-99C1-499C-8957-3A406BE64E61}" type="slidenum">
              <a:rPr lang="en-US">
                <a:solidFill>
                  <a:srgbClr val="000000"/>
                </a:solidFill>
                <a:latin typeface="Times New Roman" pitchFamily="18" charset="0"/>
              </a:rPr>
              <a:pPr>
                <a:defRPr/>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2751645205"/>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DB6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C3F7D631-701F-4046-9E27-CF7D871A4A19}" type="datetimeFigureOut">
              <a:rPr lang="en-US" smtClean="0">
                <a:solidFill>
                  <a:prstClr val="black">
                    <a:tint val="75000"/>
                  </a:prstClr>
                </a:solidFill>
                <a:latin typeface="Calibri"/>
              </a:rPr>
              <a:pPr fontAlgn="auto">
                <a:spcBef>
                  <a:spcPts val="0"/>
                </a:spcBef>
                <a:spcAft>
                  <a:spcPts val="0"/>
                </a:spcAft>
              </a:pPr>
              <a:t>7/18/2017</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32591E1F-A0F5-40CD-A4FF-6D865D44E276}"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501269044"/>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E18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C3F7D631-701F-4046-9E27-CF7D871A4A19}" type="datetimeFigureOut">
              <a:rPr lang="en-US" smtClean="0">
                <a:solidFill>
                  <a:prstClr val="black">
                    <a:tint val="75000"/>
                  </a:prstClr>
                </a:solidFill>
                <a:latin typeface="Calibri"/>
              </a:rPr>
              <a:pPr fontAlgn="auto">
                <a:spcBef>
                  <a:spcPts val="0"/>
                </a:spcBef>
                <a:spcAft>
                  <a:spcPts val="0"/>
                </a:spcAft>
              </a:pPr>
              <a:t>7/18/2017</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32591E1F-A0F5-40CD-A4FF-6D865D44E276}"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871462834"/>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E285"/>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96E9222D-81AE-4932-B79C-3AD9DE93B40E}" type="slidenum">
              <a:rPr lang="en-US">
                <a:solidFill>
                  <a:srgbClr val="000000"/>
                </a:solidFill>
                <a:latin typeface="Times New Roman" pitchFamily="18" charset="0"/>
              </a:rPr>
              <a:pPr>
                <a:defRPr/>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4016949265"/>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defRPr/>
            </a:pPr>
            <a:endParaRPr lang="en-US" dirty="0">
              <a:solidFill>
                <a:srgbClr val="000000"/>
              </a:solidFill>
              <a:latin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pPr>
              <a:defRPr/>
            </a:pPr>
            <a:endParaRPr lang="en-US" dirty="0">
              <a:solidFill>
                <a:srgbClr val="000000"/>
              </a:solidFill>
              <a:latin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F27C66E3-81D6-47A2-A0A0-CEA70471C6C1}" type="slidenum">
              <a:rPr lang="en-US">
                <a:solidFill>
                  <a:srgbClr val="000000"/>
                </a:solidFill>
                <a:latin typeface="Times New Roman"/>
              </a:rPr>
              <a:pPr>
                <a:defRPr/>
              </a:pPr>
              <a:t>‹#›</a:t>
            </a:fld>
            <a:endParaRPr lang="en-US" dirty="0">
              <a:solidFill>
                <a:srgbClr val="000000"/>
              </a:solidFill>
              <a:latin typeface="Times New Roman"/>
            </a:endParaRPr>
          </a:p>
        </p:txBody>
      </p:sp>
    </p:spTree>
    <p:extLst>
      <p:ext uri="{BB962C8B-B14F-4D97-AF65-F5344CB8AC3E}">
        <p14:creationId xmlns:p14="http://schemas.microsoft.com/office/powerpoint/2010/main" val="3041632293"/>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E79B"/>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FFE28EA2-7478-4C93-AD87-97A0F96EDF4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91978201"/>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6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62.xml"/></Relationships>
</file>

<file path=ppt/slides/_rels/slide1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51.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 Id="rId5" Type="http://schemas.microsoft.com/office/2007/relationships/hdphoto" Target="../media/hdphoto11.wdp"/><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7.xml"/><Relationship Id="rId4" Type="http://schemas.microsoft.com/office/2007/relationships/hdphoto" Target="../media/hdphoto14.wdp"/></Relationships>
</file>

<file path=ppt/slides/_rels/slide4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51.xml"/></Relationships>
</file>

<file path=ppt/slides/_rels/slide50.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62.xml"/></Relationships>
</file>

<file path=ppt/slides/_rels/slide6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4" Type="http://schemas.microsoft.com/office/2007/relationships/hdphoto" Target="../media/hdphoto19.wdp"/></Relationships>
</file>

<file path=ppt/slides/_rels/slide6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84.xml"/><Relationship Id="rId1" Type="http://schemas.openxmlformats.org/officeDocument/2006/relationships/tags" Target="../tags/tag1.xml"/><Relationship Id="rId4" Type="http://schemas.openxmlformats.org/officeDocument/2006/relationships/image" Target="../media/image62.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73.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jpeg"/><Relationship Id="rId1" Type="http://schemas.openxmlformats.org/officeDocument/2006/relationships/slideLayout" Target="../slideLayouts/slideLayout73.xml"/><Relationship Id="rId5" Type="http://schemas.microsoft.com/office/2007/relationships/hdphoto" Target="../media/hdphoto4.wdp"/><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6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7909730"/>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C:\users\sheila\desktop\bible study\ultimate royality free\1-bib pics-ot\Esther\Esther &amp; Ahasuerus\Hypostyle ceiling 1099-1.jpg"/>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backgroundRemoval t="4108" b="94601" l="29102" r="74161">
                        <a14:foregroundMark x1="41704" y1="17371" x2="73436" y2="4225"/>
                        <a14:foregroundMark x1="71895" y1="25704" x2="71079" y2="93662"/>
                        <a14:foregroundMark x1="63191" y1="90610" x2="63191" y2="90610"/>
                        <a14:foregroundMark x1="63191" y1="90610" x2="40345" y2="78052"/>
                        <a14:foregroundMark x1="36537" y1="48005" x2="39347" y2="94601"/>
                        <a14:foregroundMark x1="29193" y1="16549" x2="30009" y2="27817"/>
                        <a14:foregroundMark x1="74161" y1="24765" x2="73980" y2="32864"/>
                        <a14:foregroundMark x1="33182" y1="44601" x2="33454" y2="46596"/>
                      </a14:backgroundRemoval>
                    </a14:imgEffect>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p:blipFill>
        <p:spPr bwMode="auto">
          <a:xfrm flipH="1">
            <a:off x="-2" y="-1"/>
            <a:ext cx="4800601" cy="6830009"/>
          </a:xfrm>
          <a:prstGeom prst="rect">
            <a:avLst/>
          </a:prstGeom>
          <a:noFill/>
          <a:extLst>
            <a:ext uri="{909E8E84-426E-40DD-AFC4-6F175D3DCCD1}">
              <a14:hiddenFill xmlns:a14="http://schemas.microsoft.com/office/drawing/2010/main">
                <a:solidFill>
                  <a:srgbClr val="FFFFFF"/>
                </a:solidFill>
              </a14:hiddenFill>
            </a:ext>
          </a:extLst>
        </p:spPr>
      </p:pic>
      <p:sp>
        <p:nvSpPr>
          <p:cNvPr id="5" name="Horizontal Scroll 4"/>
          <p:cNvSpPr/>
          <p:nvPr/>
        </p:nvSpPr>
        <p:spPr>
          <a:xfrm>
            <a:off x="4267200" y="1905000"/>
            <a:ext cx="3810000" cy="4038600"/>
          </a:xfrm>
          <a:prstGeom prst="horizontalScroll">
            <a:avLst/>
          </a:prstGeom>
          <a:solidFill>
            <a:srgbClr val="FFEFBD"/>
          </a:solidFill>
          <a:ln>
            <a:solidFill>
              <a:schemeClr val="tx1"/>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p:cNvSpPr/>
          <p:nvPr/>
        </p:nvSpPr>
        <p:spPr>
          <a:xfrm>
            <a:off x="4952999" y="2514600"/>
            <a:ext cx="2667001" cy="28956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800" b="1" dirty="0">
                <a:solidFill>
                  <a:schemeClr val="tx1"/>
                </a:solidFill>
              </a:rPr>
              <a:t>THE BOOK OF ESTHER</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7E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email">
            <a:extLst>
              <a:ext uri="{BEBA8EAE-BF5A-486C-A8C5-ECC9F3942E4B}">
                <a14:imgProps xmlns:a14="http://schemas.microsoft.com/office/drawing/2010/main">
                  <a14:imgLayer r:embed="rId3">
                    <a14:imgEffect>
                      <a14:artisticTexturizer/>
                    </a14:imgEffect>
                  </a14:imgLayer>
                </a14:imgProps>
              </a:ext>
            </a:extLst>
          </a:blip>
          <a:srcRect/>
          <a:stretch>
            <a:fillRect/>
          </a:stretch>
        </p:blipFill>
        <p:spPr bwMode="auto">
          <a:xfrm>
            <a:off x="152400" y="195263"/>
            <a:ext cx="8772525" cy="6467475"/>
          </a:xfrm>
          <a:prstGeom prst="rect">
            <a:avLst/>
          </a:prstGeom>
          <a:noFill/>
          <a:ln w="9525">
            <a:noFill/>
            <a:miter lim="800000"/>
            <a:headEnd/>
            <a:tailEnd/>
          </a:ln>
        </p:spPr>
      </p:pic>
      <p:sp>
        <p:nvSpPr>
          <p:cNvPr id="2" name="Freeform 1"/>
          <p:cNvSpPr/>
          <p:nvPr/>
        </p:nvSpPr>
        <p:spPr>
          <a:xfrm>
            <a:off x="2120103" y="914400"/>
            <a:ext cx="6452397" cy="3657600"/>
          </a:xfrm>
          <a:custGeom>
            <a:avLst/>
            <a:gdLst>
              <a:gd name="connsiteX0" fmla="*/ 1715297 w 6452397"/>
              <a:gd name="connsiteY0" fmla="*/ 2540000 h 3536088"/>
              <a:gd name="connsiteX1" fmla="*/ 1702597 w 6452397"/>
              <a:gd name="connsiteY1" fmla="*/ 2603500 h 3536088"/>
              <a:gd name="connsiteX2" fmla="*/ 1740697 w 6452397"/>
              <a:gd name="connsiteY2" fmla="*/ 2717800 h 3536088"/>
              <a:gd name="connsiteX3" fmla="*/ 1778797 w 6452397"/>
              <a:gd name="connsiteY3" fmla="*/ 2743200 h 3536088"/>
              <a:gd name="connsiteX4" fmla="*/ 1804197 w 6452397"/>
              <a:gd name="connsiteY4" fmla="*/ 2781300 h 3536088"/>
              <a:gd name="connsiteX5" fmla="*/ 1829597 w 6452397"/>
              <a:gd name="connsiteY5" fmla="*/ 2857500 h 3536088"/>
              <a:gd name="connsiteX6" fmla="*/ 1880397 w 6452397"/>
              <a:gd name="connsiteY6" fmla="*/ 2870200 h 3536088"/>
              <a:gd name="connsiteX7" fmla="*/ 1931197 w 6452397"/>
              <a:gd name="connsiteY7" fmla="*/ 2984500 h 3536088"/>
              <a:gd name="connsiteX8" fmla="*/ 1943897 w 6452397"/>
              <a:gd name="connsiteY8" fmla="*/ 3022600 h 3536088"/>
              <a:gd name="connsiteX9" fmla="*/ 2007397 w 6452397"/>
              <a:gd name="connsiteY9" fmla="*/ 3098800 h 3536088"/>
              <a:gd name="connsiteX10" fmla="*/ 2045497 w 6452397"/>
              <a:gd name="connsiteY10" fmla="*/ 3213100 h 3536088"/>
              <a:gd name="connsiteX11" fmla="*/ 2058197 w 6452397"/>
              <a:gd name="connsiteY11" fmla="*/ 3251200 h 3536088"/>
              <a:gd name="connsiteX12" fmla="*/ 2121697 w 6452397"/>
              <a:gd name="connsiteY12" fmla="*/ 3327400 h 3536088"/>
              <a:gd name="connsiteX13" fmla="*/ 2185197 w 6452397"/>
              <a:gd name="connsiteY13" fmla="*/ 3390900 h 3536088"/>
              <a:gd name="connsiteX14" fmla="*/ 2274097 w 6452397"/>
              <a:gd name="connsiteY14" fmla="*/ 3492500 h 3536088"/>
              <a:gd name="connsiteX15" fmla="*/ 2261397 w 6452397"/>
              <a:gd name="connsiteY15" fmla="*/ 3530600 h 3536088"/>
              <a:gd name="connsiteX16" fmla="*/ 2134397 w 6452397"/>
              <a:gd name="connsiteY16" fmla="*/ 3505200 h 3536088"/>
              <a:gd name="connsiteX17" fmla="*/ 1969297 w 6452397"/>
              <a:gd name="connsiteY17" fmla="*/ 3492500 h 3536088"/>
              <a:gd name="connsiteX18" fmla="*/ 1905797 w 6452397"/>
              <a:gd name="connsiteY18" fmla="*/ 3479800 h 3536088"/>
              <a:gd name="connsiteX19" fmla="*/ 1867697 w 6452397"/>
              <a:gd name="connsiteY19" fmla="*/ 3467100 h 3536088"/>
              <a:gd name="connsiteX20" fmla="*/ 1639097 w 6452397"/>
              <a:gd name="connsiteY20" fmla="*/ 3479800 h 3536088"/>
              <a:gd name="connsiteX21" fmla="*/ 1346997 w 6452397"/>
              <a:gd name="connsiteY21" fmla="*/ 3492500 h 3536088"/>
              <a:gd name="connsiteX22" fmla="*/ 1219997 w 6452397"/>
              <a:gd name="connsiteY22" fmla="*/ 3467100 h 3536088"/>
              <a:gd name="connsiteX23" fmla="*/ 1143797 w 6452397"/>
              <a:gd name="connsiteY23" fmla="*/ 3416300 h 3536088"/>
              <a:gd name="connsiteX24" fmla="*/ 1131097 w 6452397"/>
              <a:gd name="connsiteY24" fmla="*/ 3378200 h 3536088"/>
              <a:gd name="connsiteX25" fmla="*/ 1054897 w 6452397"/>
              <a:gd name="connsiteY25" fmla="*/ 3314700 h 3536088"/>
              <a:gd name="connsiteX26" fmla="*/ 1004097 w 6452397"/>
              <a:gd name="connsiteY26" fmla="*/ 3276600 h 3536088"/>
              <a:gd name="connsiteX27" fmla="*/ 965997 w 6452397"/>
              <a:gd name="connsiteY27" fmla="*/ 3238500 h 3536088"/>
              <a:gd name="connsiteX28" fmla="*/ 864397 w 6452397"/>
              <a:gd name="connsiteY28" fmla="*/ 3187700 h 3536088"/>
              <a:gd name="connsiteX29" fmla="*/ 788197 w 6452397"/>
              <a:gd name="connsiteY29" fmla="*/ 3124200 h 3536088"/>
              <a:gd name="connsiteX30" fmla="*/ 724697 w 6452397"/>
              <a:gd name="connsiteY30" fmla="*/ 3060700 h 3536088"/>
              <a:gd name="connsiteX31" fmla="*/ 648497 w 6452397"/>
              <a:gd name="connsiteY31" fmla="*/ 2984500 h 3536088"/>
              <a:gd name="connsiteX32" fmla="*/ 584997 w 6452397"/>
              <a:gd name="connsiteY32" fmla="*/ 2908300 h 3536088"/>
              <a:gd name="connsiteX33" fmla="*/ 546897 w 6452397"/>
              <a:gd name="connsiteY33" fmla="*/ 2882900 h 3536088"/>
              <a:gd name="connsiteX34" fmla="*/ 470697 w 6452397"/>
              <a:gd name="connsiteY34" fmla="*/ 2806700 h 3536088"/>
              <a:gd name="connsiteX35" fmla="*/ 445297 w 6452397"/>
              <a:gd name="connsiteY35" fmla="*/ 2768600 h 3536088"/>
              <a:gd name="connsiteX36" fmla="*/ 407197 w 6452397"/>
              <a:gd name="connsiteY36" fmla="*/ 2755900 h 3536088"/>
              <a:gd name="connsiteX37" fmla="*/ 330997 w 6452397"/>
              <a:gd name="connsiteY37" fmla="*/ 2692400 h 3536088"/>
              <a:gd name="connsiteX38" fmla="*/ 216697 w 6452397"/>
              <a:gd name="connsiteY38" fmla="*/ 2616200 h 3536088"/>
              <a:gd name="connsiteX39" fmla="*/ 178597 w 6452397"/>
              <a:gd name="connsiteY39" fmla="*/ 2590800 h 3536088"/>
              <a:gd name="connsiteX40" fmla="*/ 115097 w 6452397"/>
              <a:gd name="connsiteY40" fmla="*/ 2527300 h 3536088"/>
              <a:gd name="connsiteX41" fmla="*/ 89697 w 6452397"/>
              <a:gd name="connsiteY41" fmla="*/ 2489200 h 3536088"/>
              <a:gd name="connsiteX42" fmla="*/ 51597 w 6452397"/>
              <a:gd name="connsiteY42" fmla="*/ 2451100 h 3536088"/>
              <a:gd name="connsiteX43" fmla="*/ 26197 w 6452397"/>
              <a:gd name="connsiteY43" fmla="*/ 2413000 h 3536088"/>
              <a:gd name="connsiteX44" fmla="*/ 797 w 6452397"/>
              <a:gd name="connsiteY44" fmla="*/ 2336800 h 3536088"/>
              <a:gd name="connsiteX45" fmla="*/ 51597 w 6452397"/>
              <a:gd name="connsiteY45" fmla="*/ 2159000 h 3536088"/>
              <a:gd name="connsiteX46" fmla="*/ 89697 w 6452397"/>
              <a:gd name="connsiteY46" fmla="*/ 2146300 h 3536088"/>
              <a:gd name="connsiteX47" fmla="*/ 165897 w 6452397"/>
              <a:gd name="connsiteY47" fmla="*/ 2159000 h 3536088"/>
              <a:gd name="connsiteX48" fmla="*/ 203997 w 6452397"/>
              <a:gd name="connsiteY48" fmla="*/ 2184400 h 3536088"/>
              <a:gd name="connsiteX49" fmla="*/ 280197 w 6452397"/>
              <a:gd name="connsiteY49" fmla="*/ 2209800 h 3536088"/>
              <a:gd name="connsiteX50" fmla="*/ 318297 w 6452397"/>
              <a:gd name="connsiteY50" fmla="*/ 2222500 h 3536088"/>
              <a:gd name="connsiteX51" fmla="*/ 356397 w 6452397"/>
              <a:gd name="connsiteY51" fmla="*/ 2235200 h 3536088"/>
              <a:gd name="connsiteX52" fmla="*/ 432597 w 6452397"/>
              <a:gd name="connsiteY52" fmla="*/ 2273300 h 3536088"/>
              <a:gd name="connsiteX53" fmla="*/ 546897 w 6452397"/>
              <a:gd name="connsiteY53" fmla="*/ 2298700 h 3536088"/>
              <a:gd name="connsiteX54" fmla="*/ 584997 w 6452397"/>
              <a:gd name="connsiteY54" fmla="*/ 2311400 h 3536088"/>
              <a:gd name="connsiteX55" fmla="*/ 788197 w 6452397"/>
              <a:gd name="connsiteY55" fmla="*/ 2324100 h 3536088"/>
              <a:gd name="connsiteX56" fmla="*/ 864397 w 6452397"/>
              <a:gd name="connsiteY56" fmla="*/ 2336800 h 3536088"/>
              <a:gd name="connsiteX57" fmla="*/ 927897 w 6452397"/>
              <a:gd name="connsiteY57" fmla="*/ 2349500 h 3536088"/>
              <a:gd name="connsiteX58" fmla="*/ 1181897 w 6452397"/>
              <a:gd name="connsiteY58" fmla="*/ 2336800 h 3536088"/>
              <a:gd name="connsiteX59" fmla="*/ 1219997 w 6452397"/>
              <a:gd name="connsiteY59" fmla="*/ 2324100 h 3536088"/>
              <a:gd name="connsiteX60" fmla="*/ 1321597 w 6452397"/>
              <a:gd name="connsiteY60" fmla="*/ 2336800 h 3536088"/>
              <a:gd name="connsiteX61" fmla="*/ 1435897 w 6452397"/>
              <a:gd name="connsiteY61" fmla="*/ 2362200 h 3536088"/>
              <a:gd name="connsiteX62" fmla="*/ 1715297 w 6452397"/>
              <a:gd name="connsiteY62" fmla="*/ 2324100 h 3536088"/>
              <a:gd name="connsiteX63" fmla="*/ 1791497 w 6452397"/>
              <a:gd name="connsiteY63" fmla="*/ 2298700 h 3536088"/>
              <a:gd name="connsiteX64" fmla="*/ 1829597 w 6452397"/>
              <a:gd name="connsiteY64" fmla="*/ 2286000 h 3536088"/>
              <a:gd name="connsiteX65" fmla="*/ 1880397 w 6452397"/>
              <a:gd name="connsiteY65" fmla="*/ 2209800 h 3536088"/>
              <a:gd name="connsiteX66" fmla="*/ 1943897 w 6452397"/>
              <a:gd name="connsiteY66" fmla="*/ 2133600 h 3536088"/>
              <a:gd name="connsiteX67" fmla="*/ 1956597 w 6452397"/>
              <a:gd name="connsiteY67" fmla="*/ 2095500 h 3536088"/>
              <a:gd name="connsiteX68" fmla="*/ 1981997 w 6452397"/>
              <a:gd name="connsiteY68" fmla="*/ 2057400 h 3536088"/>
              <a:gd name="connsiteX69" fmla="*/ 2007397 w 6452397"/>
              <a:gd name="connsiteY69" fmla="*/ 1981200 h 3536088"/>
              <a:gd name="connsiteX70" fmla="*/ 2032797 w 6452397"/>
              <a:gd name="connsiteY70" fmla="*/ 1943100 h 3536088"/>
              <a:gd name="connsiteX71" fmla="*/ 2058197 w 6452397"/>
              <a:gd name="connsiteY71" fmla="*/ 1866900 h 3536088"/>
              <a:gd name="connsiteX72" fmla="*/ 2070897 w 6452397"/>
              <a:gd name="connsiteY72" fmla="*/ 1828800 h 3536088"/>
              <a:gd name="connsiteX73" fmla="*/ 2083597 w 6452397"/>
              <a:gd name="connsiteY73" fmla="*/ 1790700 h 3536088"/>
              <a:gd name="connsiteX74" fmla="*/ 2108997 w 6452397"/>
              <a:gd name="connsiteY74" fmla="*/ 1676400 h 3536088"/>
              <a:gd name="connsiteX75" fmla="*/ 2108997 w 6452397"/>
              <a:gd name="connsiteY75" fmla="*/ 1422400 h 3536088"/>
              <a:gd name="connsiteX76" fmla="*/ 2083597 w 6452397"/>
              <a:gd name="connsiteY76" fmla="*/ 1346200 h 3536088"/>
              <a:gd name="connsiteX77" fmla="*/ 2045497 w 6452397"/>
              <a:gd name="connsiteY77" fmla="*/ 1320800 h 3536088"/>
              <a:gd name="connsiteX78" fmla="*/ 2032797 w 6452397"/>
              <a:gd name="connsiteY78" fmla="*/ 1282700 h 3536088"/>
              <a:gd name="connsiteX79" fmla="*/ 1867697 w 6452397"/>
              <a:gd name="connsiteY79" fmla="*/ 1282700 h 3536088"/>
              <a:gd name="connsiteX80" fmla="*/ 1842297 w 6452397"/>
              <a:gd name="connsiteY80" fmla="*/ 1320800 h 3536088"/>
              <a:gd name="connsiteX81" fmla="*/ 1727997 w 6452397"/>
              <a:gd name="connsiteY81" fmla="*/ 1384300 h 3536088"/>
              <a:gd name="connsiteX82" fmla="*/ 1689897 w 6452397"/>
              <a:gd name="connsiteY82" fmla="*/ 1409700 h 3536088"/>
              <a:gd name="connsiteX83" fmla="*/ 1613697 w 6452397"/>
              <a:gd name="connsiteY83" fmla="*/ 1397000 h 3536088"/>
              <a:gd name="connsiteX84" fmla="*/ 1575597 w 6452397"/>
              <a:gd name="connsiteY84" fmla="*/ 1384300 h 3536088"/>
              <a:gd name="connsiteX85" fmla="*/ 1473997 w 6452397"/>
              <a:gd name="connsiteY85" fmla="*/ 1358900 h 3536088"/>
              <a:gd name="connsiteX86" fmla="*/ 1461297 w 6452397"/>
              <a:gd name="connsiteY86" fmla="*/ 1320800 h 3536088"/>
              <a:gd name="connsiteX87" fmla="*/ 1385097 w 6452397"/>
              <a:gd name="connsiteY87" fmla="*/ 1295400 h 3536088"/>
              <a:gd name="connsiteX88" fmla="*/ 1308897 w 6452397"/>
              <a:gd name="connsiteY88" fmla="*/ 1320800 h 3536088"/>
              <a:gd name="connsiteX89" fmla="*/ 1270797 w 6452397"/>
              <a:gd name="connsiteY89" fmla="*/ 1333500 h 3536088"/>
              <a:gd name="connsiteX90" fmla="*/ 1181897 w 6452397"/>
              <a:gd name="connsiteY90" fmla="*/ 1435100 h 3536088"/>
              <a:gd name="connsiteX91" fmla="*/ 1092997 w 6452397"/>
              <a:gd name="connsiteY91" fmla="*/ 1397000 h 3536088"/>
              <a:gd name="connsiteX92" fmla="*/ 940597 w 6452397"/>
              <a:gd name="connsiteY92" fmla="*/ 1358900 h 3536088"/>
              <a:gd name="connsiteX93" fmla="*/ 864397 w 6452397"/>
              <a:gd name="connsiteY93" fmla="*/ 1333500 h 3536088"/>
              <a:gd name="connsiteX94" fmla="*/ 838997 w 6452397"/>
              <a:gd name="connsiteY94" fmla="*/ 1295400 h 3536088"/>
              <a:gd name="connsiteX95" fmla="*/ 826297 w 6452397"/>
              <a:gd name="connsiteY95" fmla="*/ 1257300 h 3536088"/>
              <a:gd name="connsiteX96" fmla="*/ 788197 w 6452397"/>
              <a:gd name="connsiteY96" fmla="*/ 1244600 h 3536088"/>
              <a:gd name="connsiteX97" fmla="*/ 788197 w 6452397"/>
              <a:gd name="connsiteY97" fmla="*/ 1028700 h 3536088"/>
              <a:gd name="connsiteX98" fmla="*/ 775497 w 6452397"/>
              <a:gd name="connsiteY98" fmla="*/ 990600 h 3536088"/>
              <a:gd name="connsiteX99" fmla="*/ 661197 w 6452397"/>
              <a:gd name="connsiteY99" fmla="*/ 927100 h 3536088"/>
              <a:gd name="connsiteX100" fmla="*/ 648497 w 6452397"/>
              <a:gd name="connsiteY100" fmla="*/ 889000 h 3536088"/>
              <a:gd name="connsiteX101" fmla="*/ 661197 w 6452397"/>
              <a:gd name="connsiteY101" fmla="*/ 850900 h 3536088"/>
              <a:gd name="connsiteX102" fmla="*/ 699297 w 6452397"/>
              <a:gd name="connsiteY102" fmla="*/ 838200 h 3536088"/>
              <a:gd name="connsiteX103" fmla="*/ 813597 w 6452397"/>
              <a:gd name="connsiteY103" fmla="*/ 825500 h 3536088"/>
              <a:gd name="connsiteX104" fmla="*/ 889797 w 6452397"/>
              <a:gd name="connsiteY104" fmla="*/ 800100 h 3536088"/>
              <a:gd name="connsiteX105" fmla="*/ 927897 w 6452397"/>
              <a:gd name="connsiteY105" fmla="*/ 787400 h 3536088"/>
              <a:gd name="connsiteX106" fmla="*/ 978697 w 6452397"/>
              <a:gd name="connsiteY106" fmla="*/ 774700 h 3536088"/>
              <a:gd name="connsiteX107" fmla="*/ 1042197 w 6452397"/>
              <a:gd name="connsiteY107" fmla="*/ 711200 h 3536088"/>
              <a:gd name="connsiteX108" fmla="*/ 1054897 w 6452397"/>
              <a:gd name="connsiteY108" fmla="*/ 673100 h 3536088"/>
              <a:gd name="connsiteX109" fmla="*/ 1092997 w 6452397"/>
              <a:gd name="connsiteY109" fmla="*/ 647700 h 3536088"/>
              <a:gd name="connsiteX110" fmla="*/ 1118397 w 6452397"/>
              <a:gd name="connsiteY110" fmla="*/ 609600 h 3536088"/>
              <a:gd name="connsiteX111" fmla="*/ 1308897 w 6452397"/>
              <a:gd name="connsiteY111" fmla="*/ 571500 h 3536088"/>
              <a:gd name="connsiteX112" fmla="*/ 1423197 w 6452397"/>
              <a:gd name="connsiteY112" fmla="*/ 533400 h 3536088"/>
              <a:gd name="connsiteX113" fmla="*/ 1461297 w 6452397"/>
              <a:gd name="connsiteY113" fmla="*/ 520700 h 3536088"/>
              <a:gd name="connsiteX114" fmla="*/ 1537497 w 6452397"/>
              <a:gd name="connsiteY114" fmla="*/ 469900 h 3536088"/>
              <a:gd name="connsiteX115" fmla="*/ 1575597 w 6452397"/>
              <a:gd name="connsiteY115" fmla="*/ 457200 h 3536088"/>
              <a:gd name="connsiteX116" fmla="*/ 1613697 w 6452397"/>
              <a:gd name="connsiteY116" fmla="*/ 431800 h 3536088"/>
              <a:gd name="connsiteX117" fmla="*/ 1727997 w 6452397"/>
              <a:gd name="connsiteY117" fmla="*/ 381000 h 3536088"/>
              <a:gd name="connsiteX118" fmla="*/ 1893097 w 6452397"/>
              <a:gd name="connsiteY118" fmla="*/ 393700 h 3536088"/>
              <a:gd name="connsiteX119" fmla="*/ 1969297 w 6452397"/>
              <a:gd name="connsiteY119" fmla="*/ 419100 h 3536088"/>
              <a:gd name="connsiteX120" fmla="*/ 2070897 w 6452397"/>
              <a:gd name="connsiteY120" fmla="*/ 482600 h 3536088"/>
              <a:gd name="connsiteX121" fmla="*/ 2223297 w 6452397"/>
              <a:gd name="connsiteY121" fmla="*/ 508000 h 3536088"/>
              <a:gd name="connsiteX122" fmla="*/ 2401097 w 6452397"/>
              <a:gd name="connsiteY122" fmla="*/ 533400 h 3536088"/>
              <a:gd name="connsiteX123" fmla="*/ 2439197 w 6452397"/>
              <a:gd name="connsiteY123" fmla="*/ 546100 h 3536088"/>
              <a:gd name="connsiteX124" fmla="*/ 2642397 w 6452397"/>
              <a:gd name="connsiteY124" fmla="*/ 520700 h 3536088"/>
              <a:gd name="connsiteX125" fmla="*/ 2680497 w 6452397"/>
              <a:gd name="connsiteY125" fmla="*/ 495300 h 3536088"/>
              <a:gd name="connsiteX126" fmla="*/ 2743997 w 6452397"/>
              <a:gd name="connsiteY126" fmla="*/ 444500 h 3536088"/>
              <a:gd name="connsiteX127" fmla="*/ 2807497 w 6452397"/>
              <a:gd name="connsiteY127" fmla="*/ 393700 h 3536088"/>
              <a:gd name="connsiteX128" fmla="*/ 2883697 w 6452397"/>
              <a:gd name="connsiteY128" fmla="*/ 444500 h 3536088"/>
              <a:gd name="connsiteX129" fmla="*/ 2921797 w 6452397"/>
              <a:gd name="connsiteY129" fmla="*/ 457200 h 3536088"/>
              <a:gd name="connsiteX130" fmla="*/ 2997997 w 6452397"/>
              <a:gd name="connsiteY130" fmla="*/ 508000 h 3536088"/>
              <a:gd name="connsiteX131" fmla="*/ 3036097 w 6452397"/>
              <a:gd name="connsiteY131" fmla="*/ 533400 h 3536088"/>
              <a:gd name="connsiteX132" fmla="*/ 3074197 w 6452397"/>
              <a:gd name="connsiteY132" fmla="*/ 558800 h 3536088"/>
              <a:gd name="connsiteX133" fmla="*/ 3099597 w 6452397"/>
              <a:gd name="connsiteY133" fmla="*/ 596900 h 3536088"/>
              <a:gd name="connsiteX134" fmla="*/ 3137697 w 6452397"/>
              <a:gd name="connsiteY134" fmla="*/ 609600 h 3536088"/>
              <a:gd name="connsiteX135" fmla="*/ 3251997 w 6452397"/>
              <a:gd name="connsiteY135" fmla="*/ 622300 h 3536088"/>
              <a:gd name="connsiteX136" fmla="*/ 3404397 w 6452397"/>
              <a:gd name="connsiteY136" fmla="*/ 635000 h 3536088"/>
              <a:gd name="connsiteX137" fmla="*/ 3455197 w 6452397"/>
              <a:gd name="connsiteY137" fmla="*/ 647700 h 3536088"/>
              <a:gd name="connsiteX138" fmla="*/ 3544097 w 6452397"/>
              <a:gd name="connsiteY138" fmla="*/ 673100 h 3536088"/>
              <a:gd name="connsiteX139" fmla="*/ 3798097 w 6452397"/>
              <a:gd name="connsiteY139" fmla="*/ 685800 h 3536088"/>
              <a:gd name="connsiteX140" fmla="*/ 3836197 w 6452397"/>
              <a:gd name="connsiteY140" fmla="*/ 711200 h 3536088"/>
              <a:gd name="connsiteX141" fmla="*/ 3836197 w 6452397"/>
              <a:gd name="connsiteY141" fmla="*/ 812800 h 3536088"/>
              <a:gd name="connsiteX142" fmla="*/ 3798097 w 6452397"/>
              <a:gd name="connsiteY142" fmla="*/ 838200 h 3536088"/>
              <a:gd name="connsiteX143" fmla="*/ 3810797 w 6452397"/>
              <a:gd name="connsiteY143" fmla="*/ 876300 h 3536088"/>
              <a:gd name="connsiteX144" fmla="*/ 3899697 w 6452397"/>
              <a:gd name="connsiteY144" fmla="*/ 914400 h 3536088"/>
              <a:gd name="connsiteX145" fmla="*/ 3937797 w 6452397"/>
              <a:gd name="connsiteY145" fmla="*/ 927100 h 3536088"/>
              <a:gd name="connsiteX146" fmla="*/ 4140997 w 6452397"/>
              <a:gd name="connsiteY146" fmla="*/ 952500 h 3536088"/>
              <a:gd name="connsiteX147" fmla="*/ 4179097 w 6452397"/>
              <a:gd name="connsiteY147" fmla="*/ 977900 h 3536088"/>
              <a:gd name="connsiteX148" fmla="*/ 4267997 w 6452397"/>
              <a:gd name="connsiteY148" fmla="*/ 1003300 h 3536088"/>
              <a:gd name="connsiteX149" fmla="*/ 4445797 w 6452397"/>
              <a:gd name="connsiteY149" fmla="*/ 990600 h 3536088"/>
              <a:gd name="connsiteX150" fmla="*/ 4521997 w 6452397"/>
              <a:gd name="connsiteY150" fmla="*/ 952500 h 3536088"/>
              <a:gd name="connsiteX151" fmla="*/ 4560097 w 6452397"/>
              <a:gd name="connsiteY151" fmla="*/ 939800 h 3536088"/>
              <a:gd name="connsiteX152" fmla="*/ 4572797 w 6452397"/>
              <a:gd name="connsiteY152" fmla="*/ 901700 h 3536088"/>
              <a:gd name="connsiteX153" fmla="*/ 4636297 w 6452397"/>
              <a:gd name="connsiteY153" fmla="*/ 838200 h 3536088"/>
              <a:gd name="connsiteX154" fmla="*/ 4661697 w 6452397"/>
              <a:gd name="connsiteY154" fmla="*/ 723900 h 3536088"/>
              <a:gd name="connsiteX155" fmla="*/ 4712497 w 6452397"/>
              <a:gd name="connsiteY155" fmla="*/ 647700 h 3536088"/>
              <a:gd name="connsiteX156" fmla="*/ 4725197 w 6452397"/>
              <a:gd name="connsiteY156" fmla="*/ 609600 h 3536088"/>
              <a:gd name="connsiteX157" fmla="*/ 4737897 w 6452397"/>
              <a:gd name="connsiteY157" fmla="*/ 508000 h 3536088"/>
              <a:gd name="connsiteX158" fmla="*/ 4775997 w 6452397"/>
              <a:gd name="connsiteY158" fmla="*/ 482600 h 3536088"/>
              <a:gd name="connsiteX159" fmla="*/ 4801397 w 6452397"/>
              <a:gd name="connsiteY159" fmla="*/ 558800 h 3536088"/>
              <a:gd name="connsiteX160" fmla="*/ 4814097 w 6452397"/>
              <a:gd name="connsiteY160" fmla="*/ 596900 h 3536088"/>
              <a:gd name="connsiteX161" fmla="*/ 4826797 w 6452397"/>
              <a:gd name="connsiteY161" fmla="*/ 635000 h 3536088"/>
              <a:gd name="connsiteX162" fmla="*/ 4852197 w 6452397"/>
              <a:gd name="connsiteY162" fmla="*/ 673100 h 3536088"/>
              <a:gd name="connsiteX163" fmla="*/ 4890297 w 6452397"/>
              <a:gd name="connsiteY163" fmla="*/ 825500 h 3536088"/>
              <a:gd name="connsiteX164" fmla="*/ 4966497 w 6452397"/>
              <a:gd name="connsiteY164" fmla="*/ 876300 h 3536088"/>
              <a:gd name="connsiteX165" fmla="*/ 5004597 w 6452397"/>
              <a:gd name="connsiteY165" fmla="*/ 863600 h 3536088"/>
              <a:gd name="connsiteX166" fmla="*/ 5068097 w 6452397"/>
              <a:gd name="connsiteY166" fmla="*/ 787400 h 3536088"/>
              <a:gd name="connsiteX167" fmla="*/ 5080797 w 6452397"/>
              <a:gd name="connsiteY167" fmla="*/ 749300 h 3536088"/>
              <a:gd name="connsiteX168" fmla="*/ 5106197 w 6452397"/>
              <a:gd name="connsiteY168" fmla="*/ 393700 h 3536088"/>
              <a:gd name="connsiteX169" fmla="*/ 5118897 w 6452397"/>
              <a:gd name="connsiteY169" fmla="*/ 88900 h 3536088"/>
              <a:gd name="connsiteX170" fmla="*/ 5131597 w 6452397"/>
              <a:gd name="connsiteY170" fmla="*/ 50800 h 3536088"/>
              <a:gd name="connsiteX171" fmla="*/ 5169697 w 6452397"/>
              <a:gd name="connsiteY171" fmla="*/ 38100 h 3536088"/>
              <a:gd name="connsiteX172" fmla="*/ 5245897 w 6452397"/>
              <a:gd name="connsiteY172" fmla="*/ 0 h 3536088"/>
              <a:gd name="connsiteX173" fmla="*/ 5360197 w 6452397"/>
              <a:gd name="connsiteY173" fmla="*/ 25400 h 3536088"/>
              <a:gd name="connsiteX174" fmla="*/ 5385597 w 6452397"/>
              <a:gd name="connsiteY174" fmla="*/ 63500 h 3536088"/>
              <a:gd name="connsiteX175" fmla="*/ 5423697 w 6452397"/>
              <a:gd name="connsiteY175" fmla="*/ 76200 h 3536088"/>
              <a:gd name="connsiteX176" fmla="*/ 5461797 w 6452397"/>
              <a:gd name="connsiteY176" fmla="*/ 101600 h 3536088"/>
              <a:gd name="connsiteX177" fmla="*/ 5487197 w 6452397"/>
              <a:gd name="connsiteY177" fmla="*/ 139700 h 3536088"/>
              <a:gd name="connsiteX178" fmla="*/ 5512597 w 6452397"/>
              <a:gd name="connsiteY178" fmla="*/ 241300 h 3536088"/>
              <a:gd name="connsiteX179" fmla="*/ 5525297 w 6452397"/>
              <a:gd name="connsiteY179" fmla="*/ 279400 h 3536088"/>
              <a:gd name="connsiteX180" fmla="*/ 5550697 w 6452397"/>
              <a:gd name="connsiteY180" fmla="*/ 406400 h 3536088"/>
              <a:gd name="connsiteX181" fmla="*/ 5753897 w 6452397"/>
              <a:gd name="connsiteY181" fmla="*/ 431800 h 3536088"/>
              <a:gd name="connsiteX182" fmla="*/ 5804697 w 6452397"/>
              <a:gd name="connsiteY182" fmla="*/ 419100 h 3536088"/>
              <a:gd name="connsiteX183" fmla="*/ 5842797 w 6452397"/>
              <a:gd name="connsiteY183" fmla="*/ 406400 h 3536088"/>
              <a:gd name="connsiteX184" fmla="*/ 6033297 w 6452397"/>
              <a:gd name="connsiteY184" fmla="*/ 419100 h 3536088"/>
              <a:gd name="connsiteX185" fmla="*/ 6071397 w 6452397"/>
              <a:gd name="connsiteY185" fmla="*/ 431800 h 3536088"/>
              <a:gd name="connsiteX186" fmla="*/ 6109497 w 6452397"/>
              <a:gd name="connsiteY186" fmla="*/ 457200 h 3536088"/>
              <a:gd name="connsiteX187" fmla="*/ 6160297 w 6452397"/>
              <a:gd name="connsiteY187" fmla="*/ 469900 h 3536088"/>
              <a:gd name="connsiteX188" fmla="*/ 6249197 w 6452397"/>
              <a:gd name="connsiteY188" fmla="*/ 571500 h 3536088"/>
              <a:gd name="connsiteX189" fmla="*/ 6274597 w 6452397"/>
              <a:gd name="connsiteY189" fmla="*/ 609600 h 3536088"/>
              <a:gd name="connsiteX190" fmla="*/ 6312697 w 6452397"/>
              <a:gd name="connsiteY190" fmla="*/ 723900 h 3536088"/>
              <a:gd name="connsiteX191" fmla="*/ 6325397 w 6452397"/>
              <a:gd name="connsiteY191" fmla="*/ 762000 h 3536088"/>
              <a:gd name="connsiteX192" fmla="*/ 6350797 w 6452397"/>
              <a:gd name="connsiteY192" fmla="*/ 800100 h 3536088"/>
              <a:gd name="connsiteX193" fmla="*/ 6376197 w 6452397"/>
              <a:gd name="connsiteY193" fmla="*/ 876300 h 3536088"/>
              <a:gd name="connsiteX194" fmla="*/ 6401597 w 6452397"/>
              <a:gd name="connsiteY194" fmla="*/ 927100 h 3536088"/>
              <a:gd name="connsiteX195" fmla="*/ 6439697 w 6452397"/>
              <a:gd name="connsiteY195" fmla="*/ 1054100 h 3536088"/>
              <a:gd name="connsiteX196" fmla="*/ 6452397 w 6452397"/>
              <a:gd name="connsiteY196" fmla="*/ 1117600 h 3536088"/>
              <a:gd name="connsiteX197" fmla="*/ 6414297 w 6452397"/>
              <a:gd name="connsiteY197" fmla="*/ 1409700 h 3536088"/>
              <a:gd name="connsiteX198" fmla="*/ 6388897 w 6452397"/>
              <a:gd name="connsiteY198" fmla="*/ 1498600 h 3536088"/>
              <a:gd name="connsiteX199" fmla="*/ 6338097 w 6452397"/>
              <a:gd name="connsiteY199" fmla="*/ 1574800 h 3536088"/>
              <a:gd name="connsiteX200" fmla="*/ 6299997 w 6452397"/>
              <a:gd name="connsiteY200" fmla="*/ 1600200 h 3536088"/>
              <a:gd name="connsiteX201" fmla="*/ 6249197 w 6452397"/>
              <a:gd name="connsiteY201" fmla="*/ 1714500 h 3536088"/>
              <a:gd name="connsiteX202" fmla="*/ 6172997 w 6452397"/>
              <a:gd name="connsiteY202" fmla="*/ 1803400 h 3536088"/>
              <a:gd name="connsiteX203" fmla="*/ 6147597 w 6452397"/>
              <a:gd name="connsiteY203" fmla="*/ 1879600 h 3536088"/>
              <a:gd name="connsiteX204" fmla="*/ 6134897 w 6452397"/>
              <a:gd name="connsiteY204" fmla="*/ 1917700 h 3536088"/>
              <a:gd name="connsiteX205" fmla="*/ 6122197 w 6452397"/>
              <a:gd name="connsiteY205" fmla="*/ 1968500 h 3536088"/>
              <a:gd name="connsiteX206" fmla="*/ 6096797 w 6452397"/>
              <a:gd name="connsiteY206" fmla="*/ 2044700 h 3536088"/>
              <a:gd name="connsiteX207" fmla="*/ 6084097 w 6452397"/>
              <a:gd name="connsiteY207" fmla="*/ 2082800 h 3536088"/>
              <a:gd name="connsiteX208" fmla="*/ 6071397 w 6452397"/>
              <a:gd name="connsiteY208" fmla="*/ 2146300 h 3536088"/>
              <a:gd name="connsiteX209" fmla="*/ 6058697 w 6452397"/>
              <a:gd name="connsiteY209" fmla="*/ 2235200 h 3536088"/>
              <a:gd name="connsiteX210" fmla="*/ 6020597 w 6452397"/>
              <a:gd name="connsiteY210" fmla="*/ 2311400 h 3536088"/>
              <a:gd name="connsiteX211" fmla="*/ 6007897 w 6452397"/>
              <a:gd name="connsiteY211" fmla="*/ 2349500 h 3536088"/>
              <a:gd name="connsiteX212" fmla="*/ 5969797 w 6452397"/>
              <a:gd name="connsiteY212" fmla="*/ 2362200 h 3536088"/>
              <a:gd name="connsiteX213" fmla="*/ 5944397 w 6452397"/>
              <a:gd name="connsiteY213" fmla="*/ 2438400 h 3536088"/>
              <a:gd name="connsiteX214" fmla="*/ 5868197 w 6452397"/>
              <a:gd name="connsiteY214" fmla="*/ 2489200 h 3536088"/>
              <a:gd name="connsiteX215" fmla="*/ 5766597 w 6452397"/>
              <a:gd name="connsiteY215" fmla="*/ 2463800 h 3536088"/>
              <a:gd name="connsiteX216" fmla="*/ 5690397 w 6452397"/>
              <a:gd name="connsiteY216" fmla="*/ 2413000 h 3536088"/>
              <a:gd name="connsiteX217" fmla="*/ 5652297 w 6452397"/>
              <a:gd name="connsiteY217" fmla="*/ 2387600 h 3536088"/>
              <a:gd name="connsiteX218" fmla="*/ 5601497 w 6452397"/>
              <a:gd name="connsiteY218" fmla="*/ 2311400 h 3536088"/>
              <a:gd name="connsiteX219" fmla="*/ 5525297 w 6452397"/>
              <a:gd name="connsiteY219" fmla="*/ 2286000 h 3536088"/>
              <a:gd name="connsiteX220" fmla="*/ 5449097 w 6452397"/>
              <a:gd name="connsiteY220" fmla="*/ 2298700 h 3536088"/>
              <a:gd name="connsiteX221" fmla="*/ 5423697 w 6452397"/>
              <a:gd name="connsiteY221" fmla="*/ 2336800 h 3536088"/>
              <a:gd name="connsiteX222" fmla="*/ 5385597 w 6452397"/>
              <a:gd name="connsiteY222" fmla="*/ 2362200 h 3536088"/>
              <a:gd name="connsiteX223" fmla="*/ 5372897 w 6452397"/>
              <a:gd name="connsiteY223" fmla="*/ 2400300 h 3536088"/>
              <a:gd name="connsiteX224" fmla="*/ 5296697 w 6452397"/>
              <a:gd name="connsiteY224" fmla="*/ 2425700 h 3536088"/>
              <a:gd name="connsiteX225" fmla="*/ 5131597 w 6452397"/>
              <a:gd name="connsiteY225" fmla="*/ 2463800 h 3536088"/>
              <a:gd name="connsiteX226" fmla="*/ 5080797 w 6452397"/>
              <a:gd name="connsiteY226" fmla="*/ 2451100 h 3536088"/>
              <a:gd name="connsiteX227" fmla="*/ 5004597 w 6452397"/>
              <a:gd name="connsiteY227" fmla="*/ 2425700 h 3536088"/>
              <a:gd name="connsiteX228" fmla="*/ 4966497 w 6452397"/>
              <a:gd name="connsiteY228" fmla="*/ 2413000 h 3536088"/>
              <a:gd name="connsiteX229" fmla="*/ 4915697 w 6452397"/>
              <a:gd name="connsiteY229" fmla="*/ 2400300 h 3536088"/>
              <a:gd name="connsiteX230" fmla="*/ 4839497 w 6452397"/>
              <a:gd name="connsiteY230" fmla="*/ 2374900 h 3536088"/>
              <a:gd name="connsiteX231" fmla="*/ 4737897 w 6452397"/>
              <a:gd name="connsiteY231" fmla="*/ 2349500 h 3536088"/>
              <a:gd name="connsiteX232" fmla="*/ 4623597 w 6452397"/>
              <a:gd name="connsiteY232" fmla="*/ 2286000 h 3536088"/>
              <a:gd name="connsiteX233" fmla="*/ 4585497 w 6452397"/>
              <a:gd name="connsiteY233" fmla="*/ 2260600 h 3536088"/>
              <a:gd name="connsiteX234" fmla="*/ 4521997 w 6452397"/>
              <a:gd name="connsiteY234" fmla="*/ 2197100 h 3536088"/>
              <a:gd name="connsiteX235" fmla="*/ 4458497 w 6452397"/>
              <a:gd name="connsiteY235" fmla="*/ 2133600 h 3536088"/>
              <a:gd name="connsiteX236" fmla="*/ 4433097 w 6452397"/>
              <a:gd name="connsiteY236" fmla="*/ 2095500 h 3536088"/>
              <a:gd name="connsiteX237" fmla="*/ 4229897 w 6452397"/>
              <a:gd name="connsiteY237" fmla="*/ 2032000 h 3536088"/>
              <a:gd name="connsiteX238" fmla="*/ 4153697 w 6452397"/>
              <a:gd name="connsiteY238" fmla="*/ 2006600 h 3536088"/>
              <a:gd name="connsiteX239" fmla="*/ 4102897 w 6452397"/>
              <a:gd name="connsiteY239" fmla="*/ 2159000 h 3536088"/>
              <a:gd name="connsiteX240" fmla="*/ 4064797 w 6452397"/>
              <a:gd name="connsiteY240" fmla="*/ 2235200 h 3536088"/>
              <a:gd name="connsiteX241" fmla="*/ 4026697 w 6452397"/>
              <a:gd name="connsiteY241" fmla="*/ 2247900 h 3536088"/>
              <a:gd name="connsiteX242" fmla="*/ 3988597 w 6452397"/>
              <a:gd name="connsiteY242" fmla="*/ 2273300 h 3536088"/>
              <a:gd name="connsiteX243" fmla="*/ 3874297 w 6452397"/>
              <a:gd name="connsiteY243" fmla="*/ 2247900 h 3536088"/>
              <a:gd name="connsiteX244" fmla="*/ 3798097 w 6452397"/>
              <a:gd name="connsiteY244" fmla="*/ 2197100 h 3536088"/>
              <a:gd name="connsiteX245" fmla="*/ 3683797 w 6452397"/>
              <a:gd name="connsiteY245" fmla="*/ 2146300 h 3536088"/>
              <a:gd name="connsiteX246" fmla="*/ 3658397 w 6452397"/>
              <a:gd name="connsiteY246" fmla="*/ 2108200 h 3536088"/>
              <a:gd name="connsiteX247" fmla="*/ 3620297 w 6452397"/>
              <a:gd name="connsiteY247" fmla="*/ 2095500 h 3536088"/>
              <a:gd name="connsiteX248" fmla="*/ 3582197 w 6452397"/>
              <a:gd name="connsiteY248" fmla="*/ 2070100 h 3536088"/>
              <a:gd name="connsiteX249" fmla="*/ 3505997 w 6452397"/>
              <a:gd name="connsiteY249" fmla="*/ 2032000 h 3536088"/>
              <a:gd name="connsiteX250" fmla="*/ 3429797 w 6452397"/>
              <a:gd name="connsiteY250" fmla="*/ 1955800 h 3536088"/>
              <a:gd name="connsiteX251" fmla="*/ 3391697 w 6452397"/>
              <a:gd name="connsiteY251" fmla="*/ 1917700 h 3536088"/>
              <a:gd name="connsiteX252" fmla="*/ 3290097 w 6452397"/>
              <a:gd name="connsiteY252" fmla="*/ 1765300 h 3536088"/>
              <a:gd name="connsiteX253" fmla="*/ 3251997 w 6452397"/>
              <a:gd name="connsiteY253" fmla="*/ 1727200 h 3536088"/>
              <a:gd name="connsiteX254" fmla="*/ 3048797 w 6452397"/>
              <a:gd name="connsiteY254" fmla="*/ 1689100 h 3536088"/>
              <a:gd name="connsiteX255" fmla="*/ 2947197 w 6452397"/>
              <a:gd name="connsiteY255" fmla="*/ 1701800 h 3536088"/>
              <a:gd name="connsiteX256" fmla="*/ 2909097 w 6452397"/>
              <a:gd name="connsiteY256" fmla="*/ 1714500 h 3536088"/>
              <a:gd name="connsiteX257" fmla="*/ 2820197 w 6452397"/>
              <a:gd name="connsiteY257" fmla="*/ 1701800 h 3536088"/>
              <a:gd name="connsiteX258" fmla="*/ 2502697 w 6452397"/>
              <a:gd name="connsiteY258" fmla="*/ 1689100 h 3536088"/>
              <a:gd name="connsiteX259" fmla="*/ 2439197 w 6452397"/>
              <a:gd name="connsiteY259" fmla="*/ 1739900 h 3536088"/>
              <a:gd name="connsiteX260" fmla="*/ 2426497 w 6452397"/>
              <a:gd name="connsiteY260" fmla="*/ 1778000 h 3536088"/>
              <a:gd name="connsiteX261" fmla="*/ 2350297 w 6452397"/>
              <a:gd name="connsiteY261" fmla="*/ 1828800 h 3536088"/>
              <a:gd name="connsiteX262" fmla="*/ 2312197 w 6452397"/>
              <a:gd name="connsiteY262" fmla="*/ 1854200 h 3536088"/>
              <a:gd name="connsiteX263" fmla="*/ 2261397 w 6452397"/>
              <a:gd name="connsiteY263" fmla="*/ 1917700 h 3536088"/>
              <a:gd name="connsiteX264" fmla="*/ 2248697 w 6452397"/>
              <a:gd name="connsiteY264" fmla="*/ 1955800 h 3536088"/>
              <a:gd name="connsiteX265" fmla="*/ 2223297 w 6452397"/>
              <a:gd name="connsiteY265" fmla="*/ 1993900 h 3536088"/>
              <a:gd name="connsiteX266" fmla="*/ 2210597 w 6452397"/>
              <a:gd name="connsiteY266" fmla="*/ 2032000 h 3536088"/>
              <a:gd name="connsiteX267" fmla="*/ 2185197 w 6452397"/>
              <a:gd name="connsiteY267" fmla="*/ 2171700 h 3536088"/>
              <a:gd name="connsiteX268" fmla="*/ 2159797 w 6452397"/>
              <a:gd name="connsiteY268" fmla="*/ 2247900 h 3536088"/>
              <a:gd name="connsiteX269" fmla="*/ 2147097 w 6452397"/>
              <a:gd name="connsiteY269" fmla="*/ 2286000 h 3536088"/>
              <a:gd name="connsiteX270" fmla="*/ 2121697 w 6452397"/>
              <a:gd name="connsiteY270" fmla="*/ 2400300 h 3536088"/>
              <a:gd name="connsiteX271" fmla="*/ 2083597 w 6452397"/>
              <a:gd name="connsiteY271" fmla="*/ 2590800 h 3536088"/>
              <a:gd name="connsiteX272" fmla="*/ 2045497 w 6452397"/>
              <a:gd name="connsiteY272" fmla="*/ 2616200 h 3536088"/>
              <a:gd name="connsiteX273" fmla="*/ 2020097 w 6452397"/>
              <a:gd name="connsiteY273" fmla="*/ 2654300 h 3536088"/>
              <a:gd name="connsiteX274" fmla="*/ 1969297 w 6452397"/>
              <a:gd name="connsiteY274" fmla="*/ 2768600 h 3536088"/>
              <a:gd name="connsiteX275" fmla="*/ 1931197 w 6452397"/>
              <a:gd name="connsiteY275" fmla="*/ 2794000 h 3536088"/>
              <a:gd name="connsiteX276" fmla="*/ 1854997 w 6452397"/>
              <a:gd name="connsiteY276" fmla="*/ 2743200 h 3536088"/>
              <a:gd name="connsiteX277" fmla="*/ 1816897 w 6452397"/>
              <a:gd name="connsiteY277" fmla="*/ 2667000 h 3536088"/>
              <a:gd name="connsiteX278" fmla="*/ 1778797 w 6452397"/>
              <a:gd name="connsiteY278" fmla="*/ 2641600 h 3536088"/>
              <a:gd name="connsiteX279" fmla="*/ 1740697 w 6452397"/>
              <a:gd name="connsiteY279" fmla="*/ 2565400 h 3536088"/>
              <a:gd name="connsiteX280" fmla="*/ 1715297 w 6452397"/>
              <a:gd name="connsiteY280" fmla="*/ 2540000 h 353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Lst>
            <a:rect l="l" t="t" r="r" b="b"/>
            <a:pathLst>
              <a:path w="6452397" h="3536088">
                <a:moveTo>
                  <a:pt x="1715297" y="2540000"/>
                </a:moveTo>
                <a:cubicBezTo>
                  <a:pt x="1708947" y="2546350"/>
                  <a:pt x="1702597" y="2581914"/>
                  <a:pt x="1702597" y="2603500"/>
                </a:cubicBezTo>
                <a:cubicBezTo>
                  <a:pt x="1702597" y="2646072"/>
                  <a:pt x="1710029" y="2687132"/>
                  <a:pt x="1740697" y="2717800"/>
                </a:cubicBezTo>
                <a:cubicBezTo>
                  <a:pt x="1751490" y="2728593"/>
                  <a:pt x="1766097" y="2734733"/>
                  <a:pt x="1778797" y="2743200"/>
                </a:cubicBezTo>
                <a:cubicBezTo>
                  <a:pt x="1787264" y="2755900"/>
                  <a:pt x="1797998" y="2767352"/>
                  <a:pt x="1804197" y="2781300"/>
                </a:cubicBezTo>
                <a:cubicBezTo>
                  <a:pt x="1815071" y="2805766"/>
                  <a:pt x="1803622" y="2851006"/>
                  <a:pt x="1829597" y="2857500"/>
                </a:cubicBezTo>
                <a:lnTo>
                  <a:pt x="1880397" y="2870200"/>
                </a:lnTo>
                <a:cubicBezTo>
                  <a:pt x="1920649" y="2930577"/>
                  <a:pt x="1900970" y="2893820"/>
                  <a:pt x="1931197" y="2984500"/>
                </a:cubicBezTo>
                <a:cubicBezTo>
                  <a:pt x="1935430" y="2997200"/>
                  <a:pt x="1936471" y="3011461"/>
                  <a:pt x="1943897" y="3022600"/>
                </a:cubicBezTo>
                <a:cubicBezTo>
                  <a:pt x="1979260" y="3075644"/>
                  <a:pt x="1958504" y="3049907"/>
                  <a:pt x="2007397" y="3098800"/>
                </a:cubicBezTo>
                <a:lnTo>
                  <a:pt x="2045497" y="3213100"/>
                </a:lnTo>
                <a:cubicBezTo>
                  <a:pt x="2049730" y="3225800"/>
                  <a:pt x="2050771" y="3240061"/>
                  <a:pt x="2058197" y="3251200"/>
                </a:cubicBezTo>
                <a:cubicBezTo>
                  <a:pt x="2121260" y="3345795"/>
                  <a:pt x="2040209" y="3229614"/>
                  <a:pt x="2121697" y="3327400"/>
                </a:cubicBezTo>
                <a:cubicBezTo>
                  <a:pt x="2174614" y="3390900"/>
                  <a:pt x="2115347" y="3344333"/>
                  <a:pt x="2185197" y="3390900"/>
                </a:cubicBezTo>
                <a:cubicBezTo>
                  <a:pt x="2244464" y="3479800"/>
                  <a:pt x="2210597" y="3450167"/>
                  <a:pt x="2274097" y="3492500"/>
                </a:cubicBezTo>
                <a:cubicBezTo>
                  <a:pt x="2269864" y="3505200"/>
                  <a:pt x="2274384" y="3527353"/>
                  <a:pt x="2261397" y="3530600"/>
                </a:cubicBezTo>
                <a:cubicBezTo>
                  <a:pt x="2183654" y="3550036"/>
                  <a:pt x="2189979" y="3512148"/>
                  <a:pt x="2134397" y="3505200"/>
                </a:cubicBezTo>
                <a:cubicBezTo>
                  <a:pt x="2079627" y="3498354"/>
                  <a:pt x="2024330" y="3496733"/>
                  <a:pt x="1969297" y="3492500"/>
                </a:cubicBezTo>
                <a:cubicBezTo>
                  <a:pt x="1948130" y="3488267"/>
                  <a:pt x="1926738" y="3485035"/>
                  <a:pt x="1905797" y="3479800"/>
                </a:cubicBezTo>
                <a:cubicBezTo>
                  <a:pt x="1892810" y="3476553"/>
                  <a:pt x="1881084" y="3467100"/>
                  <a:pt x="1867697" y="3467100"/>
                </a:cubicBezTo>
                <a:cubicBezTo>
                  <a:pt x="1791379" y="3467100"/>
                  <a:pt x="1715324" y="3476082"/>
                  <a:pt x="1639097" y="3479800"/>
                </a:cubicBezTo>
                <a:lnTo>
                  <a:pt x="1346997" y="3492500"/>
                </a:lnTo>
                <a:cubicBezTo>
                  <a:pt x="1324911" y="3489345"/>
                  <a:pt x="1250688" y="3484151"/>
                  <a:pt x="1219997" y="3467100"/>
                </a:cubicBezTo>
                <a:cubicBezTo>
                  <a:pt x="1193312" y="3452275"/>
                  <a:pt x="1143797" y="3416300"/>
                  <a:pt x="1143797" y="3416300"/>
                </a:cubicBezTo>
                <a:cubicBezTo>
                  <a:pt x="1139564" y="3403600"/>
                  <a:pt x="1138523" y="3389339"/>
                  <a:pt x="1131097" y="3378200"/>
                </a:cubicBezTo>
                <a:cubicBezTo>
                  <a:pt x="1109535" y="3345857"/>
                  <a:pt x="1084714" y="3335998"/>
                  <a:pt x="1054897" y="3314700"/>
                </a:cubicBezTo>
                <a:cubicBezTo>
                  <a:pt x="1037673" y="3302397"/>
                  <a:pt x="1020168" y="3290375"/>
                  <a:pt x="1004097" y="3276600"/>
                </a:cubicBezTo>
                <a:cubicBezTo>
                  <a:pt x="990460" y="3264911"/>
                  <a:pt x="981150" y="3248143"/>
                  <a:pt x="965997" y="3238500"/>
                </a:cubicBezTo>
                <a:cubicBezTo>
                  <a:pt x="934053" y="3218172"/>
                  <a:pt x="891171" y="3214474"/>
                  <a:pt x="864397" y="3187700"/>
                </a:cubicBezTo>
                <a:cubicBezTo>
                  <a:pt x="815504" y="3138807"/>
                  <a:pt x="841241" y="3159563"/>
                  <a:pt x="788197" y="3124200"/>
                </a:cubicBezTo>
                <a:cubicBezTo>
                  <a:pt x="720464" y="3022600"/>
                  <a:pt x="809364" y="3145367"/>
                  <a:pt x="724697" y="3060700"/>
                </a:cubicBezTo>
                <a:cubicBezTo>
                  <a:pt x="630181" y="2966184"/>
                  <a:pt x="738287" y="3044360"/>
                  <a:pt x="648497" y="2984500"/>
                </a:cubicBezTo>
                <a:cubicBezTo>
                  <a:pt x="623522" y="2947038"/>
                  <a:pt x="621667" y="2938858"/>
                  <a:pt x="584997" y="2908300"/>
                </a:cubicBezTo>
                <a:cubicBezTo>
                  <a:pt x="573271" y="2898529"/>
                  <a:pt x="558305" y="2893041"/>
                  <a:pt x="546897" y="2882900"/>
                </a:cubicBezTo>
                <a:cubicBezTo>
                  <a:pt x="520049" y="2859035"/>
                  <a:pt x="490622" y="2836588"/>
                  <a:pt x="470697" y="2806700"/>
                </a:cubicBezTo>
                <a:cubicBezTo>
                  <a:pt x="462230" y="2794000"/>
                  <a:pt x="457216" y="2778135"/>
                  <a:pt x="445297" y="2768600"/>
                </a:cubicBezTo>
                <a:cubicBezTo>
                  <a:pt x="434844" y="2760237"/>
                  <a:pt x="419171" y="2761887"/>
                  <a:pt x="407197" y="2755900"/>
                </a:cubicBezTo>
                <a:cubicBezTo>
                  <a:pt x="352739" y="2728671"/>
                  <a:pt x="381554" y="2731722"/>
                  <a:pt x="330997" y="2692400"/>
                </a:cubicBezTo>
                <a:lnTo>
                  <a:pt x="216697" y="2616200"/>
                </a:lnTo>
                <a:lnTo>
                  <a:pt x="178597" y="2590800"/>
                </a:lnTo>
                <a:cubicBezTo>
                  <a:pt x="110864" y="2489200"/>
                  <a:pt x="199764" y="2611967"/>
                  <a:pt x="115097" y="2527300"/>
                </a:cubicBezTo>
                <a:cubicBezTo>
                  <a:pt x="104304" y="2516507"/>
                  <a:pt x="99468" y="2500926"/>
                  <a:pt x="89697" y="2489200"/>
                </a:cubicBezTo>
                <a:cubicBezTo>
                  <a:pt x="78199" y="2475402"/>
                  <a:pt x="63095" y="2464898"/>
                  <a:pt x="51597" y="2451100"/>
                </a:cubicBezTo>
                <a:cubicBezTo>
                  <a:pt x="41826" y="2439374"/>
                  <a:pt x="32396" y="2426948"/>
                  <a:pt x="26197" y="2413000"/>
                </a:cubicBezTo>
                <a:cubicBezTo>
                  <a:pt x="15323" y="2388534"/>
                  <a:pt x="797" y="2336800"/>
                  <a:pt x="797" y="2336800"/>
                </a:cubicBezTo>
                <a:cubicBezTo>
                  <a:pt x="10867" y="2215954"/>
                  <a:pt x="-27751" y="2198674"/>
                  <a:pt x="51597" y="2159000"/>
                </a:cubicBezTo>
                <a:cubicBezTo>
                  <a:pt x="63571" y="2153013"/>
                  <a:pt x="76997" y="2150533"/>
                  <a:pt x="89697" y="2146300"/>
                </a:cubicBezTo>
                <a:cubicBezTo>
                  <a:pt x="115097" y="2150533"/>
                  <a:pt x="141468" y="2150857"/>
                  <a:pt x="165897" y="2159000"/>
                </a:cubicBezTo>
                <a:cubicBezTo>
                  <a:pt x="180377" y="2163827"/>
                  <a:pt x="190049" y="2178201"/>
                  <a:pt x="203997" y="2184400"/>
                </a:cubicBezTo>
                <a:cubicBezTo>
                  <a:pt x="228463" y="2195274"/>
                  <a:pt x="254797" y="2201333"/>
                  <a:pt x="280197" y="2209800"/>
                </a:cubicBezTo>
                <a:lnTo>
                  <a:pt x="318297" y="2222500"/>
                </a:lnTo>
                <a:cubicBezTo>
                  <a:pt x="330997" y="2226733"/>
                  <a:pt x="345258" y="2227774"/>
                  <a:pt x="356397" y="2235200"/>
                </a:cubicBezTo>
                <a:cubicBezTo>
                  <a:pt x="398142" y="2263030"/>
                  <a:pt x="386589" y="2260155"/>
                  <a:pt x="432597" y="2273300"/>
                </a:cubicBezTo>
                <a:cubicBezTo>
                  <a:pt x="523858" y="2299375"/>
                  <a:pt x="442142" y="2272511"/>
                  <a:pt x="546897" y="2298700"/>
                </a:cubicBezTo>
                <a:cubicBezTo>
                  <a:pt x="559884" y="2301947"/>
                  <a:pt x="571684" y="2309999"/>
                  <a:pt x="584997" y="2311400"/>
                </a:cubicBezTo>
                <a:cubicBezTo>
                  <a:pt x="652490" y="2318504"/>
                  <a:pt x="720464" y="2319867"/>
                  <a:pt x="788197" y="2324100"/>
                </a:cubicBezTo>
                <a:lnTo>
                  <a:pt x="864397" y="2336800"/>
                </a:lnTo>
                <a:cubicBezTo>
                  <a:pt x="885635" y="2340661"/>
                  <a:pt x="906311" y="2349500"/>
                  <a:pt x="927897" y="2349500"/>
                </a:cubicBezTo>
                <a:cubicBezTo>
                  <a:pt x="1012669" y="2349500"/>
                  <a:pt x="1097230" y="2341033"/>
                  <a:pt x="1181897" y="2336800"/>
                </a:cubicBezTo>
                <a:cubicBezTo>
                  <a:pt x="1194597" y="2332567"/>
                  <a:pt x="1206610" y="2324100"/>
                  <a:pt x="1219997" y="2324100"/>
                </a:cubicBezTo>
                <a:cubicBezTo>
                  <a:pt x="1254127" y="2324100"/>
                  <a:pt x="1287864" y="2331610"/>
                  <a:pt x="1321597" y="2336800"/>
                </a:cubicBezTo>
                <a:cubicBezTo>
                  <a:pt x="1363517" y="2343249"/>
                  <a:pt x="1395445" y="2352087"/>
                  <a:pt x="1435897" y="2362200"/>
                </a:cubicBezTo>
                <a:cubicBezTo>
                  <a:pt x="1665819" y="2347830"/>
                  <a:pt x="1574714" y="2370961"/>
                  <a:pt x="1715297" y="2324100"/>
                </a:cubicBezTo>
                <a:lnTo>
                  <a:pt x="1791497" y="2298700"/>
                </a:lnTo>
                <a:lnTo>
                  <a:pt x="1829597" y="2286000"/>
                </a:lnTo>
                <a:cubicBezTo>
                  <a:pt x="1951140" y="2164457"/>
                  <a:pt x="1806879" y="2320078"/>
                  <a:pt x="1880397" y="2209800"/>
                </a:cubicBezTo>
                <a:cubicBezTo>
                  <a:pt x="1936572" y="2125538"/>
                  <a:pt x="1902346" y="2216702"/>
                  <a:pt x="1943897" y="2133600"/>
                </a:cubicBezTo>
                <a:cubicBezTo>
                  <a:pt x="1949884" y="2121626"/>
                  <a:pt x="1950610" y="2107474"/>
                  <a:pt x="1956597" y="2095500"/>
                </a:cubicBezTo>
                <a:cubicBezTo>
                  <a:pt x="1963423" y="2081848"/>
                  <a:pt x="1975798" y="2071348"/>
                  <a:pt x="1981997" y="2057400"/>
                </a:cubicBezTo>
                <a:cubicBezTo>
                  <a:pt x="1992871" y="2032934"/>
                  <a:pt x="1992545" y="2003477"/>
                  <a:pt x="2007397" y="1981200"/>
                </a:cubicBezTo>
                <a:cubicBezTo>
                  <a:pt x="2015864" y="1968500"/>
                  <a:pt x="2026598" y="1957048"/>
                  <a:pt x="2032797" y="1943100"/>
                </a:cubicBezTo>
                <a:cubicBezTo>
                  <a:pt x="2043671" y="1918634"/>
                  <a:pt x="2049730" y="1892300"/>
                  <a:pt x="2058197" y="1866900"/>
                </a:cubicBezTo>
                <a:lnTo>
                  <a:pt x="2070897" y="1828800"/>
                </a:lnTo>
                <a:cubicBezTo>
                  <a:pt x="2075130" y="1816100"/>
                  <a:pt x="2081396" y="1803905"/>
                  <a:pt x="2083597" y="1790700"/>
                </a:cubicBezTo>
                <a:cubicBezTo>
                  <a:pt x="2098498" y="1701295"/>
                  <a:pt x="2088154" y="1738929"/>
                  <a:pt x="2108997" y="1676400"/>
                </a:cubicBezTo>
                <a:cubicBezTo>
                  <a:pt x="2118849" y="1558176"/>
                  <a:pt x="2131824" y="1528928"/>
                  <a:pt x="2108997" y="1422400"/>
                </a:cubicBezTo>
                <a:cubicBezTo>
                  <a:pt x="2103387" y="1396220"/>
                  <a:pt x="2105874" y="1361052"/>
                  <a:pt x="2083597" y="1346200"/>
                </a:cubicBezTo>
                <a:lnTo>
                  <a:pt x="2045497" y="1320800"/>
                </a:lnTo>
                <a:cubicBezTo>
                  <a:pt x="2041264" y="1308100"/>
                  <a:pt x="2044420" y="1289342"/>
                  <a:pt x="2032797" y="1282700"/>
                </a:cubicBezTo>
                <a:cubicBezTo>
                  <a:pt x="1986982" y="1256520"/>
                  <a:pt x="1912442" y="1276308"/>
                  <a:pt x="1867697" y="1282700"/>
                </a:cubicBezTo>
                <a:cubicBezTo>
                  <a:pt x="1859230" y="1295400"/>
                  <a:pt x="1853784" y="1310749"/>
                  <a:pt x="1842297" y="1320800"/>
                </a:cubicBezTo>
                <a:cubicBezTo>
                  <a:pt x="1735515" y="1414234"/>
                  <a:pt x="1803584" y="1346506"/>
                  <a:pt x="1727997" y="1384300"/>
                </a:cubicBezTo>
                <a:cubicBezTo>
                  <a:pt x="1714345" y="1391126"/>
                  <a:pt x="1702597" y="1401233"/>
                  <a:pt x="1689897" y="1409700"/>
                </a:cubicBezTo>
                <a:cubicBezTo>
                  <a:pt x="1664497" y="1405467"/>
                  <a:pt x="1638834" y="1402586"/>
                  <a:pt x="1613697" y="1397000"/>
                </a:cubicBezTo>
                <a:cubicBezTo>
                  <a:pt x="1600629" y="1394096"/>
                  <a:pt x="1588584" y="1387547"/>
                  <a:pt x="1575597" y="1384300"/>
                </a:cubicBezTo>
                <a:lnTo>
                  <a:pt x="1473997" y="1358900"/>
                </a:lnTo>
                <a:cubicBezTo>
                  <a:pt x="1469764" y="1346200"/>
                  <a:pt x="1472190" y="1328581"/>
                  <a:pt x="1461297" y="1320800"/>
                </a:cubicBezTo>
                <a:cubicBezTo>
                  <a:pt x="1439510" y="1305238"/>
                  <a:pt x="1385097" y="1295400"/>
                  <a:pt x="1385097" y="1295400"/>
                </a:cubicBezTo>
                <a:lnTo>
                  <a:pt x="1308897" y="1320800"/>
                </a:lnTo>
                <a:lnTo>
                  <a:pt x="1270797" y="1333500"/>
                </a:lnTo>
                <a:cubicBezTo>
                  <a:pt x="1211530" y="1422400"/>
                  <a:pt x="1245397" y="1392767"/>
                  <a:pt x="1181897" y="1435100"/>
                </a:cubicBezTo>
                <a:cubicBezTo>
                  <a:pt x="1047516" y="1401505"/>
                  <a:pt x="1205761" y="1447117"/>
                  <a:pt x="1092997" y="1397000"/>
                </a:cubicBezTo>
                <a:cubicBezTo>
                  <a:pt x="1004147" y="1357511"/>
                  <a:pt x="1031878" y="1381720"/>
                  <a:pt x="940597" y="1358900"/>
                </a:cubicBezTo>
                <a:cubicBezTo>
                  <a:pt x="914622" y="1352406"/>
                  <a:pt x="864397" y="1333500"/>
                  <a:pt x="864397" y="1333500"/>
                </a:cubicBezTo>
                <a:cubicBezTo>
                  <a:pt x="855930" y="1320800"/>
                  <a:pt x="845823" y="1309052"/>
                  <a:pt x="838997" y="1295400"/>
                </a:cubicBezTo>
                <a:cubicBezTo>
                  <a:pt x="833010" y="1283426"/>
                  <a:pt x="835763" y="1266766"/>
                  <a:pt x="826297" y="1257300"/>
                </a:cubicBezTo>
                <a:cubicBezTo>
                  <a:pt x="816831" y="1247834"/>
                  <a:pt x="800897" y="1248833"/>
                  <a:pt x="788197" y="1244600"/>
                </a:cubicBezTo>
                <a:cubicBezTo>
                  <a:pt x="818215" y="1154545"/>
                  <a:pt x="808381" y="1200263"/>
                  <a:pt x="788197" y="1028700"/>
                </a:cubicBezTo>
                <a:cubicBezTo>
                  <a:pt x="786633" y="1015405"/>
                  <a:pt x="784963" y="1000066"/>
                  <a:pt x="775497" y="990600"/>
                </a:cubicBezTo>
                <a:cubicBezTo>
                  <a:pt x="731828" y="946931"/>
                  <a:pt x="709107" y="943070"/>
                  <a:pt x="661197" y="927100"/>
                </a:cubicBezTo>
                <a:cubicBezTo>
                  <a:pt x="656964" y="914400"/>
                  <a:pt x="648497" y="902387"/>
                  <a:pt x="648497" y="889000"/>
                </a:cubicBezTo>
                <a:cubicBezTo>
                  <a:pt x="648497" y="875613"/>
                  <a:pt x="651731" y="860366"/>
                  <a:pt x="661197" y="850900"/>
                </a:cubicBezTo>
                <a:cubicBezTo>
                  <a:pt x="670663" y="841434"/>
                  <a:pt x="686092" y="840401"/>
                  <a:pt x="699297" y="838200"/>
                </a:cubicBezTo>
                <a:cubicBezTo>
                  <a:pt x="737110" y="831898"/>
                  <a:pt x="775497" y="829733"/>
                  <a:pt x="813597" y="825500"/>
                </a:cubicBezTo>
                <a:lnTo>
                  <a:pt x="889797" y="800100"/>
                </a:lnTo>
                <a:cubicBezTo>
                  <a:pt x="902497" y="795867"/>
                  <a:pt x="914910" y="790647"/>
                  <a:pt x="927897" y="787400"/>
                </a:cubicBezTo>
                <a:lnTo>
                  <a:pt x="978697" y="774700"/>
                </a:lnTo>
                <a:cubicBezTo>
                  <a:pt x="1016797" y="749300"/>
                  <a:pt x="1021030" y="753533"/>
                  <a:pt x="1042197" y="711200"/>
                </a:cubicBezTo>
                <a:cubicBezTo>
                  <a:pt x="1048184" y="699226"/>
                  <a:pt x="1046534" y="683553"/>
                  <a:pt x="1054897" y="673100"/>
                </a:cubicBezTo>
                <a:cubicBezTo>
                  <a:pt x="1064432" y="661181"/>
                  <a:pt x="1080297" y="656167"/>
                  <a:pt x="1092997" y="647700"/>
                </a:cubicBezTo>
                <a:cubicBezTo>
                  <a:pt x="1101464" y="635000"/>
                  <a:pt x="1105454" y="617690"/>
                  <a:pt x="1118397" y="609600"/>
                </a:cubicBezTo>
                <a:cubicBezTo>
                  <a:pt x="1167075" y="579176"/>
                  <a:pt x="1259463" y="576993"/>
                  <a:pt x="1308897" y="571500"/>
                </a:cubicBezTo>
                <a:lnTo>
                  <a:pt x="1423197" y="533400"/>
                </a:lnTo>
                <a:cubicBezTo>
                  <a:pt x="1435897" y="529167"/>
                  <a:pt x="1450158" y="528126"/>
                  <a:pt x="1461297" y="520700"/>
                </a:cubicBezTo>
                <a:cubicBezTo>
                  <a:pt x="1486697" y="503767"/>
                  <a:pt x="1508537" y="479553"/>
                  <a:pt x="1537497" y="469900"/>
                </a:cubicBezTo>
                <a:cubicBezTo>
                  <a:pt x="1550197" y="465667"/>
                  <a:pt x="1563623" y="463187"/>
                  <a:pt x="1575597" y="457200"/>
                </a:cubicBezTo>
                <a:cubicBezTo>
                  <a:pt x="1589249" y="450374"/>
                  <a:pt x="1599749" y="437999"/>
                  <a:pt x="1613697" y="431800"/>
                </a:cubicBezTo>
                <a:cubicBezTo>
                  <a:pt x="1749717" y="371347"/>
                  <a:pt x="1641772" y="438483"/>
                  <a:pt x="1727997" y="381000"/>
                </a:cubicBezTo>
                <a:cubicBezTo>
                  <a:pt x="1783030" y="385233"/>
                  <a:pt x="1838577" y="385092"/>
                  <a:pt x="1893097" y="393700"/>
                </a:cubicBezTo>
                <a:cubicBezTo>
                  <a:pt x="1919543" y="397876"/>
                  <a:pt x="1969297" y="419100"/>
                  <a:pt x="1969297" y="419100"/>
                </a:cubicBezTo>
                <a:cubicBezTo>
                  <a:pt x="2009549" y="479477"/>
                  <a:pt x="1980217" y="452373"/>
                  <a:pt x="2070897" y="482600"/>
                </a:cubicBezTo>
                <a:cubicBezTo>
                  <a:pt x="2146715" y="507873"/>
                  <a:pt x="2091825" y="492533"/>
                  <a:pt x="2223297" y="508000"/>
                </a:cubicBezTo>
                <a:cubicBezTo>
                  <a:pt x="2264148" y="512806"/>
                  <a:pt x="2356343" y="523455"/>
                  <a:pt x="2401097" y="533400"/>
                </a:cubicBezTo>
                <a:cubicBezTo>
                  <a:pt x="2414165" y="536304"/>
                  <a:pt x="2426497" y="541867"/>
                  <a:pt x="2439197" y="546100"/>
                </a:cubicBezTo>
                <a:cubicBezTo>
                  <a:pt x="2470709" y="543676"/>
                  <a:pt x="2587571" y="548113"/>
                  <a:pt x="2642397" y="520700"/>
                </a:cubicBezTo>
                <a:cubicBezTo>
                  <a:pt x="2656049" y="513874"/>
                  <a:pt x="2667797" y="503767"/>
                  <a:pt x="2680497" y="495300"/>
                </a:cubicBezTo>
                <a:cubicBezTo>
                  <a:pt x="2753290" y="386111"/>
                  <a:pt x="2656363" y="514607"/>
                  <a:pt x="2743997" y="444500"/>
                </a:cubicBezTo>
                <a:cubicBezTo>
                  <a:pt x="2826061" y="378848"/>
                  <a:pt x="2711732" y="425622"/>
                  <a:pt x="2807497" y="393700"/>
                </a:cubicBezTo>
                <a:cubicBezTo>
                  <a:pt x="2962836" y="424768"/>
                  <a:pt x="2815356" y="376159"/>
                  <a:pt x="2883697" y="444500"/>
                </a:cubicBezTo>
                <a:cubicBezTo>
                  <a:pt x="2893163" y="453966"/>
                  <a:pt x="2910095" y="450699"/>
                  <a:pt x="2921797" y="457200"/>
                </a:cubicBezTo>
                <a:cubicBezTo>
                  <a:pt x="2948482" y="472025"/>
                  <a:pt x="2972597" y="491067"/>
                  <a:pt x="2997997" y="508000"/>
                </a:cubicBezTo>
                <a:lnTo>
                  <a:pt x="3036097" y="533400"/>
                </a:lnTo>
                <a:lnTo>
                  <a:pt x="3074197" y="558800"/>
                </a:lnTo>
                <a:cubicBezTo>
                  <a:pt x="3082664" y="571500"/>
                  <a:pt x="3087678" y="587365"/>
                  <a:pt x="3099597" y="596900"/>
                </a:cubicBezTo>
                <a:cubicBezTo>
                  <a:pt x="3110050" y="605263"/>
                  <a:pt x="3124492" y="607399"/>
                  <a:pt x="3137697" y="609600"/>
                </a:cubicBezTo>
                <a:cubicBezTo>
                  <a:pt x="3175510" y="615902"/>
                  <a:pt x="3213835" y="618666"/>
                  <a:pt x="3251997" y="622300"/>
                </a:cubicBezTo>
                <a:cubicBezTo>
                  <a:pt x="3302743" y="627133"/>
                  <a:pt x="3353597" y="630767"/>
                  <a:pt x="3404397" y="635000"/>
                </a:cubicBezTo>
                <a:cubicBezTo>
                  <a:pt x="3421330" y="639233"/>
                  <a:pt x="3438414" y="642905"/>
                  <a:pt x="3455197" y="647700"/>
                </a:cubicBezTo>
                <a:cubicBezTo>
                  <a:pt x="3482427" y="655480"/>
                  <a:pt x="3516072" y="670765"/>
                  <a:pt x="3544097" y="673100"/>
                </a:cubicBezTo>
                <a:cubicBezTo>
                  <a:pt x="3628577" y="680140"/>
                  <a:pt x="3713430" y="681567"/>
                  <a:pt x="3798097" y="685800"/>
                </a:cubicBezTo>
                <a:cubicBezTo>
                  <a:pt x="3810797" y="694267"/>
                  <a:pt x="3826662" y="699281"/>
                  <a:pt x="3836197" y="711200"/>
                </a:cubicBezTo>
                <a:cubicBezTo>
                  <a:pt x="3856817" y="736975"/>
                  <a:pt x="3849759" y="789067"/>
                  <a:pt x="3836197" y="812800"/>
                </a:cubicBezTo>
                <a:cubicBezTo>
                  <a:pt x="3828624" y="826052"/>
                  <a:pt x="3810797" y="829733"/>
                  <a:pt x="3798097" y="838200"/>
                </a:cubicBezTo>
                <a:cubicBezTo>
                  <a:pt x="3802330" y="850900"/>
                  <a:pt x="3802434" y="865847"/>
                  <a:pt x="3810797" y="876300"/>
                </a:cubicBezTo>
                <a:cubicBezTo>
                  <a:pt x="3833711" y="904943"/>
                  <a:pt x="3868063" y="905362"/>
                  <a:pt x="3899697" y="914400"/>
                </a:cubicBezTo>
                <a:cubicBezTo>
                  <a:pt x="3912569" y="918078"/>
                  <a:pt x="3924670" y="924475"/>
                  <a:pt x="3937797" y="927100"/>
                </a:cubicBezTo>
                <a:cubicBezTo>
                  <a:pt x="3983100" y="936161"/>
                  <a:pt x="4101376" y="948098"/>
                  <a:pt x="4140997" y="952500"/>
                </a:cubicBezTo>
                <a:cubicBezTo>
                  <a:pt x="4153697" y="960967"/>
                  <a:pt x="4165445" y="971074"/>
                  <a:pt x="4179097" y="977900"/>
                </a:cubicBezTo>
                <a:cubicBezTo>
                  <a:pt x="4197317" y="987010"/>
                  <a:pt x="4251721" y="999231"/>
                  <a:pt x="4267997" y="1003300"/>
                </a:cubicBezTo>
                <a:cubicBezTo>
                  <a:pt x="4327264" y="999067"/>
                  <a:pt x="4386786" y="997542"/>
                  <a:pt x="4445797" y="990600"/>
                </a:cubicBezTo>
                <a:cubicBezTo>
                  <a:pt x="4487541" y="985689"/>
                  <a:pt x="4485114" y="970942"/>
                  <a:pt x="4521997" y="952500"/>
                </a:cubicBezTo>
                <a:cubicBezTo>
                  <a:pt x="4533971" y="946513"/>
                  <a:pt x="4547397" y="944033"/>
                  <a:pt x="4560097" y="939800"/>
                </a:cubicBezTo>
                <a:cubicBezTo>
                  <a:pt x="4564330" y="927100"/>
                  <a:pt x="4564434" y="912153"/>
                  <a:pt x="4572797" y="901700"/>
                </a:cubicBezTo>
                <a:cubicBezTo>
                  <a:pt x="4640530" y="817033"/>
                  <a:pt x="4585497" y="939800"/>
                  <a:pt x="4636297" y="838200"/>
                </a:cubicBezTo>
                <a:cubicBezTo>
                  <a:pt x="4674752" y="761291"/>
                  <a:pt x="4612920" y="840966"/>
                  <a:pt x="4661697" y="723900"/>
                </a:cubicBezTo>
                <a:cubicBezTo>
                  <a:pt x="4673438" y="695721"/>
                  <a:pt x="4702844" y="676660"/>
                  <a:pt x="4712497" y="647700"/>
                </a:cubicBezTo>
                <a:lnTo>
                  <a:pt x="4725197" y="609600"/>
                </a:lnTo>
                <a:cubicBezTo>
                  <a:pt x="4729430" y="575733"/>
                  <a:pt x="4725221" y="539689"/>
                  <a:pt x="4737897" y="508000"/>
                </a:cubicBezTo>
                <a:cubicBezTo>
                  <a:pt x="4743566" y="493828"/>
                  <a:pt x="4764078" y="473065"/>
                  <a:pt x="4775997" y="482600"/>
                </a:cubicBezTo>
                <a:cubicBezTo>
                  <a:pt x="4796904" y="499326"/>
                  <a:pt x="4792930" y="533400"/>
                  <a:pt x="4801397" y="558800"/>
                </a:cubicBezTo>
                <a:lnTo>
                  <a:pt x="4814097" y="596900"/>
                </a:lnTo>
                <a:cubicBezTo>
                  <a:pt x="4818330" y="609600"/>
                  <a:pt x="4819371" y="623861"/>
                  <a:pt x="4826797" y="635000"/>
                </a:cubicBezTo>
                <a:lnTo>
                  <a:pt x="4852197" y="673100"/>
                </a:lnTo>
                <a:cubicBezTo>
                  <a:pt x="4855185" y="691026"/>
                  <a:pt x="4871429" y="812921"/>
                  <a:pt x="4890297" y="825500"/>
                </a:cubicBezTo>
                <a:lnTo>
                  <a:pt x="4966497" y="876300"/>
                </a:lnTo>
                <a:cubicBezTo>
                  <a:pt x="4979197" y="872067"/>
                  <a:pt x="4993458" y="871026"/>
                  <a:pt x="5004597" y="863600"/>
                </a:cubicBezTo>
                <a:cubicBezTo>
                  <a:pt x="5025663" y="849556"/>
                  <a:pt x="5056383" y="810828"/>
                  <a:pt x="5068097" y="787400"/>
                </a:cubicBezTo>
                <a:cubicBezTo>
                  <a:pt x="5074084" y="775426"/>
                  <a:pt x="5076564" y="762000"/>
                  <a:pt x="5080797" y="749300"/>
                </a:cubicBezTo>
                <a:cubicBezTo>
                  <a:pt x="5105624" y="575512"/>
                  <a:pt x="5093440" y="680733"/>
                  <a:pt x="5106197" y="393700"/>
                </a:cubicBezTo>
                <a:cubicBezTo>
                  <a:pt x="5110712" y="292112"/>
                  <a:pt x="5111385" y="190310"/>
                  <a:pt x="5118897" y="88900"/>
                </a:cubicBezTo>
                <a:cubicBezTo>
                  <a:pt x="5119886" y="75550"/>
                  <a:pt x="5122131" y="60266"/>
                  <a:pt x="5131597" y="50800"/>
                </a:cubicBezTo>
                <a:cubicBezTo>
                  <a:pt x="5141063" y="41334"/>
                  <a:pt x="5157723" y="44087"/>
                  <a:pt x="5169697" y="38100"/>
                </a:cubicBezTo>
                <a:cubicBezTo>
                  <a:pt x="5268174" y="-11139"/>
                  <a:pt x="5150132" y="31922"/>
                  <a:pt x="5245897" y="0"/>
                </a:cubicBezTo>
                <a:cubicBezTo>
                  <a:pt x="5246677" y="130"/>
                  <a:pt x="5343742" y="12236"/>
                  <a:pt x="5360197" y="25400"/>
                </a:cubicBezTo>
                <a:cubicBezTo>
                  <a:pt x="5372116" y="34935"/>
                  <a:pt x="5373678" y="53965"/>
                  <a:pt x="5385597" y="63500"/>
                </a:cubicBezTo>
                <a:cubicBezTo>
                  <a:pt x="5396050" y="71863"/>
                  <a:pt x="5411723" y="70213"/>
                  <a:pt x="5423697" y="76200"/>
                </a:cubicBezTo>
                <a:cubicBezTo>
                  <a:pt x="5437349" y="83026"/>
                  <a:pt x="5449097" y="93133"/>
                  <a:pt x="5461797" y="101600"/>
                </a:cubicBezTo>
                <a:cubicBezTo>
                  <a:pt x="5470264" y="114300"/>
                  <a:pt x="5480371" y="126048"/>
                  <a:pt x="5487197" y="139700"/>
                </a:cubicBezTo>
                <a:cubicBezTo>
                  <a:pt x="5501712" y="168730"/>
                  <a:pt x="5505351" y="212317"/>
                  <a:pt x="5512597" y="241300"/>
                </a:cubicBezTo>
                <a:cubicBezTo>
                  <a:pt x="5515844" y="254287"/>
                  <a:pt x="5522287" y="266356"/>
                  <a:pt x="5525297" y="279400"/>
                </a:cubicBezTo>
                <a:cubicBezTo>
                  <a:pt x="5535005" y="321466"/>
                  <a:pt x="5507789" y="401632"/>
                  <a:pt x="5550697" y="406400"/>
                </a:cubicBezTo>
                <a:cubicBezTo>
                  <a:pt x="5694748" y="422406"/>
                  <a:pt x="5627048" y="413679"/>
                  <a:pt x="5753897" y="431800"/>
                </a:cubicBezTo>
                <a:cubicBezTo>
                  <a:pt x="5770830" y="427567"/>
                  <a:pt x="5787914" y="423895"/>
                  <a:pt x="5804697" y="419100"/>
                </a:cubicBezTo>
                <a:cubicBezTo>
                  <a:pt x="5817569" y="415422"/>
                  <a:pt x="5829410" y="406400"/>
                  <a:pt x="5842797" y="406400"/>
                </a:cubicBezTo>
                <a:cubicBezTo>
                  <a:pt x="5906438" y="406400"/>
                  <a:pt x="5969797" y="414867"/>
                  <a:pt x="6033297" y="419100"/>
                </a:cubicBezTo>
                <a:cubicBezTo>
                  <a:pt x="6045997" y="423333"/>
                  <a:pt x="6059423" y="425813"/>
                  <a:pt x="6071397" y="431800"/>
                </a:cubicBezTo>
                <a:cubicBezTo>
                  <a:pt x="6085049" y="438626"/>
                  <a:pt x="6095468" y="451187"/>
                  <a:pt x="6109497" y="457200"/>
                </a:cubicBezTo>
                <a:cubicBezTo>
                  <a:pt x="6125540" y="464076"/>
                  <a:pt x="6143364" y="465667"/>
                  <a:pt x="6160297" y="469900"/>
                </a:cubicBezTo>
                <a:cubicBezTo>
                  <a:pt x="6223797" y="512233"/>
                  <a:pt x="6189930" y="482600"/>
                  <a:pt x="6249197" y="571500"/>
                </a:cubicBezTo>
                <a:lnTo>
                  <a:pt x="6274597" y="609600"/>
                </a:lnTo>
                <a:cubicBezTo>
                  <a:pt x="6295877" y="694722"/>
                  <a:pt x="6276829" y="628253"/>
                  <a:pt x="6312697" y="723900"/>
                </a:cubicBezTo>
                <a:cubicBezTo>
                  <a:pt x="6317397" y="736435"/>
                  <a:pt x="6319410" y="750026"/>
                  <a:pt x="6325397" y="762000"/>
                </a:cubicBezTo>
                <a:cubicBezTo>
                  <a:pt x="6332223" y="775652"/>
                  <a:pt x="6344598" y="786152"/>
                  <a:pt x="6350797" y="800100"/>
                </a:cubicBezTo>
                <a:cubicBezTo>
                  <a:pt x="6361671" y="824566"/>
                  <a:pt x="6366253" y="851441"/>
                  <a:pt x="6376197" y="876300"/>
                </a:cubicBezTo>
                <a:cubicBezTo>
                  <a:pt x="6383228" y="893878"/>
                  <a:pt x="6394566" y="909522"/>
                  <a:pt x="6401597" y="927100"/>
                </a:cubicBezTo>
                <a:cubicBezTo>
                  <a:pt x="6417426" y="966673"/>
                  <a:pt x="6430341" y="1011998"/>
                  <a:pt x="6439697" y="1054100"/>
                </a:cubicBezTo>
                <a:cubicBezTo>
                  <a:pt x="6444380" y="1075172"/>
                  <a:pt x="6448164" y="1096433"/>
                  <a:pt x="6452397" y="1117600"/>
                </a:cubicBezTo>
                <a:cubicBezTo>
                  <a:pt x="6437375" y="1342932"/>
                  <a:pt x="6455132" y="1246359"/>
                  <a:pt x="6414297" y="1409700"/>
                </a:cubicBezTo>
                <a:cubicBezTo>
                  <a:pt x="6411308" y="1421657"/>
                  <a:pt x="6397179" y="1483693"/>
                  <a:pt x="6388897" y="1498600"/>
                </a:cubicBezTo>
                <a:cubicBezTo>
                  <a:pt x="6374072" y="1525285"/>
                  <a:pt x="6363497" y="1557867"/>
                  <a:pt x="6338097" y="1574800"/>
                </a:cubicBezTo>
                <a:lnTo>
                  <a:pt x="6299997" y="1600200"/>
                </a:lnTo>
                <a:cubicBezTo>
                  <a:pt x="6282608" y="1652368"/>
                  <a:pt x="6282130" y="1676078"/>
                  <a:pt x="6249197" y="1714500"/>
                </a:cubicBezTo>
                <a:cubicBezTo>
                  <a:pt x="6220146" y="1748393"/>
                  <a:pt x="6190939" y="1763030"/>
                  <a:pt x="6172997" y="1803400"/>
                </a:cubicBezTo>
                <a:cubicBezTo>
                  <a:pt x="6162123" y="1827866"/>
                  <a:pt x="6156064" y="1854200"/>
                  <a:pt x="6147597" y="1879600"/>
                </a:cubicBezTo>
                <a:cubicBezTo>
                  <a:pt x="6143364" y="1892300"/>
                  <a:pt x="6138144" y="1904713"/>
                  <a:pt x="6134897" y="1917700"/>
                </a:cubicBezTo>
                <a:cubicBezTo>
                  <a:pt x="6130664" y="1934633"/>
                  <a:pt x="6127213" y="1951782"/>
                  <a:pt x="6122197" y="1968500"/>
                </a:cubicBezTo>
                <a:cubicBezTo>
                  <a:pt x="6114504" y="1994145"/>
                  <a:pt x="6105264" y="2019300"/>
                  <a:pt x="6096797" y="2044700"/>
                </a:cubicBezTo>
                <a:cubicBezTo>
                  <a:pt x="6092564" y="2057400"/>
                  <a:pt x="6086722" y="2069673"/>
                  <a:pt x="6084097" y="2082800"/>
                </a:cubicBezTo>
                <a:cubicBezTo>
                  <a:pt x="6079864" y="2103967"/>
                  <a:pt x="6074946" y="2125008"/>
                  <a:pt x="6071397" y="2146300"/>
                </a:cubicBezTo>
                <a:cubicBezTo>
                  <a:pt x="6066476" y="2175827"/>
                  <a:pt x="6064568" y="2205847"/>
                  <a:pt x="6058697" y="2235200"/>
                </a:cubicBezTo>
                <a:cubicBezTo>
                  <a:pt x="6048056" y="2288403"/>
                  <a:pt x="6045571" y="2261451"/>
                  <a:pt x="6020597" y="2311400"/>
                </a:cubicBezTo>
                <a:cubicBezTo>
                  <a:pt x="6014610" y="2323374"/>
                  <a:pt x="6017363" y="2340034"/>
                  <a:pt x="6007897" y="2349500"/>
                </a:cubicBezTo>
                <a:cubicBezTo>
                  <a:pt x="5998431" y="2358966"/>
                  <a:pt x="5982497" y="2357967"/>
                  <a:pt x="5969797" y="2362200"/>
                </a:cubicBezTo>
                <a:cubicBezTo>
                  <a:pt x="5961330" y="2387600"/>
                  <a:pt x="5966674" y="2423548"/>
                  <a:pt x="5944397" y="2438400"/>
                </a:cubicBezTo>
                <a:lnTo>
                  <a:pt x="5868197" y="2489200"/>
                </a:lnTo>
                <a:cubicBezTo>
                  <a:pt x="5850604" y="2485681"/>
                  <a:pt x="5788564" y="2476004"/>
                  <a:pt x="5766597" y="2463800"/>
                </a:cubicBezTo>
                <a:cubicBezTo>
                  <a:pt x="5739912" y="2448975"/>
                  <a:pt x="5715797" y="2429933"/>
                  <a:pt x="5690397" y="2413000"/>
                </a:cubicBezTo>
                <a:lnTo>
                  <a:pt x="5652297" y="2387600"/>
                </a:lnTo>
                <a:cubicBezTo>
                  <a:pt x="5635364" y="2362200"/>
                  <a:pt x="5630457" y="2321053"/>
                  <a:pt x="5601497" y="2311400"/>
                </a:cubicBezTo>
                <a:lnTo>
                  <a:pt x="5525297" y="2286000"/>
                </a:lnTo>
                <a:cubicBezTo>
                  <a:pt x="5499897" y="2290233"/>
                  <a:pt x="5472129" y="2287184"/>
                  <a:pt x="5449097" y="2298700"/>
                </a:cubicBezTo>
                <a:cubicBezTo>
                  <a:pt x="5435445" y="2305526"/>
                  <a:pt x="5434490" y="2326007"/>
                  <a:pt x="5423697" y="2336800"/>
                </a:cubicBezTo>
                <a:cubicBezTo>
                  <a:pt x="5412904" y="2347593"/>
                  <a:pt x="5398297" y="2353733"/>
                  <a:pt x="5385597" y="2362200"/>
                </a:cubicBezTo>
                <a:cubicBezTo>
                  <a:pt x="5381364" y="2374900"/>
                  <a:pt x="5383790" y="2392519"/>
                  <a:pt x="5372897" y="2400300"/>
                </a:cubicBezTo>
                <a:cubicBezTo>
                  <a:pt x="5351110" y="2415862"/>
                  <a:pt x="5318974" y="2410848"/>
                  <a:pt x="5296697" y="2425700"/>
                </a:cubicBezTo>
                <a:cubicBezTo>
                  <a:pt x="5223198" y="2474699"/>
                  <a:pt x="5273785" y="2449581"/>
                  <a:pt x="5131597" y="2463800"/>
                </a:cubicBezTo>
                <a:cubicBezTo>
                  <a:pt x="5114664" y="2459567"/>
                  <a:pt x="5097515" y="2456116"/>
                  <a:pt x="5080797" y="2451100"/>
                </a:cubicBezTo>
                <a:cubicBezTo>
                  <a:pt x="5055152" y="2443407"/>
                  <a:pt x="5029997" y="2434167"/>
                  <a:pt x="5004597" y="2425700"/>
                </a:cubicBezTo>
                <a:cubicBezTo>
                  <a:pt x="4991897" y="2421467"/>
                  <a:pt x="4979484" y="2416247"/>
                  <a:pt x="4966497" y="2413000"/>
                </a:cubicBezTo>
                <a:cubicBezTo>
                  <a:pt x="4949564" y="2408767"/>
                  <a:pt x="4932415" y="2405316"/>
                  <a:pt x="4915697" y="2400300"/>
                </a:cubicBezTo>
                <a:cubicBezTo>
                  <a:pt x="4890052" y="2392607"/>
                  <a:pt x="4865472" y="2381394"/>
                  <a:pt x="4839497" y="2374900"/>
                </a:cubicBezTo>
                <a:cubicBezTo>
                  <a:pt x="4805630" y="2366433"/>
                  <a:pt x="4771015" y="2360539"/>
                  <a:pt x="4737897" y="2349500"/>
                </a:cubicBezTo>
                <a:cubicBezTo>
                  <a:pt x="4670837" y="2327147"/>
                  <a:pt x="4710936" y="2344226"/>
                  <a:pt x="4623597" y="2286000"/>
                </a:cubicBezTo>
                <a:lnTo>
                  <a:pt x="4585497" y="2260600"/>
                </a:lnTo>
                <a:cubicBezTo>
                  <a:pt x="4517764" y="2159000"/>
                  <a:pt x="4606664" y="2281767"/>
                  <a:pt x="4521997" y="2197100"/>
                </a:cubicBezTo>
                <a:cubicBezTo>
                  <a:pt x="4437330" y="2112433"/>
                  <a:pt x="4560097" y="2201333"/>
                  <a:pt x="4458497" y="2133600"/>
                </a:cubicBezTo>
                <a:cubicBezTo>
                  <a:pt x="4450030" y="2120900"/>
                  <a:pt x="4444584" y="2105551"/>
                  <a:pt x="4433097" y="2095500"/>
                </a:cubicBezTo>
                <a:cubicBezTo>
                  <a:pt x="4351498" y="2024101"/>
                  <a:pt x="4345463" y="2043557"/>
                  <a:pt x="4229897" y="2032000"/>
                </a:cubicBezTo>
                <a:cubicBezTo>
                  <a:pt x="4204497" y="2023533"/>
                  <a:pt x="4162164" y="1981200"/>
                  <a:pt x="4153697" y="2006600"/>
                </a:cubicBezTo>
                <a:lnTo>
                  <a:pt x="4102897" y="2159000"/>
                </a:lnTo>
                <a:cubicBezTo>
                  <a:pt x="4094531" y="2184099"/>
                  <a:pt x="4087178" y="2217295"/>
                  <a:pt x="4064797" y="2235200"/>
                </a:cubicBezTo>
                <a:cubicBezTo>
                  <a:pt x="4054344" y="2243563"/>
                  <a:pt x="4038671" y="2241913"/>
                  <a:pt x="4026697" y="2247900"/>
                </a:cubicBezTo>
                <a:cubicBezTo>
                  <a:pt x="4013045" y="2254726"/>
                  <a:pt x="4001297" y="2264833"/>
                  <a:pt x="3988597" y="2273300"/>
                </a:cubicBezTo>
                <a:cubicBezTo>
                  <a:pt x="3967922" y="2269854"/>
                  <a:pt x="3901095" y="2262788"/>
                  <a:pt x="3874297" y="2247900"/>
                </a:cubicBezTo>
                <a:cubicBezTo>
                  <a:pt x="3847612" y="2233075"/>
                  <a:pt x="3827057" y="2206753"/>
                  <a:pt x="3798097" y="2197100"/>
                </a:cubicBezTo>
                <a:cubicBezTo>
                  <a:pt x="3707417" y="2166873"/>
                  <a:pt x="3744174" y="2186552"/>
                  <a:pt x="3683797" y="2146300"/>
                </a:cubicBezTo>
                <a:cubicBezTo>
                  <a:pt x="3675330" y="2133600"/>
                  <a:pt x="3670316" y="2117735"/>
                  <a:pt x="3658397" y="2108200"/>
                </a:cubicBezTo>
                <a:cubicBezTo>
                  <a:pt x="3647944" y="2099837"/>
                  <a:pt x="3632271" y="2101487"/>
                  <a:pt x="3620297" y="2095500"/>
                </a:cubicBezTo>
                <a:cubicBezTo>
                  <a:pt x="3606645" y="2088674"/>
                  <a:pt x="3595849" y="2076926"/>
                  <a:pt x="3582197" y="2070100"/>
                </a:cubicBezTo>
                <a:cubicBezTo>
                  <a:pt x="3531760" y="2044881"/>
                  <a:pt x="3552792" y="2073596"/>
                  <a:pt x="3505997" y="2032000"/>
                </a:cubicBezTo>
                <a:cubicBezTo>
                  <a:pt x="3479149" y="2008135"/>
                  <a:pt x="3455197" y="1981200"/>
                  <a:pt x="3429797" y="1955800"/>
                </a:cubicBezTo>
                <a:cubicBezTo>
                  <a:pt x="3417097" y="1943100"/>
                  <a:pt x="3399729" y="1933764"/>
                  <a:pt x="3391697" y="1917700"/>
                </a:cubicBezTo>
                <a:cubicBezTo>
                  <a:pt x="3360418" y="1855141"/>
                  <a:pt x="3348470" y="1823673"/>
                  <a:pt x="3290097" y="1765300"/>
                </a:cubicBezTo>
                <a:cubicBezTo>
                  <a:pt x="3277397" y="1752600"/>
                  <a:pt x="3267697" y="1735922"/>
                  <a:pt x="3251997" y="1727200"/>
                </a:cubicBezTo>
                <a:cubicBezTo>
                  <a:pt x="3192295" y="1694032"/>
                  <a:pt x="3112087" y="1695429"/>
                  <a:pt x="3048797" y="1689100"/>
                </a:cubicBezTo>
                <a:cubicBezTo>
                  <a:pt x="3014930" y="1693333"/>
                  <a:pt x="2980777" y="1695695"/>
                  <a:pt x="2947197" y="1701800"/>
                </a:cubicBezTo>
                <a:cubicBezTo>
                  <a:pt x="2934026" y="1704195"/>
                  <a:pt x="2922484" y="1714500"/>
                  <a:pt x="2909097" y="1714500"/>
                </a:cubicBezTo>
                <a:cubicBezTo>
                  <a:pt x="2879163" y="1714500"/>
                  <a:pt x="2849830" y="1706033"/>
                  <a:pt x="2820197" y="1701800"/>
                </a:cubicBezTo>
                <a:cubicBezTo>
                  <a:pt x="2667586" y="1650930"/>
                  <a:pt x="2770734" y="1674993"/>
                  <a:pt x="2502697" y="1689100"/>
                </a:cubicBezTo>
                <a:cubicBezTo>
                  <a:pt x="2458754" y="1703748"/>
                  <a:pt x="2462175" y="1693944"/>
                  <a:pt x="2439197" y="1739900"/>
                </a:cubicBezTo>
                <a:cubicBezTo>
                  <a:pt x="2433210" y="1751874"/>
                  <a:pt x="2435963" y="1768534"/>
                  <a:pt x="2426497" y="1778000"/>
                </a:cubicBezTo>
                <a:cubicBezTo>
                  <a:pt x="2404911" y="1799586"/>
                  <a:pt x="2375697" y="1811867"/>
                  <a:pt x="2350297" y="1828800"/>
                </a:cubicBezTo>
                <a:lnTo>
                  <a:pt x="2312197" y="1854200"/>
                </a:lnTo>
                <a:cubicBezTo>
                  <a:pt x="2280275" y="1949965"/>
                  <a:pt x="2327049" y="1835636"/>
                  <a:pt x="2261397" y="1917700"/>
                </a:cubicBezTo>
                <a:cubicBezTo>
                  <a:pt x="2253034" y="1928153"/>
                  <a:pt x="2254684" y="1943826"/>
                  <a:pt x="2248697" y="1955800"/>
                </a:cubicBezTo>
                <a:cubicBezTo>
                  <a:pt x="2241871" y="1969452"/>
                  <a:pt x="2230123" y="1980248"/>
                  <a:pt x="2223297" y="1993900"/>
                </a:cubicBezTo>
                <a:cubicBezTo>
                  <a:pt x="2217310" y="2005874"/>
                  <a:pt x="2213501" y="2018932"/>
                  <a:pt x="2210597" y="2032000"/>
                </a:cubicBezTo>
                <a:cubicBezTo>
                  <a:pt x="2198980" y="2084277"/>
                  <a:pt x="2199064" y="2120853"/>
                  <a:pt x="2185197" y="2171700"/>
                </a:cubicBezTo>
                <a:cubicBezTo>
                  <a:pt x="2178152" y="2197531"/>
                  <a:pt x="2168264" y="2222500"/>
                  <a:pt x="2159797" y="2247900"/>
                </a:cubicBezTo>
                <a:cubicBezTo>
                  <a:pt x="2155564" y="2260600"/>
                  <a:pt x="2149722" y="2272873"/>
                  <a:pt x="2147097" y="2286000"/>
                </a:cubicBezTo>
                <a:cubicBezTo>
                  <a:pt x="2130974" y="2366616"/>
                  <a:pt x="2139632" y="2328559"/>
                  <a:pt x="2121697" y="2400300"/>
                </a:cubicBezTo>
                <a:cubicBezTo>
                  <a:pt x="2121083" y="2405826"/>
                  <a:pt x="2110613" y="2572789"/>
                  <a:pt x="2083597" y="2590800"/>
                </a:cubicBezTo>
                <a:lnTo>
                  <a:pt x="2045497" y="2616200"/>
                </a:lnTo>
                <a:cubicBezTo>
                  <a:pt x="2037030" y="2628900"/>
                  <a:pt x="2026296" y="2640352"/>
                  <a:pt x="2020097" y="2654300"/>
                </a:cubicBezTo>
                <a:cubicBezTo>
                  <a:pt x="1999977" y="2699571"/>
                  <a:pt x="2003787" y="2734110"/>
                  <a:pt x="1969297" y="2768600"/>
                </a:cubicBezTo>
                <a:cubicBezTo>
                  <a:pt x="1958504" y="2779393"/>
                  <a:pt x="1943897" y="2785533"/>
                  <a:pt x="1931197" y="2794000"/>
                </a:cubicBezTo>
                <a:cubicBezTo>
                  <a:pt x="1905797" y="2777067"/>
                  <a:pt x="1864650" y="2772160"/>
                  <a:pt x="1854997" y="2743200"/>
                </a:cubicBezTo>
                <a:cubicBezTo>
                  <a:pt x="1844668" y="2712212"/>
                  <a:pt x="1841516" y="2691619"/>
                  <a:pt x="1816897" y="2667000"/>
                </a:cubicBezTo>
                <a:cubicBezTo>
                  <a:pt x="1806104" y="2656207"/>
                  <a:pt x="1791497" y="2650067"/>
                  <a:pt x="1778797" y="2641600"/>
                </a:cubicBezTo>
                <a:cubicBezTo>
                  <a:pt x="1770431" y="2616501"/>
                  <a:pt x="1763078" y="2583305"/>
                  <a:pt x="1740697" y="2565400"/>
                </a:cubicBezTo>
                <a:cubicBezTo>
                  <a:pt x="1730244" y="2557037"/>
                  <a:pt x="1721647" y="2533650"/>
                  <a:pt x="1715297" y="2540000"/>
                </a:cubicBezTo>
                <a:close/>
              </a:path>
            </a:pathLst>
          </a:custGeom>
          <a:solidFill>
            <a:srgbClr val="28930F">
              <a:alpha val="50196"/>
            </a:srgb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p:cNvSpPr/>
          <p:nvPr/>
        </p:nvSpPr>
        <p:spPr>
          <a:xfrm>
            <a:off x="3962401" y="1676400"/>
            <a:ext cx="4648199" cy="9683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prst="softRound"/>
              <a:contourClr>
                <a:schemeClr val="accent2">
                  <a:shade val="75000"/>
                </a:schemeClr>
              </a:contourClr>
            </a:sp3d>
          </a:bodyPr>
          <a:lstStyle/>
          <a:p>
            <a:pPr algn="ctr" fontAlgn="auto">
              <a:spcBef>
                <a:spcPts val="0"/>
              </a:spcBef>
              <a:spcAft>
                <a:spcPts val="0"/>
              </a:spcAft>
            </a:pPr>
            <a:r>
              <a:rPr lang="en-US" sz="2800" b="1" dirty="0">
                <a:ln w="11430">
                  <a:noFill/>
                </a:ln>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38100" dist="38100" dir="2700000" algn="tl">
                    <a:srgbClr val="000000">
                      <a:alpha val="43137"/>
                    </a:srgbClr>
                  </a:outerShdw>
                </a:effectLst>
                <a:latin typeface="Arial" pitchFamily="34" charset="0"/>
                <a:cs typeface="Arial" pitchFamily="34" charset="0"/>
              </a:rPr>
              <a:t>Persian Empire</a:t>
            </a:r>
          </a:p>
        </p:txBody>
      </p:sp>
      <p:sp>
        <p:nvSpPr>
          <p:cNvPr id="9" name="Rectangle 8"/>
          <p:cNvSpPr/>
          <p:nvPr/>
        </p:nvSpPr>
        <p:spPr>
          <a:xfrm>
            <a:off x="2895600" y="3657600"/>
            <a:ext cx="10668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pc="100" dirty="0">
                <a:solidFill>
                  <a:prstClr val="black"/>
                </a:solidFill>
                <a:latin typeface="Arial" pitchFamily="34" charset="0"/>
                <a:cs typeface="Arial" pitchFamily="34" charset="0"/>
              </a:rPr>
              <a:t>EGYPT</a:t>
            </a:r>
          </a:p>
        </p:txBody>
      </p:sp>
      <p:sp>
        <p:nvSpPr>
          <p:cNvPr id="11" name="Rectangle 10"/>
          <p:cNvSpPr/>
          <p:nvPr/>
        </p:nvSpPr>
        <p:spPr>
          <a:xfrm>
            <a:off x="4953000" y="3810000"/>
            <a:ext cx="10668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pc="100" dirty="0">
                <a:solidFill>
                  <a:prstClr val="black"/>
                </a:solidFill>
                <a:latin typeface="Arial" pitchFamily="34" charset="0"/>
                <a:cs typeface="Arial" pitchFamily="34" charset="0"/>
              </a:rPr>
              <a:t>ARABIA</a:t>
            </a:r>
          </a:p>
        </p:txBody>
      </p:sp>
      <p:sp>
        <p:nvSpPr>
          <p:cNvPr id="12" name="Rectangle 11"/>
          <p:cNvSpPr/>
          <p:nvPr/>
        </p:nvSpPr>
        <p:spPr>
          <a:xfrm>
            <a:off x="3810000" y="2819400"/>
            <a:ext cx="12192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pc="100" dirty="0">
                <a:solidFill>
                  <a:prstClr val="black"/>
                </a:solidFill>
                <a:latin typeface="Arial" pitchFamily="34" charset="0"/>
                <a:cs typeface="Arial" pitchFamily="34" charset="0"/>
              </a:rPr>
              <a:t>CANAAN</a:t>
            </a:r>
          </a:p>
        </p:txBody>
      </p:sp>
      <p:sp>
        <p:nvSpPr>
          <p:cNvPr id="13" name="Rectangle 12"/>
          <p:cNvSpPr/>
          <p:nvPr/>
        </p:nvSpPr>
        <p:spPr>
          <a:xfrm>
            <a:off x="2895600" y="1828800"/>
            <a:ext cx="1643062"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pc="100" dirty="0">
                <a:solidFill>
                  <a:prstClr val="black"/>
                </a:solidFill>
                <a:latin typeface="Arial" pitchFamily="34" charset="0"/>
                <a:cs typeface="Arial" pitchFamily="34" charset="0"/>
              </a:rPr>
              <a:t>ASIA MINOR</a:t>
            </a:r>
          </a:p>
        </p:txBody>
      </p:sp>
      <p:sp>
        <p:nvSpPr>
          <p:cNvPr id="14" name="Rectangle 13"/>
          <p:cNvSpPr/>
          <p:nvPr/>
        </p:nvSpPr>
        <p:spPr>
          <a:xfrm>
            <a:off x="3962400" y="2286000"/>
            <a:ext cx="2819400" cy="3229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pc="100" dirty="0">
                <a:solidFill>
                  <a:prstClr val="black"/>
                </a:solidFill>
                <a:latin typeface="Arial" pitchFamily="34" charset="0"/>
                <a:cs typeface="Arial" pitchFamily="34" charset="0"/>
              </a:rPr>
              <a:t>MESOPOTAMIA</a:t>
            </a:r>
          </a:p>
        </p:txBody>
      </p:sp>
      <p:sp>
        <p:nvSpPr>
          <p:cNvPr id="17" name="Rectangle 16"/>
          <p:cNvSpPr/>
          <p:nvPr/>
        </p:nvSpPr>
        <p:spPr>
          <a:xfrm>
            <a:off x="6019800" y="2665628"/>
            <a:ext cx="1143000" cy="2299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Shushan</a:t>
            </a:r>
          </a:p>
        </p:txBody>
      </p:sp>
      <p:sp>
        <p:nvSpPr>
          <p:cNvPr id="18" name="Oval 17"/>
          <p:cNvSpPr/>
          <p:nvPr/>
        </p:nvSpPr>
        <p:spPr>
          <a:xfrm>
            <a:off x="6019800" y="2745944"/>
            <a:ext cx="152400" cy="149656"/>
          </a:xfrm>
          <a:prstGeom prst="ellipse">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Rectangle 14"/>
          <p:cNvSpPr/>
          <p:nvPr/>
        </p:nvSpPr>
        <p:spPr>
          <a:xfrm>
            <a:off x="1371600" y="1752600"/>
            <a:ext cx="1643062"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solidFill>
                  <a:prstClr val="black"/>
                </a:solidFill>
              </a:rPr>
              <a:t>GREECE</a:t>
            </a:r>
          </a:p>
        </p:txBody>
      </p:sp>
      <p:sp>
        <p:nvSpPr>
          <p:cNvPr id="19" name="Oval 18"/>
          <p:cNvSpPr/>
          <p:nvPr/>
        </p:nvSpPr>
        <p:spPr>
          <a:xfrm>
            <a:off x="1600200" y="1295400"/>
            <a:ext cx="1143000" cy="1237388"/>
          </a:xfrm>
          <a:prstGeom prst="ellipse">
            <a:avLst/>
          </a:prstGeom>
          <a:noFill/>
          <a:ln w="57150">
            <a:solidFill>
              <a:srgbClr val="D6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Arrow Connector 19"/>
          <p:cNvCxnSpPr/>
          <p:nvPr/>
        </p:nvCxnSpPr>
        <p:spPr>
          <a:xfrm flipH="1" flipV="1">
            <a:off x="2514600" y="2057400"/>
            <a:ext cx="3429000" cy="763372"/>
          </a:xfrm>
          <a:prstGeom prst="straightConnector1">
            <a:avLst/>
          </a:prstGeom>
          <a:ln w="57150">
            <a:solidFill>
              <a:srgbClr val="D60000"/>
            </a:solidFill>
            <a:tailEnd type="arrow"/>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0">
            <a:schemeClr val="accent1"/>
          </a:fillRef>
          <a:effectRef idx="0">
            <a:schemeClr val="accent1"/>
          </a:effectRef>
          <a:fontRef idx="minor">
            <a:schemeClr val="tx1"/>
          </a:fontRef>
        </p:style>
      </p:cxnSp>
      <p:sp>
        <p:nvSpPr>
          <p:cNvPr id="21" name="Rectangular Callout 20"/>
          <p:cNvSpPr/>
          <p:nvPr/>
        </p:nvSpPr>
        <p:spPr>
          <a:xfrm>
            <a:off x="838200" y="5029200"/>
            <a:ext cx="7467600" cy="914400"/>
          </a:xfrm>
          <a:prstGeom prst="wedgeRectCallout">
            <a:avLst>
              <a:gd name="adj1" fmla="val 50085"/>
              <a:gd name="adj2" fmla="val -17568"/>
            </a:avLst>
          </a:prstGeom>
          <a:solidFill>
            <a:srgbClr val="FFEBAB"/>
          </a:solidFill>
          <a:ln w="50800">
            <a:solidFill>
              <a:schemeClr val="tx1"/>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400" dirty="0">
                <a:solidFill>
                  <a:schemeClr val="tx1"/>
                </a:solidFill>
                <a:latin typeface="Arial" pitchFamily="34" charset="0"/>
                <a:cs typeface="Arial" pitchFamily="34" charset="0"/>
              </a:rPr>
              <a:t>King Ahasuerus wanted to enlarge his kingdom by conquering Greece.</a:t>
            </a:r>
          </a:p>
        </p:txBody>
      </p:sp>
    </p:spTree>
    <p:extLst>
      <p:ext uri="{BB962C8B-B14F-4D97-AF65-F5344CB8AC3E}">
        <p14:creationId xmlns:p14="http://schemas.microsoft.com/office/powerpoint/2010/main" val="4561543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6" name="Picture 6" descr="C:\users\sheila\desktop\bible study\ultimate royality free\1-bib pics-ot\esther\Esther &amp; Ahasuerus\Grand feast of Ahasuerus 1414-13a.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886200" y="304800"/>
            <a:ext cx="5105400" cy="624840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sp>
        <p:nvSpPr>
          <p:cNvPr id="8" name="Rectangle 7"/>
          <p:cNvSpPr/>
          <p:nvPr/>
        </p:nvSpPr>
        <p:spPr>
          <a:xfrm>
            <a:off x="902970" y="990600"/>
            <a:ext cx="3249930" cy="914400"/>
          </a:xfrm>
          <a:prstGeom prst="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35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Rectangle 1"/>
          <p:cNvSpPr/>
          <p:nvPr/>
        </p:nvSpPr>
        <p:spPr>
          <a:xfrm>
            <a:off x="902970" y="1905000"/>
            <a:ext cx="3211830" cy="2971800"/>
          </a:xfrm>
          <a:prstGeom prst="rect">
            <a:avLst/>
          </a:prstGeom>
          <a:solidFill>
            <a:schemeClr val="bg1"/>
          </a:solidFill>
          <a:ln w="57150">
            <a:solidFill>
              <a:schemeClr val="tx1"/>
            </a:solid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000" dirty="0">
                <a:solidFill>
                  <a:schemeClr val="tx1"/>
                </a:solidFill>
              </a:rPr>
              <a:t>     He made a great feast for his princes and servants to show his power before his attempt on Greece.  In the midst of their drunken revelry he called for his queen, Vashti, to come in so he could show off her beauty.</a:t>
            </a:r>
          </a:p>
        </p:txBody>
      </p:sp>
      <p:sp>
        <p:nvSpPr>
          <p:cNvPr id="4" name="Rectangle 3"/>
          <p:cNvSpPr/>
          <p:nvPr/>
        </p:nvSpPr>
        <p:spPr>
          <a:xfrm>
            <a:off x="902970" y="1219200"/>
            <a:ext cx="3249930" cy="457200"/>
          </a:xfrm>
          <a:prstGeom prst="rect">
            <a:avLst/>
          </a:prstGeom>
          <a:solidFill>
            <a:schemeClr val="bg1"/>
          </a:solidFill>
          <a:ln>
            <a:solidFill>
              <a:schemeClr val="tx1"/>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CHAPTER 1</a:t>
            </a:r>
          </a:p>
        </p:txBody>
      </p:sp>
    </p:spTree>
  </p:cSld>
  <p:clrMapOvr>
    <a:masterClrMapping/>
  </p:clrMapOvr>
  <p:transition spd="slow">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issMich"/>
          <p:cNvPicPr>
            <a:picLocks noChangeAspect="1" noChangeArrowheads="1"/>
          </p:cNvPicPr>
          <p:nvPr/>
        </p:nvPicPr>
        <p:blipFill>
          <a:blip r:embed="rId2" cstate="email">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Lst>
          </a:blip>
          <a:srcRect/>
          <a:stretch>
            <a:fillRect/>
          </a:stretch>
        </p:blipFill>
        <p:spPr bwMode="auto">
          <a:xfrm flipH="1">
            <a:off x="990600" y="1542336"/>
            <a:ext cx="7239000" cy="4782264"/>
          </a:xfrm>
          <a:prstGeom prst="rect">
            <a:avLst/>
          </a:prstGeom>
          <a:ln w="57150">
            <a:solidFill>
              <a:schemeClr val="bg1">
                <a:lumMod val="95000"/>
              </a:schemeClr>
            </a:solidFill>
          </a:ln>
          <a:effectLst/>
        </p:spPr>
      </p:pic>
      <p:sp>
        <p:nvSpPr>
          <p:cNvPr id="2" name="Rectangle 1"/>
          <p:cNvSpPr/>
          <p:nvPr/>
        </p:nvSpPr>
        <p:spPr>
          <a:xfrm>
            <a:off x="762000" y="533400"/>
            <a:ext cx="7620000" cy="914400"/>
          </a:xfrm>
          <a:prstGeom prst="rect">
            <a:avLst/>
          </a:prstGeom>
          <a:solidFill>
            <a:schemeClr val="bg1"/>
          </a:solidFill>
          <a:ln w="5715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000" dirty="0">
                <a:solidFill>
                  <a:schemeClr val="tx1"/>
                </a:solidFill>
              </a:rPr>
              <a:t>Drunkenness caused the king to violate one of the most sacred rules of Oriental etiquette, the seclusion of the harem.</a:t>
            </a:r>
            <a:endParaRPr lang="en-US" sz="2400" b="1" dirty="0">
              <a:solidFill>
                <a:schemeClr val="tx1"/>
              </a:solidFill>
            </a:endParaRPr>
          </a:p>
        </p:txBody>
      </p:sp>
    </p:spTree>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sheila\Desktop\BIBLE STUDY\ULTIMATE Royality Free\1-Bib Pics-Ot\Amnon\Amnon's death 1153 vol 4-724.jpg"/>
          <p:cNvPicPr/>
          <p:nvPr/>
        </p:nvPicPr>
        <p:blipFill>
          <a:blip r:embed="rId2" cstate="email"/>
          <a:srcRect/>
          <a:stretch>
            <a:fillRect/>
          </a:stretch>
        </p:blipFill>
        <p:spPr bwMode="auto">
          <a:xfrm flipH="1">
            <a:off x="787400" y="2286000"/>
            <a:ext cx="7518400" cy="4572000"/>
          </a:xfrm>
          <a:prstGeom prst="rect">
            <a:avLst/>
          </a:prstGeom>
          <a:noFill/>
          <a:ln w="57150">
            <a:solidFill>
              <a:schemeClr val="tx1"/>
            </a:solidFill>
            <a:miter lim="800000"/>
            <a:headEnd/>
            <a:tailEnd/>
          </a:ln>
        </p:spPr>
      </p:pic>
      <p:sp>
        <p:nvSpPr>
          <p:cNvPr id="2" name="Rectangle 1"/>
          <p:cNvSpPr/>
          <p:nvPr/>
        </p:nvSpPr>
        <p:spPr>
          <a:xfrm>
            <a:off x="762000" y="609600"/>
            <a:ext cx="7543800" cy="1493520"/>
          </a:xfrm>
          <a:prstGeom prst="rect">
            <a:avLst/>
          </a:prstGeom>
          <a:solidFill>
            <a:schemeClr val="bg1"/>
          </a:solidFill>
          <a:ln w="57150">
            <a:solidFill>
              <a:schemeClr val="tx1"/>
            </a:solidFill>
            <a:miter lim="800000"/>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400" dirty="0">
                <a:solidFill>
                  <a:schemeClr val="tx1"/>
                </a:solidFill>
              </a:rPr>
              <a:t>It was an outrage for the queen to be used for the amusement of a group of drunken revelers.</a:t>
            </a:r>
          </a:p>
          <a:p>
            <a:pPr algn="just">
              <a:defRPr/>
            </a:pPr>
            <a:endParaRPr lang="en-US" sz="1050" dirty="0">
              <a:solidFill>
                <a:schemeClr val="tx1"/>
              </a:solidFill>
            </a:endParaRPr>
          </a:p>
          <a:p>
            <a:pPr algn="ctr">
              <a:defRPr/>
            </a:pPr>
            <a:r>
              <a:rPr lang="en-US" sz="2800" b="1" dirty="0">
                <a:solidFill>
                  <a:schemeClr val="tx1"/>
                </a:solidFill>
              </a:rPr>
              <a:t>Vashti refused.</a:t>
            </a:r>
          </a:p>
        </p:txBody>
      </p:sp>
    </p:spTree>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1600200"/>
            <a:ext cx="2895600" cy="2057400"/>
          </a:xfrm>
          <a:prstGeom prst="rect">
            <a:avLst/>
          </a:prstGeom>
          <a:solidFill>
            <a:schemeClr val="bg1"/>
          </a:solidFill>
          <a:ln w="57150">
            <a:solidFill>
              <a:schemeClr val="tx1"/>
            </a:solidFill>
          </a:ln>
          <a:effectLst>
            <a:reflection blurRad="6350" stA="50000" endA="275" endPos="40000" dist="101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400" dirty="0">
                <a:solidFill>
                  <a:schemeClr val="tx1"/>
                </a:solidFill>
              </a:rPr>
              <a:t>This made the king a laughing stock.  To defend himself he removed her as the queen.</a:t>
            </a:r>
          </a:p>
        </p:txBody>
      </p:sp>
      <p:pic>
        <p:nvPicPr>
          <p:cNvPr id="63491" name="Picture 3" descr="C:\users\sheila\desktop\bible study\ultimate royality free\1-bib pics-ot\kings\Removing mother from being Queen BB509.jpg"/>
          <p:cNvPicPr>
            <a:picLocks noChangeAspect="1" noChangeArrowheads="1"/>
          </p:cNvPicPr>
          <p:nvPr/>
        </p:nvPicPr>
        <p:blipFill>
          <a:blip r:embed="rId2" cstate="email"/>
          <a:srcRect/>
          <a:stretch>
            <a:fillRect/>
          </a:stretch>
        </p:blipFill>
        <p:spPr bwMode="auto">
          <a:xfrm>
            <a:off x="4114800" y="533400"/>
            <a:ext cx="4490712" cy="57912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7E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email">
            <a:extLst>
              <a:ext uri="{BEBA8EAE-BF5A-486C-A8C5-ECC9F3942E4B}">
                <a14:imgProps xmlns:a14="http://schemas.microsoft.com/office/drawing/2010/main">
                  <a14:imgLayer r:embed="rId3">
                    <a14:imgEffect>
                      <a14:artisticTexturizer/>
                    </a14:imgEffect>
                  </a14:imgLayer>
                </a14:imgProps>
              </a:ext>
            </a:extLst>
          </a:blip>
          <a:srcRect/>
          <a:stretch>
            <a:fillRect/>
          </a:stretch>
        </p:blipFill>
        <p:spPr bwMode="auto">
          <a:xfrm>
            <a:off x="152400" y="195263"/>
            <a:ext cx="8772525" cy="6467475"/>
          </a:xfrm>
          <a:prstGeom prst="rect">
            <a:avLst/>
          </a:prstGeom>
          <a:noFill/>
          <a:ln w="9525">
            <a:noFill/>
            <a:miter lim="800000"/>
            <a:headEnd/>
            <a:tailEnd/>
          </a:ln>
        </p:spPr>
      </p:pic>
      <p:sp>
        <p:nvSpPr>
          <p:cNvPr id="2" name="Freeform 1"/>
          <p:cNvSpPr/>
          <p:nvPr/>
        </p:nvSpPr>
        <p:spPr>
          <a:xfrm>
            <a:off x="2120103" y="914400"/>
            <a:ext cx="6452397" cy="3657600"/>
          </a:xfrm>
          <a:custGeom>
            <a:avLst/>
            <a:gdLst>
              <a:gd name="connsiteX0" fmla="*/ 1715297 w 6452397"/>
              <a:gd name="connsiteY0" fmla="*/ 2540000 h 3536088"/>
              <a:gd name="connsiteX1" fmla="*/ 1702597 w 6452397"/>
              <a:gd name="connsiteY1" fmla="*/ 2603500 h 3536088"/>
              <a:gd name="connsiteX2" fmla="*/ 1740697 w 6452397"/>
              <a:gd name="connsiteY2" fmla="*/ 2717800 h 3536088"/>
              <a:gd name="connsiteX3" fmla="*/ 1778797 w 6452397"/>
              <a:gd name="connsiteY3" fmla="*/ 2743200 h 3536088"/>
              <a:gd name="connsiteX4" fmla="*/ 1804197 w 6452397"/>
              <a:gd name="connsiteY4" fmla="*/ 2781300 h 3536088"/>
              <a:gd name="connsiteX5" fmla="*/ 1829597 w 6452397"/>
              <a:gd name="connsiteY5" fmla="*/ 2857500 h 3536088"/>
              <a:gd name="connsiteX6" fmla="*/ 1880397 w 6452397"/>
              <a:gd name="connsiteY6" fmla="*/ 2870200 h 3536088"/>
              <a:gd name="connsiteX7" fmla="*/ 1931197 w 6452397"/>
              <a:gd name="connsiteY7" fmla="*/ 2984500 h 3536088"/>
              <a:gd name="connsiteX8" fmla="*/ 1943897 w 6452397"/>
              <a:gd name="connsiteY8" fmla="*/ 3022600 h 3536088"/>
              <a:gd name="connsiteX9" fmla="*/ 2007397 w 6452397"/>
              <a:gd name="connsiteY9" fmla="*/ 3098800 h 3536088"/>
              <a:gd name="connsiteX10" fmla="*/ 2045497 w 6452397"/>
              <a:gd name="connsiteY10" fmla="*/ 3213100 h 3536088"/>
              <a:gd name="connsiteX11" fmla="*/ 2058197 w 6452397"/>
              <a:gd name="connsiteY11" fmla="*/ 3251200 h 3536088"/>
              <a:gd name="connsiteX12" fmla="*/ 2121697 w 6452397"/>
              <a:gd name="connsiteY12" fmla="*/ 3327400 h 3536088"/>
              <a:gd name="connsiteX13" fmla="*/ 2185197 w 6452397"/>
              <a:gd name="connsiteY13" fmla="*/ 3390900 h 3536088"/>
              <a:gd name="connsiteX14" fmla="*/ 2274097 w 6452397"/>
              <a:gd name="connsiteY14" fmla="*/ 3492500 h 3536088"/>
              <a:gd name="connsiteX15" fmla="*/ 2261397 w 6452397"/>
              <a:gd name="connsiteY15" fmla="*/ 3530600 h 3536088"/>
              <a:gd name="connsiteX16" fmla="*/ 2134397 w 6452397"/>
              <a:gd name="connsiteY16" fmla="*/ 3505200 h 3536088"/>
              <a:gd name="connsiteX17" fmla="*/ 1969297 w 6452397"/>
              <a:gd name="connsiteY17" fmla="*/ 3492500 h 3536088"/>
              <a:gd name="connsiteX18" fmla="*/ 1905797 w 6452397"/>
              <a:gd name="connsiteY18" fmla="*/ 3479800 h 3536088"/>
              <a:gd name="connsiteX19" fmla="*/ 1867697 w 6452397"/>
              <a:gd name="connsiteY19" fmla="*/ 3467100 h 3536088"/>
              <a:gd name="connsiteX20" fmla="*/ 1639097 w 6452397"/>
              <a:gd name="connsiteY20" fmla="*/ 3479800 h 3536088"/>
              <a:gd name="connsiteX21" fmla="*/ 1346997 w 6452397"/>
              <a:gd name="connsiteY21" fmla="*/ 3492500 h 3536088"/>
              <a:gd name="connsiteX22" fmla="*/ 1219997 w 6452397"/>
              <a:gd name="connsiteY22" fmla="*/ 3467100 h 3536088"/>
              <a:gd name="connsiteX23" fmla="*/ 1143797 w 6452397"/>
              <a:gd name="connsiteY23" fmla="*/ 3416300 h 3536088"/>
              <a:gd name="connsiteX24" fmla="*/ 1131097 w 6452397"/>
              <a:gd name="connsiteY24" fmla="*/ 3378200 h 3536088"/>
              <a:gd name="connsiteX25" fmla="*/ 1054897 w 6452397"/>
              <a:gd name="connsiteY25" fmla="*/ 3314700 h 3536088"/>
              <a:gd name="connsiteX26" fmla="*/ 1004097 w 6452397"/>
              <a:gd name="connsiteY26" fmla="*/ 3276600 h 3536088"/>
              <a:gd name="connsiteX27" fmla="*/ 965997 w 6452397"/>
              <a:gd name="connsiteY27" fmla="*/ 3238500 h 3536088"/>
              <a:gd name="connsiteX28" fmla="*/ 864397 w 6452397"/>
              <a:gd name="connsiteY28" fmla="*/ 3187700 h 3536088"/>
              <a:gd name="connsiteX29" fmla="*/ 788197 w 6452397"/>
              <a:gd name="connsiteY29" fmla="*/ 3124200 h 3536088"/>
              <a:gd name="connsiteX30" fmla="*/ 724697 w 6452397"/>
              <a:gd name="connsiteY30" fmla="*/ 3060700 h 3536088"/>
              <a:gd name="connsiteX31" fmla="*/ 648497 w 6452397"/>
              <a:gd name="connsiteY31" fmla="*/ 2984500 h 3536088"/>
              <a:gd name="connsiteX32" fmla="*/ 584997 w 6452397"/>
              <a:gd name="connsiteY32" fmla="*/ 2908300 h 3536088"/>
              <a:gd name="connsiteX33" fmla="*/ 546897 w 6452397"/>
              <a:gd name="connsiteY33" fmla="*/ 2882900 h 3536088"/>
              <a:gd name="connsiteX34" fmla="*/ 470697 w 6452397"/>
              <a:gd name="connsiteY34" fmla="*/ 2806700 h 3536088"/>
              <a:gd name="connsiteX35" fmla="*/ 445297 w 6452397"/>
              <a:gd name="connsiteY35" fmla="*/ 2768600 h 3536088"/>
              <a:gd name="connsiteX36" fmla="*/ 407197 w 6452397"/>
              <a:gd name="connsiteY36" fmla="*/ 2755900 h 3536088"/>
              <a:gd name="connsiteX37" fmla="*/ 330997 w 6452397"/>
              <a:gd name="connsiteY37" fmla="*/ 2692400 h 3536088"/>
              <a:gd name="connsiteX38" fmla="*/ 216697 w 6452397"/>
              <a:gd name="connsiteY38" fmla="*/ 2616200 h 3536088"/>
              <a:gd name="connsiteX39" fmla="*/ 178597 w 6452397"/>
              <a:gd name="connsiteY39" fmla="*/ 2590800 h 3536088"/>
              <a:gd name="connsiteX40" fmla="*/ 115097 w 6452397"/>
              <a:gd name="connsiteY40" fmla="*/ 2527300 h 3536088"/>
              <a:gd name="connsiteX41" fmla="*/ 89697 w 6452397"/>
              <a:gd name="connsiteY41" fmla="*/ 2489200 h 3536088"/>
              <a:gd name="connsiteX42" fmla="*/ 51597 w 6452397"/>
              <a:gd name="connsiteY42" fmla="*/ 2451100 h 3536088"/>
              <a:gd name="connsiteX43" fmla="*/ 26197 w 6452397"/>
              <a:gd name="connsiteY43" fmla="*/ 2413000 h 3536088"/>
              <a:gd name="connsiteX44" fmla="*/ 797 w 6452397"/>
              <a:gd name="connsiteY44" fmla="*/ 2336800 h 3536088"/>
              <a:gd name="connsiteX45" fmla="*/ 51597 w 6452397"/>
              <a:gd name="connsiteY45" fmla="*/ 2159000 h 3536088"/>
              <a:gd name="connsiteX46" fmla="*/ 89697 w 6452397"/>
              <a:gd name="connsiteY46" fmla="*/ 2146300 h 3536088"/>
              <a:gd name="connsiteX47" fmla="*/ 165897 w 6452397"/>
              <a:gd name="connsiteY47" fmla="*/ 2159000 h 3536088"/>
              <a:gd name="connsiteX48" fmla="*/ 203997 w 6452397"/>
              <a:gd name="connsiteY48" fmla="*/ 2184400 h 3536088"/>
              <a:gd name="connsiteX49" fmla="*/ 280197 w 6452397"/>
              <a:gd name="connsiteY49" fmla="*/ 2209800 h 3536088"/>
              <a:gd name="connsiteX50" fmla="*/ 318297 w 6452397"/>
              <a:gd name="connsiteY50" fmla="*/ 2222500 h 3536088"/>
              <a:gd name="connsiteX51" fmla="*/ 356397 w 6452397"/>
              <a:gd name="connsiteY51" fmla="*/ 2235200 h 3536088"/>
              <a:gd name="connsiteX52" fmla="*/ 432597 w 6452397"/>
              <a:gd name="connsiteY52" fmla="*/ 2273300 h 3536088"/>
              <a:gd name="connsiteX53" fmla="*/ 546897 w 6452397"/>
              <a:gd name="connsiteY53" fmla="*/ 2298700 h 3536088"/>
              <a:gd name="connsiteX54" fmla="*/ 584997 w 6452397"/>
              <a:gd name="connsiteY54" fmla="*/ 2311400 h 3536088"/>
              <a:gd name="connsiteX55" fmla="*/ 788197 w 6452397"/>
              <a:gd name="connsiteY55" fmla="*/ 2324100 h 3536088"/>
              <a:gd name="connsiteX56" fmla="*/ 864397 w 6452397"/>
              <a:gd name="connsiteY56" fmla="*/ 2336800 h 3536088"/>
              <a:gd name="connsiteX57" fmla="*/ 927897 w 6452397"/>
              <a:gd name="connsiteY57" fmla="*/ 2349500 h 3536088"/>
              <a:gd name="connsiteX58" fmla="*/ 1181897 w 6452397"/>
              <a:gd name="connsiteY58" fmla="*/ 2336800 h 3536088"/>
              <a:gd name="connsiteX59" fmla="*/ 1219997 w 6452397"/>
              <a:gd name="connsiteY59" fmla="*/ 2324100 h 3536088"/>
              <a:gd name="connsiteX60" fmla="*/ 1321597 w 6452397"/>
              <a:gd name="connsiteY60" fmla="*/ 2336800 h 3536088"/>
              <a:gd name="connsiteX61" fmla="*/ 1435897 w 6452397"/>
              <a:gd name="connsiteY61" fmla="*/ 2362200 h 3536088"/>
              <a:gd name="connsiteX62" fmla="*/ 1715297 w 6452397"/>
              <a:gd name="connsiteY62" fmla="*/ 2324100 h 3536088"/>
              <a:gd name="connsiteX63" fmla="*/ 1791497 w 6452397"/>
              <a:gd name="connsiteY63" fmla="*/ 2298700 h 3536088"/>
              <a:gd name="connsiteX64" fmla="*/ 1829597 w 6452397"/>
              <a:gd name="connsiteY64" fmla="*/ 2286000 h 3536088"/>
              <a:gd name="connsiteX65" fmla="*/ 1880397 w 6452397"/>
              <a:gd name="connsiteY65" fmla="*/ 2209800 h 3536088"/>
              <a:gd name="connsiteX66" fmla="*/ 1943897 w 6452397"/>
              <a:gd name="connsiteY66" fmla="*/ 2133600 h 3536088"/>
              <a:gd name="connsiteX67" fmla="*/ 1956597 w 6452397"/>
              <a:gd name="connsiteY67" fmla="*/ 2095500 h 3536088"/>
              <a:gd name="connsiteX68" fmla="*/ 1981997 w 6452397"/>
              <a:gd name="connsiteY68" fmla="*/ 2057400 h 3536088"/>
              <a:gd name="connsiteX69" fmla="*/ 2007397 w 6452397"/>
              <a:gd name="connsiteY69" fmla="*/ 1981200 h 3536088"/>
              <a:gd name="connsiteX70" fmla="*/ 2032797 w 6452397"/>
              <a:gd name="connsiteY70" fmla="*/ 1943100 h 3536088"/>
              <a:gd name="connsiteX71" fmla="*/ 2058197 w 6452397"/>
              <a:gd name="connsiteY71" fmla="*/ 1866900 h 3536088"/>
              <a:gd name="connsiteX72" fmla="*/ 2070897 w 6452397"/>
              <a:gd name="connsiteY72" fmla="*/ 1828800 h 3536088"/>
              <a:gd name="connsiteX73" fmla="*/ 2083597 w 6452397"/>
              <a:gd name="connsiteY73" fmla="*/ 1790700 h 3536088"/>
              <a:gd name="connsiteX74" fmla="*/ 2108997 w 6452397"/>
              <a:gd name="connsiteY74" fmla="*/ 1676400 h 3536088"/>
              <a:gd name="connsiteX75" fmla="*/ 2108997 w 6452397"/>
              <a:gd name="connsiteY75" fmla="*/ 1422400 h 3536088"/>
              <a:gd name="connsiteX76" fmla="*/ 2083597 w 6452397"/>
              <a:gd name="connsiteY76" fmla="*/ 1346200 h 3536088"/>
              <a:gd name="connsiteX77" fmla="*/ 2045497 w 6452397"/>
              <a:gd name="connsiteY77" fmla="*/ 1320800 h 3536088"/>
              <a:gd name="connsiteX78" fmla="*/ 2032797 w 6452397"/>
              <a:gd name="connsiteY78" fmla="*/ 1282700 h 3536088"/>
              <a:gd name="connsiteX79" fmla="*/ 1867697 w 6452397"/>
              <a:gd name="connsiteY79" fmla="*/ 1282700 h 3536088"/>
              <a:gd name="connsiteX80" fmla="*/ 1842297 w 6452397"/>
              <a:gd name="connsiteY80" fmla="*/ 1320800 h 3536088"/>
              <a:gd name="connsiteX81" fmla="*/ 1727997 w 6452397"/>
              <a:gd name="connsiteY81" fmla="*/ 1384300 h 3536088"/>
              <a:gd name="connsiteX82" fmla="*/ 1689897 w 6452397"/>
              <a:gd name="connsiteY82" fmla="*/ 1409700 h 3536088"/>
              <a:gd name="connsiteX83" fmla="*/ 1613697 w 6452397"/>
              <a:gd name="connsiteY83" fmla="*/ 1397000 h 3536088"/>
              <a:gd name="connsiteX84" fmla="*/ 1575597 w 6452397"/>
              <a:gd name="connsiteY84" fmla="*/ 1384300 h 3536088"/>
              <a:gd name="connsiteX85" fmla="*/ 1473997 w 6452397"/>
              <a:gd name="connsiteY85" fmla="*/ 1358900 h 3536088"/>
              <a:gd name="connsiteX86" fmla="*/ 1461297 w 6452397"/>
              <a:gd name="connsiteY86" fmla="*/ 1320800 h 3536088"/>
              <a:gd name="connsiteX87" fmla="*/ 1385097 w 6452397"/>
              <a:gd name="connsiteY87" fmla="*/ 1295400 h 3536088"/>
              <a:gd name="connsiteX88" fmla="*/ 1308897 w 6452397"/>
              <a:gd name="connsiteY88" fmla="*/ 1320800 h 3536088"/>
              <a:gd name="connsiteX89" fmla="*/ 1270797 w 6452397"/>
              <a:gd name="connsiteY89" fmla="*/ 1333500 h 3536088"/>
              <a:gd name="connsiteX90" fmla="*/ 1181897 w 6452397"/>
              <a:gd name="connsiteY90" fmla="*/ 1435100 h 3536088"/>
              <a:gd name="connsiteX91" fmla="*/ 1092997 w 6452397"/>
              <a:gd name="connsiteY91" fmla="*/ 1397000 h 3536088"/>
              <a:gd name="connsiteX92" fmla="*/ 940597 w 6452397"/>
              <a:gd name="connsiteY92" fmla="*/ 1358900 h 3536088"/>
              <a:gd name="connsiteX93" fmla="*/ 864397 w 6452397"/>
              <a:gd name="connsiteY93" fmla="*/ 1333500 h 3536088"/>
              <a:gd name="connsiteX94" fmla="*/ 838997 w 6452397"/>
              <a:gd name="connsiteY94" fmla="*/ 1295400 h 3536088"/>
              <a:gd name="connsiteX95" fmla="*/ 826297 w 6452397"/>
              <a:gd name="connsiteY95" fmla="*/ 1257300 h 3536088"/>
              <a:gd name="connsiteX96" fmla="*/ 788197 w 6452397"/>
              <a:gd name="connsiteY96" fmla="*/ 1244600 h 3536088"/>
              <a:gd name="connsiteX97" fmla="*/ 788197 w 6452397"/>
              <a:gd name="connsiteY97" fmla="*/ 1028700 h 3536088"/>
              <a:gd name="connsiteX98" fmla="*/ 775497 w 6452397"/>
              <a:gd name="connsiteY98" fmla="*/ 990600 h 3536088"/>
              <a:gd name="connsiteX99" fmla="*/ 661197 w 6452397"/>
              <a:gd name="connsiteY99" fmla="*/ 927100 h 3536088"/>
              <a:gd name="connsiteX100" fmla="*/ 648497 w 6452397"/>
              <a:gd name="connsiteY100" fmla="*/ 889000 h 3536088"/>
              <a:gd name="connsiteX101" fmla="*/ 661197 w 6452397"/>
              <a:gd name="connsiteY101" fmla="*/ 850900 h 3536088"/>
              <a:gd name="connsiteX102" fmla="*/ 699297 w 6452397"/>
              <a:gd name="connsiteY102" fmla="*/ 838200 h 3536088"/>
              <a:gd name="connsiteX103" fmla="*/ 813597 w 6452397"/>
              <a:gd name="connsiteY103" fmla="*/ 825500 h 3536088"/>
              <a:gd name="connsiteX104" fmla="*/ 889797 w 6452397"/>
              <a:gd name="connsiteY104" fmla="*/ 800100 h 3536088"/>
              <a:gd name="connsiteX105" fmla="*/ 927897 w 6452397"/>
              <a:gd name="connsiteY105" fmla="*/ 787400 h 3536088"/>
              <a:gd name="connsiteX106" fmla="*/ 978697 w 6452397"/>
              <a:gd name="connsiteY106" fmla="*/ 774700 h 3536088"/>
              <a:gd name="connsiteX107" fmla="*/ 1042197 w 6452397"/>
              <a:gd name="connsiteY107" fmla="*/ 711200 h 3536088"/>
              <a:gd name="connsiteX108" fmla="*/ 1054897 w 6452397"/>
              <a:gd name="connsiteY108" fmla="*/ 673100 h 3536088"/>
              <a:gd name="connsiteX109" fmla="*/ 1092997 w 6452397"/>
              <a:gd name="connsiteY109" fmla="*/ 647700 h 3536088"/>
              <a:gd name="connsiteX110" fmla="*/ 1118397 w 6452397"/>
              <a:gd name="connsiteY110" fmla="*/ 609600 h 3536088"/>
              <a:gd name="connsiteX111" fmla="*/ 1308897 w 6452397"/>
              <a:gd name="connsiteY111" fmla="*/ 571500 h 3536088"/>
              <a:gd name="connsiteX112" fmla="*/ 1423197 w 6452397"/>
              <a:gd name="connsiteY112" fmla="*/ 533400 h 3536088"/>
              <a:gd name="connsiteX113" fmla="*/ 1461297 w 6452397"/>
              <a:gd name="connsiteY113" fmla="*/ 520700 h 3536088"/>
              <a:gd name="connsiteX114" fmla="*/ 1537497 w 6452397"/>
              <a:gd name="connsiteY114" fmla="*/ 469900 h 3536088"/>
              <a:gd name="connsiteX115" fmla="*/ 1575597 w 6452397"/>
              <a:gd name="connsiteY115" fmla="*/ 457200 h 3536088"/>
              <a:gd name="connsiteX116" fmla="*/ 1613697 w 6452397"/>
              <a:gd name="connsiteY116" fmla="*/ 431800 h 3536088"/>
              <a:gd name="connsiteX117" fmla="*/ 1727997 w 6452397"/>
              <a:gd name="connsiteY117" fmla="*/ 381000 h 3536088"/>
              <a:gd name="connsiteX118" fmla="*/ 1893097 w 6452397"/>
              <a:gd name="connsiteY118" fmla="*/ 393700 h 3536088"/>
              <a:gd name="connsiteX119" fmla="*/ 1969297 w 6452397"/>
              <a:gd name="connsiteY119" fmla="*/ 419100 h 3536088"/>
              <a:gd name="connsiteX120" fmla="*/ 2070897 w 6452397"/>
              <a:gd name="connsiteY120" fmla="*/ 482600 h 3536088"/>
              <a:gd name="connsiteX121" fmla="*/ 2223297 w 6452397"/>
              <a:gd name="connsiteY121" fmla="*/ 508000 h 3536088"/>
              <a:gd name="connsiteX122" fmla="*/ 2401097 w 6452397"/>
              <a:gd name="connsiteY122" fmla="*/ 533400 h 3536088"/>
              <a:gd name="connsiteX123" fmla="*/ 2439197 w 6452397"/>
              <a:gd name="connsiteY123" fmla="*/ 546100 h 3536088"/>
              <a:gd name="connsiteX124" fmla="*/ 2642397 w 6452397"/>
              <a:gd name="connsiteY124" fmla="*/ 520700 h 3536088"/>
              <a:gd name="connsiteX125" fmla="*/ 2680497 w 6452397"/>
              <a:gd name="connsiteY125" fmla="*/ 495300 h 3536088"/>
              <a:gd name="connsiteX126" fmla="*/ 2743997 w 6452397"/>
              <a:gd name="connsiteY126" fmla="*/ 444500 h 3536088"/>
              <a:gd name="connsiteX127" fmla="*/ 2807497 w 6452397"/>
              <a:gd name="connsiteY127" fmla="*/ 393700 h 3536088"/>
              <a:gd name="connsiteX128" fmla="*/ 2883697 w 6452397"/>
              <a:gd name="connsiteY128" fmla="*/ 444500 h 3536088"/>
              <a:gd name="connsiteX129" fmla="*/ 2921797 w 6452397"/>
              <a:gd name="connsiteY129" fmla="*/ 457200 h 3536088"/>
              <a:gd name="connsiteX130" fmla="*/ 2997997 w 6452397"/>
              <a:gd name="connsiteY130" fmla="*/ 508000 h 3536088"/>
              <a:gd name="connsiteX131" fmla="*/ 3036097 w 6452397"/>
              <a:gd name="connsiteY131" fmla="*/ 533400 h 3536088"/>
              <a:gd name="connsiteX132" fmla="*/ 3074197 w 6452397"/>
              <a:gd name="connsiteY132" fmla="*/ 558800 h 3536088"/>
              <a:gd name="connsiteX133" fmla="*/ 3099597 w 6452397"/>
              <a:gd name="connsiteY133" fmla="*/ 596900 h 3536088"/>
              <a:gd name="connsiteX134" fmla="*/ 3137697 w 6452397"/>
              <a:gd name="connsiteY134" fmla="*/ 609600 h 3536088"/>
              <a:gd name="connsiteX135" fmla="*/ 3251997 w 6452397"/>
              <a:gd name="connsiteY135" fmla="*/ 622300 h 3536088"/>
              <a:gd name="connsiteX136" fmla="*/ 3404397 w 6452397"/>
              <a:gd name="connsiteY136" fmla="*/ 635000 h 3536088"/>
              <a:gd name="connsiteX137" fmla="*/ 3455197 w 6452397"/>
              <a:gd name="connsiteY137" fmla="*/ 647700 h 3536088"/>
              <a:gd name="connsiteX138" fmla="*/ 3544097 w 6452397"/>
              <a:gd name="connsiteY138" fmla="*/ 673100 h 3536088"/>
              <a:gd name="connsiteX139" fmla="*/ 3798097 w 6452397"/>
              <a:gd name="connsiteY139" fmla="*/ 685800 h 3536088"/>
              <a:gd name="connsiteX140" fmla="*/ 3836197 w 6452397"/>
              <a:gd name="connsiteY140" fmla="*/ 711200 h 3536088"/>
              <a:gd name="connsiteX141" fmla="*/ 3836197 w 6452397"/>
              <a:gd name="connsiteY141" fmla="*/ 812800 h 3536088"/>
              <a:gd name="connsiteX142" fmla="*/ 3798097 w 6452397"/>
              <a:gd name="connsiteY142" fmla="*/ 838200 h 3536088"/>
              <a:gd name="connsiteX143" fmla="*/ 3810797 w 6452397"/>
              <a:gd name="connsiteY143" fmla="*/ 876300 h 3536088"/>
              <a:gd name="connsiteX144" fmla="*/ 3899697 w 6452397"/>
              <a:gd name="connsiteY144" fmla="*/ 914400 h 3536088"/>
              <a:gd name="connsiteX145" fmla="*/ 3937797 w 6452397"/>
              <a:gd name="connsiteY145" fmla="*/ 927100 h 3536088"/>
              <a:gd name="connsiteX146" fmla="*/ 4140997 w 6452397"/>
              <a:gd name="connsiteY146" fmla="*/ 952500 h 3536088"/>
              <a:gd name="connsiteX147" fmla="*/ 4179097 w 6452397"/>
              <a:gd name="connsiteY147" fmla="*/ 977900 h 3536088"/>
              <a:gd name="connsiteX148" fmla="*/ 4267997 w 6452397"/>
              <a:gd name="connsiteY148" fmla="*/ 1003300 h 3536088"/>
              <a:gd name="connsiteX149" fmla="*/ 4445797 w 6452397"/>
              <a:gd name="connsiteY149" fmla="*/ 990600 h 3536088"/>
              <a:gd name="connsiteX150" fmla="*/ 4521997 w 6452397"/>
              <a:gd name="connsiteY150" fmla="*/ 952500 h 3536088"/>
              <a:gd name="connsiteX151" fmla="*/ 4560097 w 6452397"/>
              <a:gd name="connsiteY151" fmla="*/ 939800 h 3536088"/>
              <a:gd name="connsiteX152" fmla="*/ 4572797 w 6452397"/>
              <a:gd name="connsiteY152" fmla="*/ 901700 h 3536088"/>
              <a:gd name="connsiteX153" fmla="*/ 4636297 w 6452397"/>
              <a:gd name="connsiteY153" fmla="*/ 838200 h 3536088"/>
              <a:gd name="connsiteX154" fmla="*/ 4661697 w 6452397"/>
              <a:gd name="connsiteY154" fmla="*/ 723900 h 3536088"/>
              <a:gd name="connsiteX155" fmla="*/ 4712497 w 6452397"/>
              <a:gd name="connsiteY155" fmla="*/ 647700 h 3536088"/>
              <a:gd name="connsiteX156" fmla="*/ 4725197 w 6452397"/>
              <a:gd name="connsiteY156" fmla="*/ 609600 h 3536088"/>
              <a:gd name="connsiteX157" fmla="*/ 4737897 w 6452397"/>
              <a:gd name="connsiteY157" fmla="*/ 508000 h 3536088"/>
              <a:gd name="connsiteX158" fmla="*/ 4775997 w 6452397"/>
              <a:gd name="connsiteY158" fmla="*/ 482600 h 3536088"/>
              <a:gd name="connsiteX159" fmla="*/ 4801397 w 6452397"/>
              <a:gd name="connsiteY159" fmla="*/ 558800 h 3536088"/>
              <a:gd name="connsiteX160" fmla="*/ 4814097 w 6452397"/>
              <a:gd name="connsiteY160" fmla="*/ 596900 h 3536088"/>
              <a:gd name="connsiteX161" fmla="*/ 4826797 w 6452397"/>
              <a:gd name="connsiteY161" fmla="*/ 635000 h 3536088"/>
              <a:gd name="connsiteX162" fmla="*/ 4852197 w 6452397"/>
              <a:gd name="connsiteY162" fmla="*/ 673100 h 3536088"/>
              <a:gd name="connsiteX163" fmla="*/ 4890297 w 6452397"/>
              <a:gd name="connsiteY163" fmla="*/ 825500 h 3536088"/>
              <a:gd name="connsiteX164" fmla="*/ 4966497 w 6452397"/>
              <a:gd name="connsiteY164" fmla="*/ 876300 h 3536088"/>
              <a:gd name="connsiteX165" fmla="*/ 5004597 w 6452397"/>
              <a:gd name="connsiteY165" fmla="*/ 863600 h 3536088"/>
              <a:gd name="connsiteX166" fmla="*/ 5068097 w 6452397"/>
              <a:gd name="connsiteY166" fmla="*/ 787400 h 3536088"/>
              <a:gd name="connsiteX167" fmla="*/ 5080797 w 6452397"/>
              <a:gd name="connsiteY167" fmla="*/ 749300 h 3536088"/>
              <a:gd name="connsiteX168" fmla="*/ 5106197 w 6452397"/>
              <a:gd name="connsiteY168" fmla="*/ 393700 h 3536088"/>
              <a:gd name="connsiteX169" fmla="*/ 5118897 w 6452397"/>
              <a:gd name="connsiteY169" fmla="*/ 88900 h 3536088"/>
              <a:gd name="connsiteX170" fmla="*/ 5131597 w 6452397"/>
              <a:gd name="connsiteY170" fmla="*/ 50800 h 3536088"/>
              <a:gd name="connsiteX171" fmla="*/ 5169697 w 6452397"/>
              <a:gd name="connsiteY171" fmla="*/ 38100 h 3536088"/>
              <a:gd name="connsiteX172" fmla="*/ 5245897 w 6452397"/>
              <a:gd name="connsiteY172" fmla="*/ 0 h 3536088"/>
              <a:gd name="connsiteX173" fmla="*/ 5360197 w 6452397"/>
              <a:gd name="connsiteY173" fmla="*/ 25400 h 3536088"/>
              <a:gd name="connsiteX174" fmla="*/ 5385597 w 6452397"/>
              <a:gd name="connsiteY174" fmla="*/ 63500 h 3536088"/>
              <a:gd name="connsiteX175" fmla="*/ 5423697 w 6452397"/>
              <a:gd name="connsiteY175" fmla="*/ 76200 h 3536088"/>
              <a:gd name="connsiteX176" fmla="*/ 5461797 w 6452397"/>
              <a:gd name="connsiteY176" fmla="*/ 101600 h 3536088"/>
              <a:gd name="connsiteX177" fmla="*/ 5487197 w 6452397"/>
              <a:gd name="connsiteY177" fmla="*/ 139700 h 3536088"/>
              <a:gd name="connsiteX178" fmla="*/ 5512597 w 6452397"/>
              <a:gd name="connsiteY178" fmla="*/ 241300 h 3536088"/>
              <a:gd name="connsiteX179" fmla="*/ 5525297 w 6452397"/>
              <a:gd name="connsiteY179" fmla="*/ 279400 h 3536088"/>
              <a:gd name="connsiteX180" fmla="*/ 5550697 w 6452397"/>
              <a:gd name="connsiteY180" fmla="*/ 406400 h 3536088"/>
              <a:gd name="connsiteX181" fmla="*/ 5753897 w 6452397"/>
              <a:gd name="connsiteY181" fmla="*/ 431800 h 3536088"/>
              <a:gd name="connsiteX182" fmla="*/ 5804697 w 6452397"/>
              <a:gd name="connsiteY182" fmla="*/ 419100 h 3536088"/>
              <a:gd name="connsiteX183" fmla="*/ 5842797 w 6452397"/>
              <a:gd name="connsiteY183" fmla="*/ 406400 h 3536088"/>
              <a:gd name="connsiteX184" fmla="*/ 6033297 w 6452397"/>
              <a:gd name="connsiteY184" fmla="*/ 419100 h 3536088"/>
              <a:gd name="connsiteX185" fmla="*/ 6071397 w 6452397"/>
              <a:gd name="connsiteY185" fmla="*/ 431800 h 3536088"/>
              <a:gd name="connsiteX186" fmla="*/ 6109497 w 6452397"/>
              <a:gd name="connsiteY186" fmla="*/ 457200 h 3536088"/>
              <a:gd name="connsiteX187" fmla="*/ 6160297 w 6452397"/>
              <a:gd name="connsiteY187" fmla="*/ 469900 h 3536088"/>
              <a:gd name="connsiteX188" fmla="*/ 6249197 w 6452397"/>
              <a:gd name="connsiteY188" fmla="*/ 571500 h 3536088"/>
              <a:gd name="connsiteX189" fmla="*/ 6274597 w 6452397"/>
              <a:gd name="connsiteY189" fmla="*/ 609600 h 3536088"/>
              <a:gd name="connsiteX190" fmla="*/ 6312697 w 6452397"/>
              <a:gd name="connsiteY190" fmla="*/ 723900 h 3536088"/>
              <a:gd name="connsiteX191" fmla="*/ 6325397 w 6452397"/>
              <a:gd name="connsiteY191" fmla="*/ 762000 h 3536088"/>
              <a:gd name="connsiteX192" fmla="*/ 6350797 w 6452397"/>
              <a:gd name="connsiteY192" fmla="*/ 800100 h 3536088"/>
              <a:gd name="connsiteX193" fmla="*/ 6376197 w 6452397"/>
              <a:gd name="connsiteY193" fmla="*/ 876300 h 3536088"/>
              <a:gd name="connsiteX194" fmla="*/ 6401597 w 6452397"/>
              <a:gd name="connsiteY194" fmla="*/ 927100 h 3536088"/>
              <a:gd name="connsiteX195" fmla="*/ 6439697 w 6452397"/>
              <a:gd name="connsiteY195" fmla="*/ 1054100 h 3536088"/>
              <a:gd name="connsiteX196" fmla="*/ 6452397 w 6452397"/>
              <a:gd name="connsiteY196" fmla="*/ 1117600 h 3536088"/>
              <a:gd name="connsiteX197" fmla="*/ 6414297 w 6452397"/>
              <a:gd name="connsiteY197" fmla="*/ 1409700 h 3536088"/>
              <a:gd name="connsiteX198" fmla="*/ 6388897 w 6452397"/>
              <a:gd name="connsiteY198" fmla="*/ 1498600 h 3536088"/>
              <a:gd name="connsiteX199" fmla="*/ 6338097 w 6452397"/>
              <a:gd name="connsiteY199" fmla="*/ 1574800 h 3536088"/>
              <a:gd name="connsiteX200" fmla="*/ 6299997 w 6452397"/>
              <a:gd name="connsiteY200" fmla="*/ 1600200 h 3536088"/>
              <a:gd name="connsiteX201" fmla="*/ 6249197 w 6452397"/>
              <a:gd name="connsiteY201" fmla="*/ 1714500 h 3536088"/>
              <a:gd name="connsiteX202" fmla="*/ 6172997 w 6452397"/>
              <a:gd name="connsiteY202" fmla="*/ 1803400 h 3536088"/>
              <a:gd name="connsiteX203" fmla="*/ 6147597 w 6452397"/>
              <a:gd name="connsiteY203" fmla="*/ 1879600 h 3536088"/>
              <a:gd name="connsiteX204" fmla="*/ 6134897 w 6452397"/>
              <a:gd name="connsiteY204" fmla="*/ 1917700 h 3536088"/>
              <a:gd name="connsiteX205" fmla="*/ 6122197 w 6452397"/>
              <a:gd name="connsiteY205" fmla="*/ 1968500 h 3536088"/>
              <a:gd name="connsiteX206" fmla="*/ 6096797 w 6452397"/>
              <a:gd name="connsiteY206" fmla="*/ 2044700 h 3536088"/>
              <a:gd name="connsiteX207" fmla="*/ 6084097 w 6452397"/>
              <a:gd name="connsiteY207" fmla="*/ 2082800 h 3536088"/>
              <a:gd name="connsiteX208" fmla="*/ 6071397 w 6452397"/>
              <a:gd name="connsiteY208" fmla="*/ 2146300 h 3536088"/>
              <a:gd name="connsiteX209" fmla="*/ 6058697 w 6452397"/>
              <a:gd name="connsiteY209" fmla="*/ 2235200 h 3536088"/>
              <a:gd name="connsiteX210" fmla="*/ 6020597 w 6452397"/>
              <a:gd name="connsiteY210" fmla="*/ 2311400 h 3536088"/>
              <a:gd name="connsiteX211" fmla="*/ 6007897 w 6452397"/>
              <a:gd name="connsiteY211" fmla="*/ 2349500 h 3536088"/>
              <a:gd name="connsiteX212" fmla="*/ 5969797 w 6452397"/>
              <a:gd name="connsiteY212" fmla="*/ 2362200 h 3536088"/>
              <a:gd name="connsiteX213" fmla="*/ 5944397 w 6452397"/>
              <a:gd name="connsiteY213" fmla="*/ 2438400 h 3536088"/>
              <a:gd name="connsiteX214" fmla="*/ 5868197 w 6452397"/>
              <a:gd name="connsiteY214" fmla="*/ 2489200 h 3536088"/>
              <a:gd name="connsiteX215" fmla="*/ 5766597 w 6452397"/>
              <a:gd name="connsiteY215" fmla="*/ 2463800 h 3536088"/>
              <a:gd name="connsiteX216" fmla="*/ 5690397 w 6452397"/>
              <a:gd name="connsiteY216" fmla="*/ 2413000 h 3536088"/>
              <a:gd name="connsiteX217" fmla="*/ 5652297 w 6452397"/>
              <a:gd name="connsiteY217" fmla="*/ 2387600 h 3536088"/>
              <a:gd name="connsiteX218" fmla="*/ 5601497 w 6452397"/>
              <a:gd name="connsiteY218" fmla="*/ 2311400 h 3536088"/>
              <a:gd name="connsiteX219" fmla="*/ 5525297 w 6452397"/>
              <a:gd name="connsiteY219" fmla="*/ 2286000 h 3536088"/>
              <a:gd name="connsiteX220" fmla="*/ 5449097 w 6452397"/>
              <a:gd name="connsiteY220" fmla="*/ 2298700 h 3536088"/>
              <a:gd name="connsiteX221" fmla="*/ 5423697 w 6452397"/>
              <a:gd name="connsiteY221" fmla="*/ 2336800 h 3536088"/>
              <a:gd name="connsiteX222" fmla="*/ 5385597 w 6452397"/>
              <a:gd name="connsiteY222" fmla="*/ 2362200 h 3536088"/>
              <a:gd name="connsiteX223" fmla="*/ 5372897 w 6452397"/>
              <a:gd name="connsiteY223" fmla="*/ 2400300 h 3536088"/>
              <a:gd name="connsiteX224" fmla="*/ 5296697 w 6452397"/>
              <a:gd name="connsiteY224" fmla="*/ 2425700 h 3536088"/>
              <a:gd name="connsiteX225" fmla="*/ 5131597 w 6452397"/>
              <a:gd name="connsiteY225" fmla="*/ 2463800 h 3536088"/>
              <a:gd name="connsiteX226" fmla="*/ 5080797 w 6452397"/>
              <a:gd name="connsiteY226" fmla="*/ 2451100 h 3536088"/>
              <a:gd name="connsiteX227" fmla="*/ 5004597 w 6452397"/>
              <a:gd name="connsiteY227" fmla="*/ 2425700 h 3536088"/>
              <a:gd name="connsiteX228" fmla="*/ 4966497 w 6452397"/>
              <a:gd name="connsiteY228" fmla="*/ 2413000 h 3536088"/>
              <a:gd name="connsiteX229" fmla="*/ 4915697 w 6452397"/>
              <a:gd name="connsiteY229" fmla="*/ 2400300 h 3536088"/>
              <a:gd name="connsiteX230" fmla="*/ 4839497 w 6452397"/>
              <a:gd name="connsiteY230" fmla="*/ 2374900 h 3536088"/>
              <a:gd name="connsiteX231" fmla="*/ 4737897 w 6452397"/>
              <a:gd name="connsiteY231" fmla="*/ 2349500 h 3536088"/>
              <a:gd name="connsiteX232" fmla="*/ 4623597 w 6452397"/>
              <a:gd name="connsiteY232" fmla="*/ 2286000 h 3536088"/>
              <a:gd name="connsiteX233" fmla="*/ 4585497 w 6452397"/>
              <a:gd name="connsiteY233" fmla="*/ 2260600 h 3536088"/>
              <a:gd name="connsiteX234" fmla="*/ 4521997 w 6452397"/>
              <a:gd name="connsiteY234" fmla="*/ 2197100 h 3536088"/>
              <a:gd name="connsiteX235" fmla="*/ 4458497 w 6452397"/>
              <a:gd name="connsiteY235" fmla="*/ 2133600 h 3536088"/>
              <a:gd name="connsiteX236" fmla="*/ 4433097 w 6452397"/>
              <a:gd name="connsiteY236" fmla="*/ 2095500 h 3536088"/>
              <a:gd name="connsiteX237" fmla="*/ 4229897 w 6452397"/>
              <a:gd name="connsiteY237" fmla="*/ 2032000 h 3536088"/>
              <a:gd name="connsiteX238" fmla="*/ 4153697 w 6452397"/>
              <a:gd name="connsiteY238" fmla="*/ 2006600 h 3536088"/>
              <a:gd name="connsiteX239" fmla="*/ 4102897 w 6452397"/>
              <a:gd name="connsiteY239" fmla="*/ 2159000 h 3536088"/>
              <a:gd name="connsiteX240" fmla="*/ 4064797 w 6452397"/>
              <a:gd name="connsiteY240" fmla="*/ 2235200 h 3536088"/>
              <a:gd name="connsiteX241" fmla="*/ 4026697 w 6452397"/>
              <a:gd name="connsiteY241" fmla="*/ 2247900 h 3536088"/>
              <a:gd name="connsiteX242" fmla="*/ 3988597 w 6452397"/>
              <a:gd name="connsiteY242" fmla="*/ 2273300 h 3536088"/>
              <a:gd name="connsiteX243" fmla="*/ 3874297 w 6452397"/>
              <a:gd name="connsiteY243" fmla="*/ 2247900 h 3536088"/>
              <a:gd name="connsiteX244" fmla="*/ 3798097 w 6452397"/>
              <a:gd name="connsiteY244" fmla="*/ 2197100 h 3536088"/>
              <a:gd name="connsiteX245" fmla="*/ 3683797 w 6452397"/>
              <a:gd name="connsiteY245" fmla="*/ 2146300 h 3536088"/>
              <a:gd name="connsiteX246" fmla="*/ 3658397 w 6452397"/>
              <a:gd name="connsiteY246" fmla="*/ 2108200 h 3536088"/>
              <a:gd name="connsiteX247" fmla="*/ 3620297 w 6452397"/>
              <a:gd name="connsiteY247" fmla="*/ 2095500 h 3536088"/>
              <a:gd name="connsiteX248" fmla="*/ 3582197 w 6452397"/>
              <a:gd name="connsiteY248" fmla="*/ 2070100 h 3536088"/>
              <a:gd name="connsiteX249" fmla="*/ 3505997 w 6452397"/>
              <a:gd name="connsiteY249" fmla="*/ 2032000 h 3536088"/>
              <a:gd name="connsiteX250" fmla="*/ 3429797 w 6452397"/>
              <a:gd name="connsiteY250" fmla="*/ 1955800 h 3536088"/>
              <a:gd name="connsiteX251" fmla="*/ 3391697 w 6452397"/>
              <a:gd name="connsiteY251" fmla="*/ 1917700 h 3536088"/>
              <a:gd name="connsiteX252" fmla="*/ 3290097 w 6452397"/>
              <a:gd name="connsiteY252" fmla="*/ 1765300 h 3536088"/>
              <a:gd name="connsiteX253" fmla="*/ 3251997 w 6452397"/>
              <a:gd name="connsiteY253" fmla="*/ 1727200 h 3536088"/>
              <a:gd name="connsiteX254" fmla="*/ 3048797 w 6452397"/>
              <a:gd name="connsiteY254" fmla="*/ 1689100 h 3536088"/>
              <a:gd name="connsiteX255" fmla="*/ 2947197 w 6452397"/>
              <a:gd name="connsiteY255" fmla="*/ 1701800 h 3536088"/>
              <a:gd name="connsiteX256" fmla="*/ 2909097 w 6452397"/>
              <a:gd name="connsiteY256" fmla="*/ 1714500 h 3536088"/>
              <a:gd name="connsiteX257" fmla="*/ 2820197 w 6452397"/>
              <a:gd name="connsiteY257" fmla="*/ 1701800 h 3536088"/>
              <a:gd name="connsiteX258" fmla="*/ 2502697 w 6452397"/>
              <a:gd name="connsiteY258" fmla="*/ 1689100 h 3536088"/>
              <a:gd name="connsiteX259" fmla="*/ 2439197 w 6452397"/>
              <a:gd name="connsiteY259" fmla="*/ 1739900 h 3536088"/>
              <a:gd name="connsiteX260" fmla="*/ 2426497 w 6452397"/>
              <a:gd name="connsiteY260" fmla="*/ 1778000 h 3536088"/>
              <a:gd name="connsiteX261" fmla="*/ 2350297 w 6452397"/>
              <a:gd name="connsiteY261" fmla="*/ 1828800 h 3536088"/>
              <a:gd name="connsiteX262" fmla="*/ 2312197 w 6452397"/>
              <a:gd name="connsiteY262" fmla="*/ 1854200 h 3536088"/>
              <a:gd name="connsiteX263" fmla="*/ 2261397 w 6452397"/>
              <a:gd name="connsiteY263" fmla="*/ 1917700 h 3536088"/>
              <a:gd name="connsiteX264" fmla="*/ 2248697 w 6452397"/>
              <a:gd name="connsiteY264" fmla="*/ 1955800 h 3536088"/>
              <a:gd name="connsiteX265" fmla="*/ 2223297 w 6452397"/>
              <a:gd name="connsiteY265" fmla="*/ 1993900 h 3536088"/>
              <a:gd name="connsiteX266" fmla="*/ 2210597 w 6452397"/>
              <a:gd name="connsiteY266" fmla="*/ 2032000 h 3536088"/>
              <a:gd name="connsiteX267" fmla="*/ 2185197 w 6452397"/>
              <a:gd name="connsiteY267" fmla="*/ 2171700 h 3536088"/>
              <a:gd name="connsiteX268" fmla="*/ 2159797 w 6452397"/>
              <a:gd name="connsiteY268" fmla="*/ 2247900 h 3536088"/>
              <a:gd name="connsiteX269" fmla="*/ 2147097 w 6452397"/>
              <a:gd name="connsiteY269" fmla="*/ 2286000 h 3536088"/>
              <a:gd name="connsiteX270" fmla="*/ 2121697 w 6452397"/>
              <a:gd name="connsiteY270" fmla="*/ 2400300 h 3536088"/>
              <a:gd name="connsiteX271" fmla="*/ 2083597 w 6452397"/>
              <a:gd name="connsiteY271" fmla="*/ 2590800 h 3536088"/>
              <a:gd name="connsiteX272" fmla="*/ 2045497 w 6452397"/>
              <a:gd name="connsiteY272" fmla="*/ 2616200 h 3536088"/>
              <a:gd name="connsiteX273" fmla="*/ 2020097 w 6452397"/>
              <a:gd name="connsiteY273" fmla="*/ 2654300 h 3536088"/>
              <a:gd name="connsiteX274" fmla="*/ 1969297 w 6452397"/>
              <a:gd name="connsiteY274" fmla="*/ 2768600 h 3536088"/>
              <a:gd name="connsiteX275" fmla="*/ 1931197 w 6452397"/>
              <a:gd name="connsiteY275" fmla="*/ 2794000 h 3536088"/>
              <a:gd name="connsiteX276" fmla="*/ 1854997 w 6452397"/>
              <a:gd name="connsiteY276" fmla="*/ 2743200 h 3536088"/>
              <a:gd name="connsiteX277" fmla="*/ 1816897 w 6452397"/>
              <a:gd name="connsiteY277" fmla="*/ 2667000 h 3536088"/>
              <a:gd name="connsiteX278" fmla="*/ 1778797 w 6452397"/>
              <a:gd name="connsiteY278" fmla="*/ 2641600 h 3536088"/>
              <a:gd name="connsiteX279" fmla="*/ 1740697 w 6452397"/>
              <a:gd name="connsiteY279" fmla="*/ 2565400 h 3536088"/>
              <a:gd name="connsiteX280" fmla="*/ 1715297 w 6452397"/>
              <a:gd name="connsiteY280" fmla="*/ 2540000 h 353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Lst>
            <a:rect l="l" t="t" r="r" b="b"/>
            <a:pathLst>
              <a:path w="6452397" h="3536088">
                <a:moveTo>
                  <a:pt x="1715297" y="2540000"/>
                </a:moveTo>
                <a:cubicBezTo>
                  <a:pt x="1708947" y="2546350"/>
                  <a:pt x="1702597" y="2581914"/>
                  <a:pt x="1702597" y="2603500"/>
                </a:cubicBezTo>
                <a:cubicBezTo>
                  <a:pt x="1702597" y="2646072"/>
                  <a:pt x="1710029" y="2687132"/>
                  <a:pt x="1740697" y="2717800"/>
                </a:cubicBezTo>
                <a:cubicBezTo>
                  <a:pt x="1751490" y="2728593"/>
                  <a:pt x="1766097" y="2734733"/>
                  <a:pt x="1778797" y="2743200"/>
                </a:cubicBezTo>
                <a:cubicBezTo>
                  <a:pt x="1787264" y="2755900"/>
                  <a:pt x="1797998" y="2767352"/>
                  <a:pt x="1804197" y="2781300"/>
                </a:cubicBezTo>
                <a:cubicBezTo>
                  <a:pt x="1815071" y="2805766"/>
                  <a:pt x="1803622" y="2851006"/>
                  <a:pt x="1829597" y="2857500"/>
                </a:cubicBezTo>
                <a:lnTo>
                  <a:pt x="1880397" y="2870200"/>
                </a:lnTo>
                <a:cubicBezTo>
                  <a:pt x="1920649" y="2930577"/>
                  <a:pt x="1900970" y="2893820"/>
                  <a:pt x="1931197" y="2984500"/>
                </a:cubicBezTo>
                <a:cubicBezTo>
                  <a:pt x="1935430" y="2997200"/>
                  <a:pt x="1936471" y="3011461"/>
                  <a:pt x="1943897" y="3022600"/>
                </a:cubicBezTo>
                <a:cubicBezTo>
                  <a:pt x="1979260" y="3075644"/>
                  <a:pt x="1958504" y="3049907"/>
                  <a:pt x="2007397" y="3098800"/>
                </a:cubicBezTo>
                <a:lnTo>
                  <a:pt x="2045497" y="3213100"/>
                </a:lnTo>
                <a:cubicBezTo>
                  <a:pt x="2049730" y="3225800"/>
                  <a:pt x="2050771" y="3240061"/>
                  <a:pt x="2058197" y="3251200"/>
                </a:cubicBezTo>
                <a:cubicBezTo>
                  <a:pt x="2121260" y="3345795"/>
                  <a:pt x="2040209" y="3229614"/>
                  <a:pt x="2121697" y="3327400"/>
                </a:cubicBezTo>
                <a:cubicBezTo>
                  <a:pt x="2174614" y="3390900"/>
                  <a:pt x="2115347" y="3344333"/>
                  <a:pt x="2185197" y="3390900"/>
                </a:cubicBezTo>
                <a:cubicBezTo>
                  <a:pt x="2244464" y="3479800"/>
                  <a:pt x="2210597" y="3450167"/>
                  <a:pt x="2274097" y="3492500"/>
                </a:cubicBezTo>
                <a:cubicBezTo>
                  <a:pt x="2269864" y="3505200"/>
                  <a:pt x="2274384" y="3527353"/>
                  <a:pt x="2261397" y="3530600"/>
                </a:cubicBezTo>
                <a:cubicBezTo>
                  <a:pt x="2183654" y="3550036"/>
                  <a:pt x="2189979" y="3512148"/>
                  <a:pt x="2134397" y="3505200"/>
                </a:cubicBezTo>
                <a:cubicBezTo>
                  <a:pt x="2079627" y="3498354"/>
                  <a:pt x="2024330" y="3496733"/>
                  <a:pt x="1969297" y="3492500"/>
                </a:cubicBezTo>
                <a:cubicBezTo>
                  <a:pt x="1948130" y="3488267"/>
                  <a:pt x="1926738" y="3485035"/>
                  <a:pt x="1905797" y="3479800"/>
                </a:cubicBezTo>
                <a:cubicBezTo>
                  <a:pt x="1892810" y="3476553"/>
                  <a:pt x="1881084" y="3467100"/>
                  <a:pt x="1867697" y="3467100"/>
                </a:cubicBezTo>
                <a:cubicBezTo>
                  <a:pt x="1791379" y="3467100"/>
                  <a:pt x="1715324" y="3476082"/>
                  <a:pt x="1639097" y="3479800"/>
                </a:cubicBezTo>
                <a:lnTo>
                  <a:pt x="1346997" y="3492500"/>
                </a:lnTo>
                <a:cubicBezTo>
                  <a:pt x="1324911" y="3489345"/>
                  <a:pt x="1250688" y="3484151"/>
                  <a:pt x="1219997" y="3467100"/>
                </a:cubicBezTo>
                <a:cubicBezTo>
                  <a:pt x="1193312" y="3452275"/>
                  <a:pt x="1143797" y="3416300"/>
                  <a:pt x="1143797" y="3416300"/>
                </a:cubicBezTo>
                <a:cubicBezTo>
                  <a:pt x="1139564" y="3403600"/>
                  <a:pt x="1138523" y="3389339"/>
                  <a:pt x="1131097" y="3378200"/>
                </a:cubicBezTo>
                <a:cubicBezTo>
                  <a:pt x="1109535" y="3345857"/>
                  <a:pt x="1084714" y="3335998"/>
                  <a:pt x="1054897" y="3314700"/>
                </a:cubicBezTo>
                <a:cubicBezTo>
                  <a:pt x="1037673" y="3302397"/>
                  <a:pt x="1020168" y="3290375"/>
                  <a:pt x="1004097" y="3276600"/>
                </a:cubicBezTo>
                <a:cubicBezTo>
                  <a:pt x="990460" y="3264911"/>
                  <a:pt x="981150" y="3248143"/>
                  <a:pt x="965997" y="3238500"/>
                </a:cubicBezTo>
                <a:cubicBezTo>
                  <a:pt x="934053" y="3218172"/>
                  <a:pt x="891171" y="3214474"/>
                  <a:pt x="864397" y="3187700"/>
                </a:cubicBezTo>
                <a:cubicBezTo>
                  <a:pt x="815504" y="3138807"/>
                  <a:pt x="841241" y="3159563"/>
                  <a:pt x="788197" y="3124200"/>
                </a:cubicBezTo>
                <a:cubicBezTo>
                  <a:pt x="720464" y="3022600"/>
                  <a:pt x="809364" y="3145367"/>
                  <a:pt x="724697" y="3060700"/>
                </a:cubicBezTo>
                <a:cubicBezTo>
                  <a:pt x="630181" y="2966184"/>
                  <a:pt x="738287" y="3044360"/>
                  <a:pt x="648497" y="2984500"/>
                </a:cubicBezTo>
                <a:cubicBezTo>
                  <a:pt x="623522" y="2947038"/>
                  <a:pt x="621667" y="2938858"/>
                  <a:pt x="584997" y="2908300"/>
                </a:cubicBezTo>
                <a:cubicBezTo>
                  <a:pt x="573271" y="2898529"/>
                  <a:pt x="558305" y="2893041"/>
                  <a:pt x="546897" y="2882900"/>
                </a:cubicBezTo>
                <a:cubicBezTo>
                  <a:pt x="520049" y="2859035"/>
                  <a:pt x="490622" y="2836588"/>
                  <a:pt x="470697" y="2806700"/>
                </a:cubicBezTo>
                <a:cubicBezTo>
                  <a:pt x="462230" y="2794000"/>
                  <a:pt x="457216" y="2778135"/>
                  <a:pt x="445297" y="2768600"/>
                </a:cubicBezTo>
                <a:cubicBezTo>
                  <a:pt x="434844" y="2760237"/>
                  <a:pt x="419171" y="2761887"/>
                  <a:pt x="407197" y="2755900"/>
                </a:cubicBezTo>
                <a:cubicBezTo>
                  <a:pt x="352739" y="2728671"/>
                  <a:pt x="381554" y="2731722"/>
                  <a:pt x="330997" y="2692400"/>
                </a:cubicBezTo>
                <a:lnTo>
                  <a:pt x="216697" y="2616200"/>
                </a:lnTo>
                <a:lnTo>
                  <a:pt x="178597" y="2590800"/>
                </a:lnTo>
                <a:cubicBezTo>
                  <a:pt x="110864" y="2489200"/>
                  <a:pt x="199764" y="2611967"/>
                  <a:pt x="115097" y="2527300"/>
                </a:cubicBezTo>
                <a:cubicBezTo>
                  <a:pt x="104304" y="2516507"/>
                  <a:pt x="99468" y="2500926"/>
                  <a:pt x="89697" y="2489200"/>
                </a:cubicBezTo>
                <a:cubicBezTo>
                  <a:pt x="78199" y="2475402"/>
                  <a:pt x="63095" y="2464898"/>
                  <a:pt x="51597" y="2451100"/>
                </a:cubicBezTo>
                <a:cubicBezTo>
                  <a:pt x="41826" y="2439374"/>
                  <a:pt x="32396" y="2426948"/>
                  <a:pt x="26197" y="2413000"/>
                </a:cubicBezTo>
                <a:cubicBezTo>
                  <a:pt x="15323" y="2388534"/>
                  <a:pt x="797" y="2336800"/>
                  <a:pt x="797" y="2336800"/>
                </a:cubicBezTo>
                <a:cubicBezTo>
                  <a:pt x="10867" y="2215954"/>
                  <a:pt x="-27751" y="2198674"/>
                  <a:pt x="51597" y="2159000"/>
                </a:cubicBezTo>
                <a:cubicBezTo>
                  <a:pt x="63571" y="2153013"/>
                  <a:pt x="76997" y="2150533"/>
                  <a:pt x="89697" y="2146300"/>
                </a:cubicBezTo>
                <a:cubicBezTo>
                  <a:pt x="115097" y="2150533"/>
                  <a:pt x="141468" y="2150857"/>
                  <a:pt x="165897" y="2159000"/>
                </a:cubicBezTo>
                <a:cubicBezTo>
                  <a:pt x="180377" y="2163827"/>
                  <a:pt x="190049" y="2178201"/>
                  <a:pt x="203997" y="2184400"/>
                </a:cubicBezTo>
                <a:cubicBezTo>
                  <a:pt x="228463" y="2195274"/>
                  <a:pt x="254797" y="2201333"/>
                  <a:pt x="280197" y="2209800"/>
                </a:cubicBezTo>
                <a:lnTo>
                  <a:pt x="318297" y="2222500"/>
                </a:lnTo>
                <a:cubicBezTo>
                  <a:pt x="330997" y="2226733"/>
                  <a:pt x="345258" y="2227774"/>
                  <a:pt x="356397" y="2235200"/>
                </a:cubicBezTo>
                <a:cubicBezTo>
                  <a:pt x="398142" y="2263030"/>
                  <a:pt x="386589" y="2260155"/>
                  <a:pt x="432597" y="2273300"/>
                </a:cubicBezTo>
                <a:cubicBezTo>
                  <a:pt x="523858" y="2299375"/>
                  <a:pt x="442142" y="2272511"/>
                  <a:pt x="546897" y="2298700"/>
                </a:cubicBezTo>
                <a:cubicBezTo>
                  <a:pt x="559884" y="2301947"/>
                  <a:pt x="571684" y="2309999"/>
                  <a:pt x="584997" y="2311400"/>
                </a:cubicBezTo>
                <a:cubicBezTo>
                  <a:pt x="652490" y="2318504"/>
                  <a:pt x="720464" y="2319867"/>
                  <a:pt x="788197" y="2324100"/>
                </a:cubicBezTo>
                <a:lnTo>
                  <a:pt x="864397" y="2336800"/>
                </a:lnTo>
                <a:cubicBezTo>
                  <a:pt x="885635" y="2340661"/>
                  <a:pt x="906311" y="2349500"/>
                  <a:pt x="927897" y="2349500"/>
                </a:cubicBezTo>
                <a:cubicBezTo>
                  <a:pt x="1012669" y="2349500"/>
                  <a:pt x="1097230" y="2341033"/>
                  <a:pt x="1181897" y="2336800"/>
                </a:cubicBezTo>
                <a:cubicBezTo>
                  <a:pt x="1194597" y="2332567"/>
                  <a:pt x="1206610" y="2324100"/>
                  <a:pt x="1219997" y="2324100"/>
                </a:cubicBezTo>
                <a:cubicBezTo>
                  <a:pt x="1254127" y="2324100"/>
                  <a:pt x="1287864" y="2331610"/>
                  <a:pt x="1321597" y="2336800"/>
                </a:cubicBezTo>
                <a:cubicBezTo>
                  <a:pt x="1363517" y="2343249"/>
                  <a:pt x="1395445" y="2352087"/>
                  <a:pt x="1435897" y="2362200"/>
                </a:cubicBezTo>
                <a:cubicBezTo>
                  <a:pt x="1665819" y="2347830"/>
                  <a:pt x="1574714" y="2370961"/>
                  <a:pt x="1715297" y="2324100"/>
                </a:cubicBezTo>
                <a:lnTo>
                  <a:pt x="1791497" y="2298700"/>
                </a:lnTo>
                <a:lnTo>
                  <a:pt x="1829597" y="2286000"/>
                </a:lnTo>
                <a:cubicBezTo>
                  <a:pt x="1951140" y="2164457"/>
                  <a:pt x="1806879" y="2320078"/>
                  <a:pt x="1880397" y="2209800"/>
                </a:cubicBezTo>
                <a:cubicBezTo>
                  <a:pt x="1936572" y="2125538"/>
                  <a:pt x="1902346" y="2216702"/>
                  <a:pt x="1943897" y="2133600"/>
                </a:cubicBezTo>
                <a:cubicBezTo>
                  <a:pt x="1949884" y="2121626"/>
                  <a:pt x="1950610" y="2107474"/>
                  <a:pt x="1956597" y="2095500"/>
                </a:cubicBezTo>
                <a:cubicBezTo>
                  <a:pt x="1963423" y="2081848"/>
                  <a:pt x="1975798" y="2071348"/>
                  <a:pt x="1981997" y="2057400"/>
                </a:cubicBezTo>
                <a:cubicBezTo>
                  <a:pt x="1992871" y="2032934"/>
                  <a:pt x="1992545" y="2003477"/>
                  <a:pt x="2007397" y="1981200"/>
                </a:cubicBezTo>
                <a:cubicBezTo>
                  <a:pt x="2015864" y="1968500"/>
                  <a:pt x="2026598" y="1957048"/>
                  <a:pt x="2032797" y="1943100"/>
                </a:cubicBezTo>
                <a:cubicBezTo>
                  <a:pt x="2043671" y="1918634"/>
                  <a:pt x="2049730" y="1892300"/>
                  <a:pt x="2058197" y="1866900"/>
                </a:cubicBezTo>
                <a:lnTo>
                  <a:pt x="2070897" y="1828800"/>
                </a:lnTo>
                <a:cubicBezTo>
                  <a:pt x="2075130" y="1816100"/>
                  <a:pt x="2081396" y="1803905"/>
                  <a:pt x="2083597" y="1790700"/>
                </a:cubicBezTo>
                <a:cubicBezTo>
                  <a:pt x="2098498" y="1701295"/>
                  <a:pt x="2088154" y="1738929"/>
                  <a:pt x="2108997" y="1676400"/>
                </a:cubicBezTo>
                <a:cubicBezTo>
                  <a:pt x="2118849" y="1558176"/>
                  <a:pt x="2131824" y="1528928"/>
                  <a:pt x="2108997" y="1422400"/>
                </a:cubicBezTo>
                <a:cubicBezTo>
                  <a:pt x="2103387" y="1396220"/>
                  <a:pt x="2105874" y="1361052"/>
                  <a:pt x="2083597" y="1346200"/>
                </a:cubicBezTo>
                <a:lnTo>
                  <a:pt x="2045497" y="1320800"/>
                </a:lnTo>
                <a:cubicBezTo>
                  <a:pt x="2041264" y="1308100"/>
                  <a:pt x="2044420" y="1289342"/>
                  <a:pt x="2032797" y="1282700"/>
                </a:cubicBezTo>
                <a:cubicBezTo>
                  <a:pt x="1986982" y="1256520"/>
                  <a:pt x="1912442" y="1276308"/>
                  <a:pt x="1867697" y="1282700"/>
                </a:cubicBezTo>
                <a:cubicBezTo>
                  <a:pt x="1859230" y="1295400"/>
                  <a:pt x="1853784" y="1310749"/>
                  <a:pt x="1842297" y="1320800"/>
                </a:cubicBezTo>
                <a:cubicBezTo>
                  <a:pt x="1735515" y="1414234"/>
                  <a:pt x="1803584" y="1346506"/>
                  <a:pt x="1727997" y="1384300"/>
                </a:cubicBezTo>
                <a:cubicBezTo>
                  <a:pt x="1714345" y="1391126"/>
                  <a:pt x="1702597" y="1401233"/>
                  <a:pt x="1689897" y="1409700"/>
                </a:cubicBezTo>
                <a:cubicBezTo>
                  <a:pt x="1664497" y="1405467"/>
                  <a:pt x="1638834" y="1402586"/>
                  <a:pt x="1613697" y="1397000"/>
                </a:cubicBezTo>
                <a:cubicBezTo>
                  <a:pt x="1600629" y="1394096"/>
                  <a:pt x="1588584" y="1387547"/>
                  <a:pt x="1575597" y="1384300"/>
                </a:cubicBezTo>
                <a:lnTo>
                  <a:pt x="1473997" y="1358900"/>
                </a:lnTo>
                <a:cubicBezTo>
                  <a:pt x="1469764" y="1346200"/>
                  <a:pt x="1472190" y="1328581"/>
                  <a:pt x="1461297" y="1320800"/>
                </a:cubicBezTo>
                <a:cubicBezTo>
                  <a:pt x="1439510" y="1305238"/>
                  <a:pt x="1385097" y="1295400"/>
                  <a:pt x="1385097" y="1295400"/>
                </a:cubicBezTo>
                <a:lnTo>
                  <a:pt x="1308897" y="1320800"/>
                </a:lnTo>
                <a:lnTo>
                  <a:pt x="1270797" y="1333500"/>
                </a:lnTo>
                <a:cubicBezTo>
                  <a:pt x="1211530" y="1422400"/>
                  <a:pt x="1245397" y="1392767"/>
                  <a:pt x="1181897" y="1435100"/>
                </a:cubicBezTo>
                <a:cubicBezTo>
                  <a:pt x="1047516" y="1401505"/>
                  <a:pt x="1205761" y="1447117"/>
                  <a:pt x="1092997" y="1397000"/>
                </a:cubicBezTo>
                <a:cubicBezTo>
                  <a:pt x="1004147" y="1357511"/>
                  <a:pt x="1031878" y="1381720"/>
                  <a:pt x="940597" y="1358900"/>
                </a:cubicBezTo>
                <a:cubicBezTo>
                  <a:pt x="914622" y="1352406"/>
                  <a:pt x="864397" y="1333500"/>
                  <a:pt x="864397" y="1333500"/>
                </a:cubicBezTo>
                <a:cubicBezTo>
                  <a:pt x="855930" y="1320800"/>
                  <a:pt x="845823" y="1309052"/>
                  <a:pt x="838997" y="1295400"/>
                </a:cubicBezTo>
                <a:cubicBezTo>
                  <a:pt x="833010" y="1283426"/>
                  <a:pt x="835763" y="1266766"/>
                  <a:pt x="826297" y="1257300"/>
                </a:cubicBezTo>
                <a:cubicBezTo>
                  <a:pt x="816831" y="1247834"/>
                  <a:pt x="800897" y="1248833"/>
                  <a:pt x="788197" y="1244600"/>
                </a:cubicBezTo>
                <a:cubicBezTo>
                  <a:pt x="818215" y="1154545"/>
                  <a:pt x="808381" y="1200263"/>
                  <a:pt x="788197" y="1028700"/>
                </a:cubicBezTo>
                <a:cubicBezTo>
                  <a:pt x="786633" y="1015405"/>
                  <a:pt x="784963" y="1000066"/>
                  <a:pt x="775497" y="990600"/>
                </a:cubicBezTo>
                <a:cubicBezTo>
                  <a:pt x="731828" y="946931"/>
                  <a:pt x="709107" y="943070"/>
                  <a:pt x="661197" y="927100"/>
                </a:cubicBezTo>
                <a:cubicBezTo>
                  <a:pt x="656964" y="914400"/>
                  <a:pt x="648497" y="902387"/>
                  <a:pt x="648497" y="889000"/>
                </a:cubicBezTo>
                <a:cubicBezTo>
                  <a:pt x="648497" y="875613"/>
                  <a:pt x="651731" y="860366"/>
                  <a:pt x="661197" y="850900"/>
                </a:cubicBezTo>
                <a:cubicBezTo>
                  <a:pt x="670663" y="841434"/>
                  <a:pt x="686092" y="840401"/>
                  <a:pt x="699297" y="838200"/>
                </a:cubicBezTo>
                <a:cubicBezTo>
                  <a:pt x="737110" y="831898"/>
                  <a:pt x="775497" y="829733"/>
                  <a:pt x="813597" y="825500"/>
                </a:cubicBezTo>
                <a:lnTo>
                  <a:pt x="889797" y="800100"/>
                </a:lnTo>
                <a:cubicBezTo>
                  <a:pt x="902497" y="795867"/>
                  <a:pt x="914910" y="790647"/>
                  <a:pt x="927897" y="787400"/>
                </a:cubicBezTo>
                <a:lnTo>
                  <a:pt x="978697" y="774700"/>
                </a:lnTo>
                <a:cubicBezTo>
                  <a:pt x="1016797" y="749300"/>
                  <a:pt x="1021030" y="753533"/>
                  <a:pt x="1042197" y="711200"/>
                </a:cubicBezTo>
                <a:cubicBezTo>
                  <a:pt x="1048184" y="699226"/>
                  <a:pt x="1046534" y="683553"/>
                  <a:pt x="1054897" y="673100"/>
                </a:cubicBezTo>
                <a:cubicBezTo>
                  <a:pt x="1064432" y="661181"/>
                  <a:pt x="1080297" y="656167"/>
                  <a:pt x="1092997" y="647700"/>
                </a:cubicBezTo>
                <a:cubicBezTo>
                  <a:pt x="1101464" y="635000"/>
                  <a:pt x="1105454" y="617690"/>
                  <a:pt x="1118397" y="609600"/>
                </a:cubicBezTo>
                <a:cubicBezTo>
                  <a:pt x="1167075" y="579176"/>
                  <a:pt x="1259463" y="576993"/>
                  <a:pt x="1308897" y="571500"/>
                </a:cubicBezTo>
                <a:lnTo>
                  <a:pt x="1423197" y="533400"/>
                </a:lnTo>
                <a:cubicBezTo>
                  <a:pt x="1435897" y="529167"/>
                  <a:pt x="1450158" y="528126"/>
                  <a:pt x="1461297" y="520700"/>
                </a:cubicBezTo>
                <a:cubicBezTo>
                  <a:pt x="1486697" y="503767"/>
                  <a:pt x="1508537" y="479553"/>
                  <a:pt x="1537497" y="469900"/>
                </a:cubicBezTo>
                <a:cubicBezTo>
                  <a:pt x="1550197" y="465667"/>
                  <a:pt x="1563623" y="463187"/>
                  <a:pt x="1575597" y="457200"/>
                </a:cubicBezTo>
                <a:cubicBezTo>
                  <a:pt x="1589249" y="450374"/>
                  <a:pt x="1599749" y="437999"/>
                  <a:pt x="1613697" y="431800"/>
                </a:cubicBezTo>
                <a:cubicBezTo>
                  <a:pt x="1749717" y="371347"/>
                  <a:pt x="1641772" y="438483"/>
                  <a:pt x="1727997" y="381000"/>
                </a:cubicBezTo>
                <a:cubicBezTo>
                  <a:pt x="1783030" y="385233"/>
                  <a:pt x="1838577" y="385092"/>
                  <a:pt x="1893097" y="393700"/>
                </a:cubicBezTo>
                <a:cubicBezTo>
                  <a:pt x="1919543" y="397876"/>
                  <a:pt x="1969297" y="419100"/>
                  <a:pt x="1969297" y="419100"/>
                </a:cubicBezTo>
                <a:cubicBezTo>
                  <a:pt x="2009549" y="479477"/>
                  <a:pt x="1980217" y="452373"/>
                  <a:pt x="2070897" y="482600"/>
                </a:cubicBezTo>
                <a:cubicBezTo>
                  <a:pt x="2146715" y="507873"/>
                  <a:pt x="2091825" y="492533"/>
                  <a:pt x="2223297" y="508000"/>
                </a:cubicBezTo>
                <a:cubicBezTo>
                  <a:pt x="2264148" y="512806"/>
                  <a:pt x="2356343" y="523455"/>
                  <a:pt x="2401097" y="533400"/>
                </a:cubicBezTo>
                <a:cubicBezTo>
                  <a:pt x="2414165" y="536304"/>
                  <a:pt x="2426497" y="541867"/>
                  <a:pt x="2439197" y="546100"/>
                </a:cubicBezTo>
                <a:cubicBezTo>
                  <a:pt x="2470709" y="543676"/>
                  <a:pt x="2587571" y="548113"/>
                  <a:pt x="2642397" y="520700"/>
                </a:cubicBezTo>
                <a:cubicBezTo>
                  <a:pt x="2656049" y="513874"/>
                  <a:pt x="2667797" y="503767"/>
                  <a:pt x="2680497" y="495300"/>
                </a:cubicBezTo>
                <a:cubicBezTo>
                  <a:pt x="2753290" y="386111"/>
                  <a:pt x="2656363" y="514607"/>
                  <a:pt x="2743997" y="444500"/>
                </a:cubicBezTo>
                <a:cubicBezTo>
                  <a:pt x="2826061" y="378848"/>
                  <a:pt x="2711732" y="425622"/>
                  <a:pt x="2807497" y="393700"/>
                </a:cubicBezTo>
                <a:cubicBezTo>
                  <a:pt x="2962836" y="424768"/>
                  <a:pt x="2815356" y="376159"/>
                  <a:pt x="2883697" y="444500"/>
                </a:cubicBezTo>
                <a:cubicBezTo>
                  <a:pt x="2893163" y="453966"/>
                  <a:pt x="2910095" y="450699"/>
                  <a:pt x="2921797" y="457200"/>
                </a:cubicBezTo>
                <a:cubicBezTo>
                  <a:pt x="2948482" y="472025"/>
                  <a:pt x="2972597" y="491067"/>
                  <a:pt x="2997997" y="508000"/>
                </a:cubicBezTo>
                <a:lnTo>
                  <a:pt x="3036097" y="533400"/>
                </a:lnTo>
                <a:lnTo>
                  <a:pt x="3074197" y="558800"/>
                </a:lnTo>
                <a:cubicBezTo>
                  <a:pt x="3082664" y="571500"/>
                  <a:pt x="3087678" y="587365"/>
                  <a:pt x="3099597" y="596900"/>
                </a:cubicBezTo>
                <a:cubicBezTo>
                  <a:pt x="3110050" y="605263"/>
                  <a:pt x="3124492" y="607399"/>
                  <a:pt x="3137697" y="609600"/>
                </a:cubicBezTo>
                <a:cubicBezTo>
                  <a:pt x="3175510" y="615902"/>
                  <a:pt x="3213835" y="618666"/>
                  <a:pt x="3251997" y="622300"/>
                </a:cubicBezTo>
                <a:cubicBezTo>
                  <a:pt x="3302743" y="627133"/>
                  <a:pt x="3353597" y="630767"/>
                  <a:pt x="3404397" y="635000"/>
                </a:cubicBezTo>
                <a:cubicBezTo>
                  <a:pt x="3421330" y="639233"/>
                  <a:pt x="3438414" y="642905"/>
                  <a:pt x="3455197" y="647700"/>
                </a:cubicBezTo>
                <a:cubicBezTo>
                  <a:pt x="3482427" y="655480"/>
                  <a:pt x="3516072" y="670765"/>
                  <a:pt x="3544097" y="673100"/>
                </a:cubicBezTo>
                <a:cubicBezTo>
                  <a:pt x="3628577" y="680140"/>
                  <a:pt x="3713430" y="681567"/>
                  <a:pt x="3798097" y="685800"/>
                </a:cubicBezTo>
                <a:cubicBezTo>
                  <a:pt x="3810797" y="694267"/>
                  <a:pt x="3826662" y="699281"/>
                  <a:pt x="3836197" y="711200"/>
                </a:cubicBezTo>
                <a:cubicBezTo>
                  <a:pt x="3856817" y="736975"/>
                  <a:pt x="3849759" y="789067"/>
                  <a:pt x="3836197" y="812800"/>
                </a:cubicBezTo>
                <a:cubicBezTo>
                  <a:pt x="3828624" y="826052"/>
                  <a:pt x="3810797" y="829733"/>
                  <a:pt x="3798097" y="838200"/>
                </a:cubicBezTo>
                <a:cubicBezTo>
                  <a:pt x="3802330" y="850900"/>
                  <a:pt x="3802434" y="865847"/>
                  <a:pt x="3810797" y="876300"/>
                </a:cubicBezTo>
                <a:cubicBezTo>
                  <a:pt x="3833711" y="904943"/>
                  <a:pt x="3868063" y="905362"/>
                  <a:pt x="3899697" y="914400"/>
                </a:cubicBezTo>
                <a:cubicBezTo>
                  <a:pt x="3912569" y="918078"/>
                  <a:pt x="3924670" y="924475"/>
                  <a:pt x="3937797" y="927100"/>
                </a:cubicBezTo>
                <a:cubicBezTo>
                  <a:pt x="3983100" y="936161"/>
                  <a:pt x="4101376" y="948098"/>
                  <a:pt x="4140997" y="952500"/>
                </a:cubicBezTo>
                <a:cubicBezTo>
                  <a:pt x="4153697" y="960967"/>
                  <a:pt x="4165445" y="971074"/>
                  <a:pt x="4179097" y="977900"/>
                </a:cubicBezTo>
                <a:cubicBezTo>
                  <a:pt x="4197317" y="987010"/>
                  <a:pt x="4251721" y="999231"/>
                  <a:pt x="4267997" y="1003300"/>
                </a:cubicBezTo>
                <a:cubicBezTo>
                  <a:pt x="4327264" y="999067"/>
                  <a:pt x="4386786" y="997542"/>
                  <a:pt x="4445797" y="990600"/>
                </a:cubicBezTo>
                <a:cubicBezTo>
                  <a:pt x="4487541" y="985689"/>
                  <a:pt x="4485114" y="970942"/>
                  <a:pt x="4521997" y="952500"/>
                </a:cubicBezTo>
                <a:cubicBezTo>
                  <a:pt x="4533971" y="946513"/>
                  <a:pt x="4547397" y="944033"/>
                  <a:pt x="4560097" y="939800"/>
                </a:cubicBezTo>
                <a:cubicBezTo>
                  <a:pt x="4564330" y="927100"/>
                  <a:pt x="4564434" y="912153"/>
                  <a:pt x="4572797" y="901700"/>
                </a:cubicBezTo>
                <a:cubicBezTo>
                  <a:pt x="4640530" y="817033"/>
                  <a:pt x="4585497" y="939800"/>
                  <a:pt x="4636297" y="838200"/>
                </a:cubicBezTo>
                <a:cubicBezTo>
                  <a:pt x="4674752" y="761291"/>
                  <a:pt x="4612920" y="840966"/>
                  <a:pt x="4661697" y="723900"/>
                </a:cubicBezTo>
                <a:cubicBezTo>
                  <a:pt x="4673438" y="695721"/>
                  <a:pt x="4702844" y="676660"/>
                  <a:pt x="4712497" y="647700"/>
                </a:cubicBezTo>
                <a:lnTo>
                  <a:pt x="4725197" y="609600"/>
                </a:lnTo>
                <a:cubicBezTo>
                  <a:pt x="4729430" y="575733"/>
                  <a:pt x="4725221" y="539689"/>
                  <a:pt x="4737897" y="508000"/>
                </a:cubicBezTo>
                <a:cubicBezTo>
                  <a:pt x="4743566" y="493828"/>
                  <a:pt x="4764078" y="473065"/>
                  <a:pt x="4775997" y="482600"/>
                </a:cubicBezTo>
                <a:cubicBezTo>
                  <a:pt x="4796904" y="499326"/>
                  <a:pt x="4792930" y="533400"/>
                  <a:pt x="4801397" y="558800"/>
                </a:cubicBezTo>
                <a:lnTo>
                  <a:pt x="4814097" y="596900"/>
                </a:lnTo>
                <a:cubicBezTo>
                  <a:pt x="4818330" y="609600"/>
                  <a:pt x="4819371" y="623861"/>
                  <a:pt x="4826797" y="635000"/>
                </a:cubicBezTo>
                <a:lnTo>
                  <a:pt x="4852197" y="673100"/>
                </a:lnTo>
                <a:cubicBezTo>
                  <a:pt x="4855185" y="691026"/>
                  <a:pt x="4871429" y="812921"/>
                  <a:pt x="4890297" y="825500"/>
                </a:cubicBezTo>
                <a:lnTo>
                  <a:pt x="4966497" y="876300"/>
                </a:lnTo>
                <a:cubicBezTo>
                  <a:pt x="4979197" y="872067"/>
                  <a:pt x="4993458" y="871026"/>
                  <a:pt x="5004597" y="863600"/>
                </a:cubicBezTo>
                <a:cubicBezTo>
                  <a:pt x="5025663" y="849556"/>
                  <a:pt x="5056383" y="810828"/>
                  <a:pt x="5068097" y="787400"/>
                </a:cubicBezTo>
                <a:cubicBezTo>
                  <a:pt x="5074084" y="775426"/>
                  <a:pt x="5076564" y="762000"/>
                  <a:pt x="5080797" y="749300"/>
                </a:cubicBezTo>
                <a:cubicBezTo>
                  <a:pt x="5105624" y="575512"/>
                  <a:pt x="5093440" y="680733"/>
                  <a:pt x="5106197" y="393700"/>
                </a:cubicBezTo>
                <a:cubicBezTo>
                  <a:pt x="5110712" y="292112"/>
                  <a:pt x="5111385" y="190310"/>
                  <a:pt x="5118897" y="88900"/>
                </a:cubicBezTo>
                <a:cubicBezTo>
                  <a:pt x="5119886" y="75550"/>
                  <a:pt x="5122131" y="60266"/>
                  <a:pt x="5131597" y="50800"/>
                </a:cubicBezTo>
                <a:cubicBezTo>
                  <a:pt x="5141063" y="41334"/>
                  <a:pt x="5157723" y="44087"/>
                  <a:pt x="5169697" y="38100"/>
                </a:cubicBezTo>
                <a:cubicBezTo>
                  <a:pt x="5268174" y="-11139"/>
                  <a:pt x="5150132" y="31922"/>
                  <a:pt x="5245897" y="0"/>
                </a:cubicBezTo>
                <a:cubicBezTo>
                  <a:pt x="5246677" y="130"/>
                  <a:pt x="5343742" y="12236"/>
                  <a:pt x="5360197" y="25400"/>
                </a:cubicBezTo>
                <a:cubicBezTo>
                  <a:pt x="5372116" y="34935"/>
                  <a:pt x="5373678" y="53965"/>
                  <a:pt x="5385597" y="63500"/>
                </a:cubicBezTo>
                <a:cubicBezTo>
                  <a:pt x="5396050" y="71863"/>
                  <a:pt x="5411723" y="70213"/>
                  <a:pt x="5423697" y="76200"/>
                </a:cubicBezTo>
                <a:cubicBezTo>
                  <a:pt x="5437349" y="83026"/>
                  <a:pt x="5449097" y="93133"/>
                  <a:pt x="5461797" y="101600"/>
                </a:cubicBezTo>
                <a:cubicBezTo>
                  <a:pt x="5470264" y="114300"/>
                  <a:pt x="5480371" y="126048"/>
                  <a:pt x="5487197" y="139700"/>
                </a:cubicBezTo>
                <a:cubicBezTo>
                  <a:pt x="5501712" y="168730"/>
                  <a:pt x="5505351" y="212317"/>
                  <a:pt x="5512597" y="241300"/>
                </a:cubicBezTo>
                <a:cubicBezTo>
                  <a:pt x="5515844" y="254287"/>
                  <a:pt x="5522287" y="266356"/>
                  <a:pt x="5525297" y="279400"/>
                </a:cubicBezTo>
                <a:cubicBezTo>
                  <a:pt x="5535005" y="321466"/>
                  <a:pt x="5507789" y="401632"/>
                  <a:pt x="5550697" y="406400"/>
                </a:cubicBezTo>
                <a:cubicBezTo>
                  <a:pt x="5694748" y="422406"/>
                  <a:pt x="5627048" y="413679"/>
                  <a:pt x="5753897" y="431800"/>
                </a:cubicBezTo>
                <a:cubicBezTo>
                  <a:pt x="5770830" y="427567"/>
                  <a:pt x="5787914" y="423895"/>
                  <a:pt x="5804697" y="419100"/>
                </a:cubicBezTo>
                <a:cubicBezTo>
                  <a:pt x="5817569" y="415422"/>
                  <a:pt x="5829410" y="406400"/>
                  <a:pt x="5842797" y="406400"/>
                </a:cubicBezTo>
                <a:cubicBezTo>
                  <a:pt x="5906438" y="406400"/>
                  <a:pt x="5969797" y="414867"/>
                  <a:pt x="6033297" y="419100"/>
                </a:cubicBezTo>
                <a:cubicBezTo>
                  <a:pt x="6045997" y="423333"/>
                  <a:pt x="6059423" y="425813"/>
                  <a:pt x="6071397" y="431800"/>
                </a:cubicBezTo>
                <a:cubicBezTo>
                  <a:pt x="6085049" y="438626"/>
                  <a:pt x="6095468" y="451187"/>
                  <a:pt x="6109497" y="457200"/>
                </a:cubicBezTo>
                <a:cubicBezTo>
                  <a:pt x="6125540" y="464076"/>
                  <a:pt x="6143364" y="465667"/>
                  <a:pt x="6160297" y="469900"/>
                </a:cubicBezTo>
                <a:cubicBezTo>
                  <a:pt x="6223797" y="512233"/>
                  <a:pt x="6189930" y="482600"/>
                  <a:pt x="6249197" y="571500"/>
                </a:cubicBezTo>
                <a:lnTo>
                  <a:pt x="6274597" y="609600"/>
                </a:lnTo>
                <a:cubicBezTo>
                  <a:pt x="6295877" y="694722"/>
                  <a:pt x="6276829" y="628253"/>
                  <a:pt x="6312697" y="723900"/>
                </a:cubicBezTo>
                <a:cubicBezTo>
                  <a:pt x="6317397" y="736435"/>
                  <a:pt x="6319410" y="750026"/>
                  <a:pt x="6325397" y="762000"/>
                </a:cubicBezTo>
                <a:cubicBezTo>
                  <a:pt x="6332223" y="775652"/>
                  <a:pt x="6344598" y="786152"/>
                  <a:pt x="6350797" y="800100"/>
                </a:cubicBezTo>
                <a:cubicBezTo>
                  <a:pt x="6361671" y="824566"/>
                  <a:pt x="6366253" y="851441"/>
                  <a:pt x="6376197" y="876300"/>
                </a:cubicBezTo>
                <a:cubicBezTo>
                  <a:pt x="6383228" y="893878"/>
                  <a:pt x="6394566" y="909522"/>
                  <a:pt x="6401597" y="927100"/>
                </a:cubicBezTo>
                <a:cubicBezTo>
                  <a:pt x="6417426" y="966673"/>
                  <a:pt x="6430341" y="1011998"/>
                  <a:pt x="6439697" y="1054100"/>
                </a:cubicBezTo>
                <a:cubicBezTo>
                  <a:pt x="6444380" y="1075172"/>
                  <a:pt x="6448164" y="1096433"/>
                  <a:pt x="6452397" y="1117600"/>
                </a:cubicBezTo>
                <a:cubicBezTo>
                  <a:pt x="6437375" y="1342932"/>
                  <a:pt x="6455132" y="1246359"/>
                  <a:pt x="6414297" y="1409700"/>
                </a:cubicBezTo>
                <a:cubicBezTo>
                  <a:pt x="6411308" y="1421657"/>
                  <a:pt x="6397179" y="1483693"/>
                  <a:pt x="6388897" y="1498600"/>
                </a:cubicBezTo>
                <a:cubicBezTo>
                  <a:pt x="6374072" y="1525285"/>
                  <a:pt x="6363497" y="1557867"/>
                  <a:pt x="6338097" y="1574800"/>
                </a:cubicBezTo>
                <a:lnTo>
                  <a:pt x="6299997" y="1600200"/>
                </a:lnTo>
                <a:cubicBezTo>
                  <a:pt x="6282608" y="1652368"/>
                  <a:pt x="6282130" y="1676078"/>
                  <a:pt x="6249197" y="1714500"/>
                </a:cubicBezTo>
                <a:cubicBezTo>
                  <a:pt x="6220146" y="1748393"/>
                  <a:pt x="6190939" y="1763030"/>
                  <a:pt x="6172997" y="1803400"/>
                </a:cubicBezTo>
                <a:cubicBezTo>
                  <a:pt x="6162123" y="1827866"/>
                  <a:pt x="6156064" y="1854200"/>
                  <a:pt x="6147597" y="1879600"/>
                </a:cubicBezTo>
                <a:cubicBezTo>
                  <a:pt x="6143364" y="1892300"/>
                  <a:pt x="6138144" y="1904713"/>
                  <a:pt x="6134897" y="1917700"/>
                </a:cubicBezTo>
                <a:cubicBezTo>
                  <a:pt x="6130664" y="1934633"/>
                  <a:pt x="6127213" y="1951782"/>
                  <a:pt x="6122197" y="1968500"/>
                </a:cubicBezTo>
                <a:cubicBezTo>
                  <a:pt x="6114504" y="1994145"/>
                  <a:pt x="6105264" y="2019300"/>
                  <a:pt x="6096797" y="2044700"/>
                </a:cubicBezTo>
                <a:cubicBezTo>
                  <a:pt x="6092564" y="2057400"/>
                  <a:pt x="6086722" y="2069673"/>
                  <a:pt x="6084097" y="2082800"/>
                </a:cubicBezTo>
                <a:cubicBezTo>
                  <a:pt x="6079864" y="2103967"/>
                  <a:pt x="6074946" y="2125008"/>
                  <a:pt x="6071397" y="2146300"/>
                </a:cubicBezTo>
                <a:cubicBezTo>
                  <a:pt x="6066476" y="2175827"/>
                  <a:pt x="6064568" y="2205847"/>
                  <a:pt x="6058697" y="2235200"/>
                </a:cubicBezTo>
                <a:cubicBezTo>
                  <a:pt x="6048056" y="2288403"/>
                  <a:pt x="6045571" y="2261451"/>
                  <a:pt x="6020597" y="2311400"/>
                </a:cubicBezTo>
                <a:cubicBezTo>
                  <a:pt x="6014610" y="2323374"/>
                  <a:pt x="6017363" y="2340034"/>
                  <a:pt x="6007897" y="2349500"/>
                </a:cubicBezTo>
                <a:cubicBezTo>
                  <a:pt x="5998431" y="2358966"/>
                  <a:pt x="5982497" y="2357967"/>
                  <a:pt x="5969797" y="2362200"/>
                </a:cubicBezTo>
                <a:cubicBezTo>
                  <a:pt x="5961330" y="2387600"/>
                  <a:pt x="5966674" y="2423548"/>
                  <a:pt x="5944397" y="2438400"/>
                </a:cubicBezTo>
                <a:lnTo>
                  <a:pt x="5868197" y="2489200"/>
                </a:lnTo>
                <a:cubicBezTo>
                  <a:pt x="5850604" y="2485681"/>
                  <a:pt x="5788564" y="2476004"/>
                  <a:pt x="5766597" y="2463800"/>
                </a:cubicBezTo>
                <a:cubicBezTo>
                  <a:pt x="5739912" y="2448975"/>
                  <a:pt x="5715797" y="2429933"/>
                  <a:pt x="5690397" y="2413000"/>
                </a:cubicBezTo>
                <a:lnTo>
                  <a:pt x="5652297" y="2387600"/>
                </a:lnTo>
                <a:cubicBezTo>
                  <a:pt x="5635364" y="2362200"/>
                  <a:pt x="5630457" y="2321053"/>
                  <a:pt x="5601497" y="2311400"/>
                </a:cubicBezTo>
                <a:lnTo>
                  <a:pt x="5525297" y="2286000"/>
                </a:lnTo>
                <a:cubicBezTo>
                  <a:pt x="5499897" y="2290233"/>
                  <a:pt x="5472129" y="2287184"/>
                  <a:pt x="5449097" y="2298700"/>
                </a:cubicBezTo>
                <a:cubicBezTo>
                  <a:pt x="5435445" y="2305526"/>
                  <a:pt x="5434490" y="2326007"/>
                  <a:pt x="5423697" y="2336800"/>
                </a:cubicBezTo>
                <a:cubicBezTo>
                  <a:pt x="5412904" y="2347593"/>
                  <a:pt x="5398297" y="2353733"/>
                  <a:pt x="5385597" y="2362200"/>
                </a:cubicBezTo>
                <a:cubicBezTo>
                  <a:pt x="5381364" y="2374900"/>
                  <a:pt x="5383790" y="2392519"/>
                  <a:pt x="5372897" y="2400300"/>
                </a:cubicBezTo>
                <a:cubicBezTo>
                  <a:pt x="5351110" y="2415862"/>
                  <a:pt x="5318974" y="2410848"/>
                  <a:pt x="5296697" y="2425700"/>
                </a:cubicBezTo>
                <a:cubicBezTo>
                  <a:pt x="5223198" y="2474699"/>
                  <a:pt x="5273785" y="2449581"/>
                  <a:pt x="5131597" y="2463800"/>
                </a:cubicBezTo>
                <a:cubicBezTo>
                  <a:pt x="5114664" y="2459567"/>
                  <a:pt x="5097515" y="2456116"/>
                  <a:pt x="5080797" y="2451100"/>
                </a:cubicBezTo>
                <a:cubicBezTo>
                  <a:pt x="5055152" y="2443407"/>
                  <a:pt x="5029997" y="2434167"/>
                  <a:pt x="5004597" y="2425700"/>
                </a:cubicBezTo>
                <a:cubicBezTo>
                  <a:pt x="4991897" y="2421467"/>
                  <a:pt x="4979484" y="2416247"/>
                  <a:pt x="4966497" y="2413000"/>
                </a:cubicBezTo>
                <a:cubicBezTo>
                  <a:pt x="4949564" y="2408767"/>
                  <a:pt x="4932415" y="2405316"/>
                  <a:pt x="4915697" y="2400300"/>
                </a:cubicBezTo>
                <a:cubicBezTo>
                  <a:pt x="4890052" y="2392607"/>
                  <a:pt x="4865472" y="2381394"/>
                  <a:pt x="4839497" y="2374900"/>
                </a:cubicBezTo>
                <a:cubicBezTo>
                  <a:pt x="4805630" y="2366433"/>
                  <a:pt x="4771015" y="2360539"/>
                  <a:pt x="4737897" y="2349500"/>
                </a:cubicBezTo>
                <a:cubicBezTo>
                  <a:pt x="4670837" y="2327147"/>
                  <a:pt x="4710936" y="2344226"/>
                  <a:pt x="4623597" y="2286000"/>
                </a:cubicBezTo>
                <a:lnTo>
                  <a:pt x="4585497" y="2260600"/>
                </a:lnTo>
                <a:cubicBezTo>
                  <a:pt x="4517764" y="2159000"/>
                  <a:pt x="4606664" y="2281767"/>
                  <a:pt x="4521997" y="2197100"/>
                </a:cubicBezTo>
                <a:cubicBezTo>
                  <a:pt x="4437330" y="2112433"/>
                  <a:pt x="4560097" y="2201333"/>
                  <a:pt x="4458497" y="2133600"/>
                </a:cubicBezTo>
                <a:cubicBezTo>
                  <a:pt x="4450030" y="2120900"/>
                  <a:pt x="4444584" y="2105551"/>
                  <a:pt x="4433097" y="2095500"/>
                </a:cubicBezTo>
                <a:cubicBezTo>
                  <a:pt x="4351498" y="2024101"/>
                  <a:pt x="4345463" y="2043557"/>
                  <a:pt x="4229897" y="2032000"/>
                </a:cubicBezTo>
                <a:cubicBezTo>
                  <a:pt x="4204497" y="2023533"/>
                  <a:pt x="4162164" y="1981200"/>
                  <a:pt x="4153697" y="2006600"/>
                </a:cubicBezTo>
                <a:lnTo>
                  <a:pt x="4102897" y="2159000"/>
                </a:lnTo>
                <a:cubicBezTo>
                  <a:pt x="4094531" y="2184099"/>
                  <a:pt x="4087178" y="2217295"/>
                  <a:pt x="4064797" y="2235200"/>
                </a:cubicBezTo>
                <a:cubicBezTo>
                  <a:pt x="4054344" y="2243563"/>
                  <a:pt x="4038671" y="2241913"/>
                  <a:pt x="4026697" y="2247900"/>
                </a:cubicBezTo>
                <a:cubicBezTo>
                  <a:pt x="4013045" y="2254726"/>
                  <a:pt x="4001297" y="2264833"/>
                  <a:pt x="3988597" y="2273300"/>
                </a:cubicBezTo>
                <a:cubicBezTo>
                  <a:pt x="3967922" y="2269854"/>
                  <a:pt x="3901095" y="2262788"/>
                  <a:pt x="3874297" y="2247900"/>
                </a:cubicBezTo>
                <a:cubicBezTo>
                  <a:pt x="3847612" y="2233075"/>
                  <a:pt x="3827057" y="2206753"/>
                  <a:pt x="3798097" y="2197100"/>
                </a:cubicBezTo>
                <a:cubicBezTo>
                  <a:pt x="3707417" y="2166873"/>
                  <a:pt x="3744174" y="2186552"/>
                  <a:pt x="3683797" y="2146300"/>
                </a:cubicBezTo>
                <a:cubicBezTo>
                  <a:pt x="3675330" y="2133600"/>
                  <a:pt x="3670316" y="2117735"/>
                  <a:pt x="3658397" y="2108200"/>
                </a:cubicBezTo>
                <a:cubicBezTo>
                  <a:pt x="3647944" y="2099837"/>
                  <a:pt x="3632271" y="2101487"/>
                  <a:pt x="3620297" y="2095500"/>
                </a:cubicBezTo>
                <a:cubicBezTo>
                  <a:pt x="3606645" y="2088674"/>
                  <a:pt x="3595849" y="2076926"/>
                  <a:pt x="3582197" y="2070100"/>
                </a:cubicBezTo>
                <a:cubicBezTo>
                  <a:pt x="3531760" y="2044881"/>
                  <a:pt x="3552792" y="2073596"/>
                  <a:pt x="3505997" y="2032000"/>
                </a:cubicBezTo>
                <a:cubicBezTo>
                  <a:pt x="3479149" y="2008135"/>
                  <a:pt x="3455197" y="1981200"/>
                  <a:pt x="3429797" y="1955800"/>
                </a:cubicBezTo>
                <a:cubicBezTo>
                  <a:pt x="3417097" y="1943100"/>
                  <a:pt x="3399729" y="1933764"/>
                  <a:pt x="3391697" y="1917700"/>
                </a:cubicBezTo>
                <a:cubicBezTo>
                  <a:pt x="3360418" y="1855141"/>
                  <a:pt x="3348470" y="1823673"/>
                  <a:pt x="3290097" y="1765300"/>
                </a:cubicBezTo>
                <a:cubicBezTo>
                  <a:pt x="3277397" y="1752600"/>
                  <a:pt x="3267697" y="1735922"/>
                  <a:pt x="3251997" y="1727200"/>
                </a:cubicBezTo>
                <a:cubicBezTo>
                  <a:pt x="3192295" y="1694032"/>
                  <a:pt x="3112087" y="1695429"/>
                  <a:pt x="3048797" y="1689100"/>
                </a:cubicBezTo>
                <a:cubicBezTo>
                  <a:pt x="3014930" y="1693333"/>
                  <a:pt x="2980777" y="1695695"/>
                  <a:pt x="2947197" y="1701800"/>
                </a:cubicBezTo>
                <a:cubicBezTo>
                  <a:pt x="2934026" y="1704195"/>
                  <a:pt x="2922484" y="1714500"/>
                  <a:pt x="2909097" y="1714500"/>
                </a:cubicBezTo>
                <a:cubicBezTo>
                  <a:pt x="2879163" y="1714500"/>
                  <a:pt x="2849830" y="1706033"/>
                  <a:pt x="2820197" y="1701800"/>
                </a:cubicBezTo>
                <a:cubicBezTo>
                  <a:pt x="2667586" y="1650930"/>
                  <a:pt x="2770734" y="1674993"/>
                  <a:pt x="2502697" y="1689100"/>
                </a:cubicBezTo>
                <a:cubicBezTo>
                  <a:pt x="2458754" y="1703748"/>
                  <a:pt x="2462175" y="1693944"/>
                  <a:pt x="2439197" y="1739900"/>
                </a:cubicBezTo>
                <a:cubicBezTo>
                  <a:pt x="2433210" y="1751874"/>
                  <a:pt x="2435963" y="1768534"/>
                  <a:pt x="2426497" y="1778000"/>
                </a:cubicBezTo>
                <a:cubicBezTo>
                  <a:pt x="2404911" y="1799586"/>
                  <a:pt x="2375697" y="1811867"/>
                  <a:pt x="2350297" y="1828800"/>
                </a:cubicBezTo>
                <a:lnTo>
                  <a:pt x="2312197" y="1854200"/>
                </a:lnTo>
                <a:cubicBezTo>
                  <a:pt x="2280275" y="1949965"/>
                  <a:pt x="2327049" y="1835636"/>
                  <a:pt x="2261397" y="1917700"/>
                </a:cubicBezTo>
                <a:cubicBezTo>
                  <a:pt x="2253034" y="1928153"/>
                  <a:pt x="2254684" y="1943826"/>
                  <a:pt x="2248697" y="1955800"/>
                </a:cubicBezTo>
                <a:cubicBezTo>
                  <a:pt x="2241871" y="1969452"/>
                  <a:pt x="2230123" y="1980248"/>
                  <a:pt x="2223297" y="1993900"/>
                </a:cubicBezTo>
                <a:cubicBezTo>
                  <a:pt x="2217310" y="2005874"/>
                  <a:pt x="2213501" y="2018932"/>
                  <a:pt x="2210597" y="2032000"/>
                </a:cubicBezTo>
                <a:cubicBezTo>
                  <a:pt x="2198980" y="2084277"/>
                  <a:pt x="2199064" y="2120853"/>
                  <a:pt x="2185197" y="2171700"/>
                </a:cubicBezTo>
                <a:cubicBezTo>
                  <a:pt x="2178152" y="2197531"/>
                  <a:pt x="2168264" y="2222500"/>
                  <a:pt x="2159797" y="2247900"/>
                </a:cubicBezTo>
                <a:cubicBezTo>
                  <a:pt x="2155564" y="2260600"/>
                  <a:pt x="2149722" y="2272873"/>
                  <a:pt x="2147097" y="2286000"/>
                </a:cubicBezTo>
                <a:cubicBezTo>
                  <a:pt x="2130974" y="2366616"/>
                  <a:pt x="2139632" y="2328559"/>
                  <a:pt x="2121697" y="2400300"/>
                </a:cubicBezTo>
                <a:cubicBezTo>
                  <a:pt x="2121083" y="2405826"/>
                  <a:pt x="2110613" y="2572789"/>
                  <a:pt x="2083597" y="2590800"/>
                </a:cubicBezTo>
                <a:lnTo>
                  <a:pt x="2045497" y="2616200"/>
                </a:lnTo>
                <a:cubicBezTo>
                  <a:pt x="2037030" y="2628900"/>
                  <a:pt x="2026296" y="2640352"/>
                  <a:pt x="2020097" y="2654300"/>
                </a:cubicBezTo>
                <a:cubicBezTo>
                  <a:pt x="1999977" y="2699571"/>
                  <a:pt x="2003787" y="2734110"/>
                  <a:pt x="1969297" y="2768600"/>
                </a:cubicBezTo>
                <a:cubicBezTo>
                  <a:pt x="1958504" y="2779393"/>
                  <a:pt x="1943897" y="2785533"/>
                  <a:pt x="1931197" y="2794000"/>
                </a:cubicBezTo>
                <a:cubicBezTo>
                  <a:pt x="1905797" y="2777067"/>
                  <a:pt x="1864650" y="2772160"/>
                  <a:pt x="1854997" y="2743200"/>
                </a:cubicBezTo>
                <a:cubicBezTo>
                  <a:pt x="1844668" y="2712212"/>
                  <a:pt x="1841516" y="2691619"/>
                  <a:pt x="1816897" y="2667000"/>
                </a:cubicBezTo>
                <a:cubicBezTo>
                  <a:pt x="1806104" y="2656207"/>
                  <a:pt x="1791497" y="2650067"/>
                  <a:pt x="1778797" y="2641600"/>
                </a:cubicBezTo>
                <a:cubicBezTo>
                  <a:pt x="1770431" y="2616501"/>
                  <a:pt x="1763078" y="2583305"/>
                  <a:pt x="1740697" y="2565400"/>
                </a:cubicBezTo>
                <a:cubicBezTo>
                  <a:pt x="1730244" y="2557037"/>
                  <a:pt x="1721647" y="2533650"/>
                  <a:pt x="1715297" y="2540000"/>
                </a:cubicBezTo>
                <a:close/>
              </a:path>
            </a:pathLst>
          </a:custGeom>
          <a:solidFill>
            <a:srgbClr val="28930F">
              <a:alpha val="50196"/>
            </a:srgb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p:cNvSpPr/>
          <p:nvPr/>
        </p:nvSpPr>
        <p:spPr>
          <a:xfrm>
            <a:off x="3962401" y="1676400"/>
            <a:ext cx="4648199" cy="9683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prst="softRound"/>
              <a:contourClr>
                <a:schemeClr val="accent2">
                  <a:shade val="75000"/>
                </a:schemeClr>
              </a:contourClr>
            </a:sp3d>
          </a:bodyPr>
          <a:lstStyle/>
          <a:p>
            <a:pPr algn="ctr" fontAlgn="auto">
              <a:spcBef>
                <a:spcPts val="0"/>
              </a:spcBef>
              <a:spcAft>
                <a:spcPts val="0"/>
              </a:spcAft>
            </a:pPr>
            <a:r>
              <a:rPr lang="en-US" sz="2800" b="1" dirty="0">
                <a:ln w="11430">
                  <a:noFill/>
                </a:ln>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38100" dist="38100" dir="2700000" algn="tl">
                    <a:srgbClr val="000000">
                      <a:alpha val="43137"/>
                    </a:srgbClr>
                  </a:outerShdw>
                </a:effectLst>
                <a:latin typeface="Arial" pitchFamily="34" charset="0"/>
                <a:cs typeface="Arial" pitchFamily="34" charset="0"/>
              </a:rPr>
              <a:t>Persian Empire</a:t>
            </a:r>
          </a:p>
        </p:txBody>
      </p:sp>
      <p:sp>
        <p:nvSpPr>
          <p:cNvPr id="9" name="Rectangle 8"/>
          <p:cNvSpPr/>
          <p:nvPr/>
        </p:nvSpPr>
        <p:spPr>
          <a:xfrm>
            <a:off x="2895600" y="3657600"/>
            <a:ext cx="10668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pc="100" dirty="0">
                <a:solidFill>
                  <a:prstClr val="black"/>
                </a:solidFill>
                <a:latin typeface="Arial" pitchFamily="34" charset="0"/>
                <a:cs typeface="Arial" pitchFamily="34" charset="0"/>
              </a:rPr>
              <a:t>EGYPT</a:t>
            </a:r>
          </a:p>
        </p:txBody>
      </p:sp>
      <p:sp>
        <p:nvSpPr>
          <p:cNvPr id="11" name="Rectangle 10"/>
          <p:cNvSpPr/>
          <p:nvPr/>
        </p:nvSpPr>
        <p:spPr>
          <a:xfrm>
            <a:off x="4953000" y="3810000"/>
            <a:ext cx="10668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pc="100" dirty="0">
                <a:solidFill>
                  <a:prstClr val="black"/>
                </a:solidFill>
                <a:latin typeface="Arial" pitchFamily="34" charset="0"/>
                <a:cs typeface="Arial" pitchFamily="34" charset="0"/>
              </a:rPr>
              <a:t>ARABIA</a:t>
            </a:r>
          </a:p>
        </p:txBody>
      </p:sp>
      <p:sp>
        <p:nvSpPr>
          <p:cNvPr id="12" name="Rectangle 11"/>
          <p:cNvSpPr/>
          <p:nvPr/>
        </p:nvSpPr>
        <p:spPr>
          <a:xfrm>
            <a:off x="3810000" y="2819400"/>
            <a:ext cx="12192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pc="100" dirty="0">
                <a:solidFill>
                  <a:prstClr val="black"/>
                </a:solidFill>
                <a:latin typeface="Arial" pitchFamily="34" charset="0"/>
                <a:cs typeface="Arial" pitchFamily="34" charset="0"/>
              </a:rPr>
              <a:t>CANAAN</a:t>
            </a:r>
          </a:p>
        </p:txBody>
      </p:sp>
      <p:sp>
        <p:nvSpPr>
          <p:cNvPr id="13" name="Rectangle 12"/>
          <p:cNvSpPr/>
          <p:nvPr/>
        </p:nvSpPr>
        <p:spPr>
          <a:xfrm>
            <a:off x="2895600" y="1828800"/>
            <a:ext cx="1643062"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pc="100" dirty="0">
                <a:solidFill>
                  <a:prstClr val="black"/>
                </a:solidFill>
                <a:latin typeface="Arial" pitchFamily="34" charset="0"/>
                <a:cs typeface="Arial" pitchFamily="34" charset="0"/>
              </a:rPr>
              <a:t>ASIA MINOR</a:t>
            </a:r>
          </a:p>
        </p:txBody>
      </p:sp>
      <p:sp>
        <p:nvSpPr>
          <p:cNvPr id="14" name="Rectangle 13"/>
          <p:cNvSpPr/>
          <p:nvPr/>
        </p:nvSpPr>
        <p:spPr>
          <a:xfrm>
            <a:off x="3962400" y="2286000"/>
            <a:ext cx="2819400" cy="3229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pc="100" dirty="0">
                <a:solidFill>
                  <a:prstClr val="black"/>
                </a:solidFill>
                <a:latin typeface="Arial" pitchFamily="34" charset="0"/>
                <a:cs typeface="Arial" pitchFamily="34" charset="0"/>
              </a:rPr>
              <a:t>MESOPOTAMIA</a:t>
            </a:r>
          </a:p>
        </p:txBody>
      </p:sp>
      <p:sp>
        <p:nvSpPr>
          <p:cNvPr id="17" name="Rectangle 16"/>
          <p:cNvSpPr/>
          <p:nvPr/>
        </p:nvSpPr>
        <p:spPr>
          <a:xfrm>
            <a:off x="6019800" y="2665628"/>
            <a:ext cx="1143000" cy="2299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Shushan</a:t>
            </a:r>
          </a:p>
        </p:txBody>
      </p:sp>
      <p:sp>
        <p:nvSpPr>
          <p:cNvPr id="18" name="Oval 17"/>
          <p:cNvSpPr/>
          <p:nvPr/>
        </p:nvSpPr>
        <p:spPr>
          <a:xfrm>
            <a:off x="6019800" y="2745944"/>
            <a:ext cx="152400" cy="149656"/>
          </a:xfrm>
          <a:prstGeom prst="ellipse">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Rectangle 14"/>
          <p:cNvSpPr/>
          <p:nvPr/>
        </p:nvSpPr>
        <p:spPr>
          <a:xfrm>
            <a:off x="1371600" y="1752600"/>
            <a:ext cx="1643062"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solidFill>
                  <a:prstClr val="black"/>
                </a:solidFill>
              </a:rPr>
              <a:t>GREECE</a:t>
            </a:r>
          </a:p>
        </p:txBody>
      </p:sp>
      <p:sp>
        <p:nvSpPr>
          <p:cNvPr id="19" name="Oval 18"/>
          <p:cNvSpPr/>
          <p:nvPr/>
        </p:nvSpPr>
        <p:spPr>
          <a:xfrm>
            <a:off x="1600200" y="1295400"/>
            <a:ext cx="1143000" cy="1237388"/>
          </a:xfrm>
          <a:prstGeom prst="ellipse">
            <a:avLst/>
          </a:prstGeom>
          <a:noFill/>
          <a:ln w="57150">
            <a:solidFill>
              <a:srgbClr val="D6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20" name="Straight Arrow Connector 19"/>
          <p:cNvCxnSpPr/>
          <p:nvPr/>
        </p:nvCxnSpPr>
        <p:spPr>
          <a:xfrm flipH="1" flipV="1">
            <a:off x="2514600" y="2057400"/>
            <a:ext cx="3429000" cy="763372"/>
          </a:xfrm>
          <a:prstGeom prst="straightConnector1">
            <a:avLst/>
          </a:prstGeom>
          <a:ln w="57150">
            <a:solidFill>
              <a:srgbClr val="D60000"/>
            </a:solidFill>
            <a:tailEnd type="arrow"/>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0">
            <a:schemeClr val="accent1"/>
          </a:fillRef>
          <a:effectRef idx="0">
            <a:schemeClr val="accent1"/>
          </a:effectRef>
          <a:fontRef idx="minor">
            <a:schemeClr val="tx1"/>
          </a:fontRef>
        </p:style>
      </p:cxnSp>
      <p:sp>
        <p:nvSpPr>
          <p:cNvPr id="16" name="Rectangular Callout 15"/>
          <p:cNvSpPr/>
          <p:nvPr/>
        </p:nvSpPr>
        <p:spPr>
          <a:xfrm>
            <a:off x="685800" y="4876800"/>
            <a:ext cx="7620000" cy="1219200"/>
          </a:xfrm>
          <a:prstGeom prst="wedgeRectCallout">
            <a:avLst>
              <a:gd name="adj1" fmla="val 50085"/>
              <a:gd name="adj2" fmla="val -17568"/>
            </a:avLst>
          </a:prstGeom>
          <a:solidFill>
            <a:srgbClr val="FFEBAB"/>
          </a:solidFill>
          <a:ln w="50800">
            <a:solidFill>
              <a:schemeClr val="tx1"/>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400" dirty="0">
                <a:solidFill>
                  <a:schemeClr val="tx1"/>
                </a:solidFill>
                <a:latin typeface="Arial" pitchFamily="34" charset="0"/>
                <a:cs typeface="Arial" pitchFamily="34" charset="0"/>
              </a:rPr>
              <a:t>Between chapters 1 and 2, Ahasuerus made his historic attack on Greece and suffered a terrible defeat.  He returned home.</a:t>
            </a:r>
          </a:p>
        </p:txBody>
      </p:sp>
    </p:spTree>
    <p:extLst>
      <p:ext uri="{BB962C8B-B14F-4D97-AF65-F5344CB8AC3E}">
        <p14:creationId xmlns:p14="http://schemas.microsoft.com/office/powerpoint/2010/main" val="172451920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heila\desktop\bible study\ultimate royality free\1-bib pics-ot\esther\Esther &amp; Ahasuerus\Ahasuerus receving Esther H-roll-85.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p:blipFill>
        <p:spPr bwMode="auto">
          <a:xfrm>
            <a:off x="647700" y="304800"/>
            <a:ext cx="7797800" cy="5294304"/>
          </a:xfrm>
          <a:prstGeom prst="rect">
            <a:avLst/>
          </a:prstGeom>
          <a:ln w="57150" cap="sq">
            <a:solidFill>
              <a:schemeClr val="tx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838200" y="4876800"/>
            <a:ext cx="7391400" cy="1219200"/>
          </a:xfrm>
          <a:prstGeom prst="rect">
            <a:avLst/>
          </a:prstGeom>
          <a:solidFill>
            <a:schemeClr val="bg1"/>
          </a:solidFill>
          <a:ln w="76200">
            <a:solidFill>
              <a:srgbClr val="CC9B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400" dirty="0">
                <a:solidFill>
                  <a:schemeClr val="tx1"/>
                </a:solidFill>
              </a:rPr>
              <a:t>After his return he sent forth a decree to search for another wife to replace Vashti.  Young women were brought to the palace for the king to choose from.</a:t>
            </a:r>
          </a:p>
        </p:txBody>
      </p:sp>
    </p:spTree>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34000" y="2667000"/>
            <a:ext cx="2971800" cy="1447800"/>
          </a:xfrm>
          <a:prstGeom prst="rect">
            <a:avLst/>
          </a:prstGeom>
          <a:solidFill>
            <a:schemeClr val="bg1"/>
          </a:solidFill>
          <a:ln w="76200">
            <a:solidFill>
              <a:srgbClr val="CC9B00"/>
            </a:solidFill>
          </a:ln>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400" dirty="0">
                <a:solidFill>
                  <a:schemeClr val="tx1"/>
                </a:solidFill>
              </a:rPr>
              <a:t>As soon as he saw Esther, he made her his queen.</a:t>
            </a:r>
          </a:p>
        </p:txBody>
      </p:sp>
      <p:sp>
        <p:nvSpPr>
          <p:cNvPr id="6" name="Rectangle 5"/>
          <p:cNvSpPr/>
          <p:nvPr/>
        </p:nvSpPr>
        <p:spPr>
          <a:xfrm>
            <a:off x="5272026" y="1676400"/>
            <a:ext cx="3033774" cy="914400"/>
          </a:xfrm>
          <a:prstGeom prst="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35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ectangle 6"/>
          <p:cNvSpPr/>
          <p:nvPr/>
        </p:nvSpPr>
        <p:spPr>
          <a:xfrm>
            <a:off x="5272026" y="1905000"/>
            <a:ext cx="3033774" cy="457200"/>
          </a:xfrm>
          <a:prstGeom prst="rect">
            <a:avLst/>
          </a:prstGeom>
          <a:solidFill>
            <a:schemeClr val="bg1"/>
          </a:solidFill>
          <a:ln>
            <a:solidFill>
              <a:schemeClr val="tx1"/>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CHAPTER 2</a:t>
            </a:r>
          </a:p>
        </p:txBody>
      </p:sp>
      <p:pic>
        <p:nvPicPr>
          <p:cNvPr id="6146" name="Picture 2" descr="C:\users\sheila\desktop\bible study\ultimate royality free\1-bib pics-ot\esther\Esther &amp; Ahasuerus\Esther 1185A.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62280" y="228600"/>
            <a:ext cx="4414520" cy="6408174"/>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3485077"/>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sheila\desktop\bible study\ultimate royality free\1-bib pics-ot\esther\Esther &amp; Ahasuerus\Esther 1185A.jpg"/>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p:blipFill>
        <p:spPr bwMode="auto">
          <a:xfrm>
            <a:off x="990600" y="537433"/>
            <a:ext cx="7010400" cy="4034567"/>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762000" y="4724400"/>
            <a:ext cx="7454900" cy="1371600"/>
          </a:xfrm>
          <a:prstGeom prst="rect">
            <a:avLst/>
          </a:prstGeom>
          <a:solidFill>
            <a:schemeClr val="bg1"/>
          </a:solidFill>
          <a:ln w="57150">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000" dirty="0">
                <a:solidFill>
                  <a:schemeClr val="tx1"/>
                </a:solidFill>
                <a:latin typeface="Times New Roman" pitchFamily="18" charset="0"/>
                <a:cs typeface="Times New Roman" pitchFamily="18" charset="0"/>
              </a:rPr>
              <a:t>Esther 2:17</a:t>
            </a:r>
          </a:p>
          <a:p>
            <a:pPr algn="just">
              <a:defRPr/>
            </a:pPr>
            <a:endParaRPr lang="en-US" sz="400" dirty="0">
              <a:solidFill>
                <a:schemeClr val="tx1"/>
              </a:solidFill>
              <a:latin typeface="Times New Roman" pitchFamily="18" charset="0"/>
              <a:cs typeface="Times New Roman" pitchFamily="18" charset="0"/>
            </a:endParaRPr>
          </a:p>
          <a:p>
            <a:pPr algn="just">
              <a:defRPr/>
            </a:pPr>
            <a:r>
              <a:rPr lang="en-US" sz="2000" dirty="0">
                <a:solidFill>
                  <a:schemeClr val="tx1"/>
                </a:solidFill>
                <a:latin typeface="Times New Roman" pitchFamily="18" charset="0"/>
                <a:cs typeface="Times New Roman" pitchFamily="18" charset="0"/>
              </a:rPr>
              <a:t>“And the king loved Esther above all the women, and she obtained grace and favor in his sight more than all the virgins; so that he set the royal crown upon her head, and made her queen instead of Vashti”</a:t>
            </a:r>
          </a:p>
        </p:txBody>
      </p:sp>
    </p:spTree>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bible_open3"/>
          <p:cNvPicPr>
            <a:picLocks noChangeAspect="1" noChangeArrowheads="1"/>
          </p:cNvPicPr>
          <p:nvPr/>
        </p:nvPicPr>
        <p:blipFill>
          <a:blip r:embed="rId2" cstate="email"/>
          <a:srcRect/>
          <a:stretch>
            <a:fillRect/>
          </a:stretch>
        </p:blipFill>
        <p:spPr>
          <a:xfrm>
            <a:off x="761999" y="429490"/>
            <a:ext cx="7696201" cy="6047510"/>
          </a:xfrm>
          <a:prstGeom prst="rect">
            <a:avLst/>
          </a:prstGeom>
          <a:noFill/>
        </p:spPr>
      </p:pic>
      <p:sp>
        <p:nvSpPr>
          <p:cNvPr id="3" name="Rectangle 2"/>
          <p:cNvSpPr/>
          <p:nvPr/>
        </p:nvSpPr>
        <p:spPr>
          <a:xfrm>
            <a:off x="1676400" y="1295400"/>
            <a:ext cx="2057400" cy="3733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1400" dirty="0">
                <a:solidFill>
                  <a:srgbClr val="000000"/>
                </a:solidFill>
              </a:rPr>
              <a:t>Genesis</a:t>
            </a:r>
          </a:p>
          <a:p>
            <a:pPr fontAlgn="auto">
              <a:spcBef>
                <a:spcPts val="0"/>
              </a:spcBef>
              <a:spcAft>
                <a:spcPts val="0"/>
              </a:spcAft>
            </a:pPr>
            <a:r>
              <a:rPr lang="en-US" sz="1400" dirty="0">
                <a:solidFill>
                  <a:srgbClr val="000000"/>
                </a:solidFill>
              </a:rPr>
              <a:t>Exodus</a:t>
            </a:r>
          </a:p>
          <a:p>
            <a:pPr fontAlgn="auto">
              <a:spcBef>
                <a:spcPts val="0"/>
              </a:spcBef>
              <a:spcAft>
                <a:spcPts val="0"/>
              </a:spcAft>
            </a:pPr>
            <a:r>
              <a:rPr lang="en-US" sz="1400" dirty="0">
                <a:solidFill>
                  <a:srgbClr val="000000"/>
                </a:solidFill>
              </a:rPr>
              <a:t>Leviticus</a:t>
            </a:r>
          </a:p>
          <a:p>
            <a:pPr fontAlgn="auto">
              <a:spcBef>
                <a:spcPts val="0"/>
              </a:spcBef>
              <a:spcAft>
                <a:spcPts val="0"/>
              </a:spcAft>
            </a:pPr>
            <a:r>
              <a:rPr lang="en-US" sz="1400" dirty="0">
                <a:solidFill>
                  <a:srgbClr val="000000"/>
                </a:solidFill>
              </a:rPr>
              <a:t>Numbers</a:t>
            </a:r>
          </a:p>
          <a:p>
            <a:pPr fontAlgn="auto">
              <a:spcBef>
                <a:spcPts val="0"/>
              </a:spcBef>
              <a:spcAft>
                <a:spcPts val="0"/>
              </a:spcAft>
            </a:pPr>
            <a:r>
              <a:rPr lang="en-US" sz="1400" dirty="0">
                <a:solidFill>
                  <a:srgbClr val="000000"/>
                </a:solidFill>
              </a:rPr>
              <a:t>Deuteronomy</a:t>
            </a:r>
          </a:p>
          <a:p>
            <a:pPr fontAlgn="auto">
              <a:spcBef>
                <a:spcPts val="0"/>
              </a:spcBef>
              <a:spcAft>
                <a:spcPts val="0"/>
              </a:spcAft>
            </a:pPr>
            <a:r>
              <a:rPr lang="en-US" sz="1400" dirty="0">
                <a:solidFill>
                  <a:srgbClr val="000000"/>
                </a:solidFill>
              </a:rPr>
              <a:t>Joshua</a:t>
            </a:r>
          </a:p>
          <a:p>
            <a:pPr fontAlgn="auto">
              <a:spcBef>
                <a:spcPts val="0"/>
              </a:spcBef>
              <a:spcAft>
                <a:spcPts val="0"/>
              </a:spcAft>
            </a:pPr>
            <a:r>
              <a:rPr lang="en-US" sz="1400" dirty="0">
                <a:solidFill>
                  <a:srgbClr val="000000"/>
                </a:solidFill>
              </a:rPr>
              <a:t>Judges</a:t>
            </a:r>
          </a:p>
          <a:p>
            <a:pPr fontAlgn="auto">
              <a:spcBef>
                <a:spcPts val="0"/>
              </a:spcBef>
              <a:spcAft>
                <a:spcPts val="0"/>
              </a:spcAft>
            </a:pPr>
            <a:r>
              <a:rPr lang="en-US" sz="1400" dirty="0">
                <a:solidFill>
                  <a:srgbClr val="000000"/>
                </a:solidFill>
              </a:rPr>
              <a:t>Ruth</a:t>
            </a:r>
          </a:p>
          <a:p>
            <a:pPr fontAlgn="auto">
              <a:spcBef>
                <a:spcPts val="0"/>
              </a:spcBef>
              <a:spcAft>
                <a:spcPts val="0"/>
              </a:spcAft>
            </a:pPr>
            <a:r>
              <a:rPr lang="en-US" sz="1400" dirty="0">
                <a:solidFill>
                  <a:srgbClr val="000000"/>
                </a:solidFill>
              </a:rPr>
              <a:t>1 &amp; 2 Samuel</a:t>
            </a:r>
          </a:p>
          <a:p>
            <a:pPr fontAlgn="auto">
              <a:spcBef>
                <a:spcPts val="0"/>
              </a:spcBef>
              <a:spcAft>
                <a:spcPts val="0"/>
              </a:spcAft>
            </a:pPr>
            <a:r>
              <a:rPr lang="en-US" sz="1400" dirty="0">
                <a:solidFill>
                  <a:srgbClr val="000000"/>
                </a:solidFill>
              </a:rPr>
              <a:t>1 &amp; 2 Kings</a:t>
            </a:r>
          </a:p>
          <a:p>
            <a:pPr fontAlgn="auto">
              <a:spcBef>
                <a:spcPts val="0"/>
              </a:spcBef>
              <a:spcAft>
                <a:spcPts val="0"/>
              </a:spcAft>
            </a:pPr>
            <a:r>
              <a:rPr lang="en-US" sz="1400" dirty="0">
                <a:solidFill>
                  <a:srgbClr val="000000"/>
                </a:solidFill>
              </a:rPr>
              <a:t>1 &amp; 2 Chronicles</a:t>
            </a:r>
          </a:p>
          <a:p>
            <a:pPr fontAlgn="auto">
              <a:spcBef>
                <a:spcPts val="0"/>
              </a:spcBef>
              <a:spcAft>
                <a:spcPts val="0"/>
              </a:spcAft>
            </a:pPr>
            <a:r>
              <a:rPr lang="en-US" sz="1400" dirty="0">
                <a:solidFill>
                  <a:schemeClr val="tx1"/>
                </a:solidFill>
              </a:rPr>
              <a:t>Ezra</a:t>
            </a:r>
          </a:p>
          <a:p>
            <a:pPr fontAlgn="auto">
              <a:spcBef>
                <a:spcPts val="0"/>
              </a:spcBef>
              <a:spcAft>
                <a:spcPts val="0"/>
              </a:spcAft>
            </a:pPr>
            <a:r>
              <a:rPr lang="en-US" sz="1400" dirty="0">
                <a:solidFill>
                  <a:srgbClr val="000000"/>
                </a:solidFill>
              </a:rPr>
              <a:t>Nehemiah</a:t>
            </a:r>
          </a:p>
          <a:p>
            <a:pPr fontAlgn="auto">
              <a:spcBef>
                <a:spcPts val="0"/>
              </a:spcBef>
              <a:spcAft>
                <a:spcPts val="0"/>
              </a:spcAft>
            </a:pPr>
            <a:r>
              <a:rPr lang="en-US" sz="1400" b="1" dirty="0">
                <a:solidFill>
                  <a:srgbClr val="DE0000"/>
                </a:solidFill>
              </a:rPr>
              <a:t>Esther</a:t>
            </a:r>
          </a:p>
          <a:p>
            <a:pPr fontAlgn="auto">
              <a:spcBef>
                <a:spcPts val="0"/>
              </a:spcBef>
              <a:spcAft>
                <a:spcPts val="0"/>
              </a:spcAft>
            </a:pPr>
            <a:r>
              <a:rPr lang="en-US" sz="1400" dirty="0">
                <a:solidFill>
                  <a:srgbClr val="000000"/>
                </a:solidFill>
              </a:rPr>
              <a:t>Job</a:t>
            </a:r>
          </a:p>
          <a:p>
            <a:pPr fontAlgn="auto">
              <a:spcBef>
                <a:spcPts val="0"/>
              </a:spcBef>
              <a:spcAft>
                <a:spcPts val="0"/>
              </a:spcAft>
            </a:pPr>
            <a:r>
              <a:rPr lang="en-US" sz="1400" dirty="0">
                <a:solidFill>
                  <a:srgbClr val="000000"/>
                </a:solidFill>
              </a:rPr>
              <a:t>Psalms</a:t>
            </a:r>
          </a:p>
          <a:p>
            <a:pPr fontAlgn="auto">
              <a:spcBef>
                <a:spcPts val="0"/>
              </a:spcBef>
              <a:spcAft>
                <a:spcPts val="0"/>
              </a:spcAft>
            </a:pPr>
            <a:r>
              <a:rPr lang="en-US" sz="1400" dirty="0">
                <a:solidFill>
                  <a:srgbClr val="000000"/>
                </a:solidFill>
              </a:rPr>
              <a:t>Proverbs</a:t>
            </a:r>
          </a:p>
          <a:p>
            <a:pPr fontAlgn="auto">
              <a:spcBef>
                <a:spcPts val="0"/>
              </a:spcBef>
              <a:spcAft>
                <a:spcPts val="0"/>
              </a:spcAft>
            </a:pPr>
            <a:r>
              <a:rPr lang="en-US" sz="1400" dirty="0">
                <a:solidFill>
                  <a:srgbClr val="000000"/>
                </a:solidFill>
              </a:rPr>
              <a:t>Ecclesiastes</a:t>
            </a:r>
          </a:p>
        </p:txBody>
      </p:sp>
      <p:sp>
        <p:nvSpPr>
          <p:cNvPr id="4" name="Rectangle 3"/>
          <p:cNvSpPr/>
          <p:nvPr/>
        </p:nvSpPr>
        <p:spPr>
          <a:xfrm>
            <a:off x="3048000" y="1143000"/>
            <a:ext cx="1790699" cy="40386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1400" dirty="0">
                <a:solidFill>
                  <a:srgbClr val="000000"/>
                </a:solidFill>
              </a:rPr>
              <a:t>Song of Solomon</a:t>
            </a:r>
          </a:p>
          <a:p>
            <a:pPr fontAlgn="auto">
              <a:spcBef>
                <a:spcPts val="0"/>
              </a:spcBef>
              <a:spcAft>
                <a:spcPts val="0"/>
              </a:spcAft>
            </a:pPr>
            <a:r>
              <a:rPr lang="en-US" sz="1400" dirty="0">
                <a:solidFill>
                  <a:srgbClr val="000000"/>
                </a:solidFill>
              </a:rPr>
              <a:t>Isaiah</a:t>
            </a:r>
          </a:p>
          <a:p>
            <a:pPr fontAlgn="auto">
              <a:spcBef>
                <a:spcPts val="0"/>
              </a:spcBef>
              <a:spcAft>
                <a:spcPts val="0"/>
              </a:spcAft>
            </a:pPr>
            <a:r>
              <a:rPr lang="en-US" sz="1400" dirty="0">
                <a:solidFill>
                  <a:srgbClr val="000000"/>
                </a:solidFill>
              </a:rPr>
              <a:t>Jeremiah</a:t>
            </a:r>
          </a:p>
          <a:p>
            <a:pPr fontAlgn="auto">
              <a:spcBef>
                <a:spcPts val="0"/>
              </a:spcBef>
              <a:spcAft>
                <a:spcPts val="0"/>
              </a:spcAft>
            </a:pPr>
            <a:r>
              <a:rPr lang="en-US" sz="1400" dirty="0">
                <a:solidFill>
                  <a:srgbClr val="000000"/>
                </a:solidFill>
              </a:rPr>
              <a:t>Lamentations</a:t>
            </a:r>
          </a:p>
          <a:p>
            <a:pPr fontAlgn="auto">
              <a:spcBef>
                <a:spcPts val="0"/>
              </a:spcBef>
              <a:spcAft>
                <a:spcPts val="0"/>
              </a:spcAft>
            </a:pPr>
            <a:r>
              <a:rPr lang="en-US" sz="1400" dirty="0">
                <a:solidFill>
                  <a:srgbClr val="000000"/>
                </a:solidFill>
              </a:rPr>
              <a:t>Ezekiel</a:t>
            </a:r>
          </a:p>
          <a:p>
            <a:pPr fontAlgn="auto">
              <a:spcBef>
                <a:spcPts val="0"/>
              </a:spcBef>
              <a:spcAft>
                <a:spcPts val="0"/>
              </a:spcAft>
            </a:pPr>
            <a:r>
              <a:rPr lang="en-US" sz="1400" dirty="0">
                <a:solidFill>
                  <a:srgbClr val="000000"/>
                </a:solidFill>
              </a:rPr>
              <a:t>Daniel</a:t>
            </a:r>
          </a:p>
          <a:p>
            <a:pPr fontAlgn="auto">
              <a:spcBef>
                <a:spcPts val="0"/>
              </a:spcBef>
              <a:spcAft>
                <a:spcPts val="0"/>
              </a:spcAft>
            </a:pPr>
            <a:r>
              <a:rPr lang="en-US" sz="1400" dirty="0">
                <a:solidFill>
                  <a:srgbClr val="000000"/>
                </a:solidFill>
              </a:rPr>
              <a:t>Hosea</a:t>
            </a:r>
          </a:p>
          <a:p>
            <a:pPr fontAlgn="auto">
              <a:spcBef>
                <a:spcPts val="0"/>
              </a:spcBef>
              <a:spcAft>
                <a:spcPts val="0"/>
              </a:spcAft>
            </a:pPr>
            <a:r>
              <a:rPr lang="en-US" sz="1400" dirty="0">
                <a:solidFill>
                  <a:srgbClr val="000000"/>
                </a:solidFill>
              </a:rPr>
              <a:t>Joel</a:t>
            </a:r>
          </a:p>
          <a:p>
            <a:pPr fontAlgn="auto">
              <a:spcBef>
                <a:spcPts val="0"/>
              </a:spcBef>
              <a:spcAft>
                <a:spcPts val="0"/>
              </a:spcAft>
            </a:pPr>
            <a:r>
              <a:rPr lang="en-US" sz="1400" dirty="0">
                <a:solidFill>
                  <a:srgbClr val="000000"/>
                </a:solidFill>
              </a:rPr>
              <a:t>Amos</a:t>
            </a:r>
          </a:p>
          <a:p>
            <a:pPr fontAlgn="auto">
              <a:spcBef>
                <a:spcPts val="0"/>
              </a:spcBef>
              <a:spcAft>
                <a:spcPts val="0"/>
              </a:spcAft>
            </a:pPr>
            <a:r>
              <a:rPr lang="en-US" sz="1400" dirty="0">
                <a:solidFill>
                  <a:srgbClr val="000000"/>
                </a:solidFill>
              </a:rPr>
              <a:t>Obadiah</a:t>
            </a:r>
          </a:p>
          <a:p>
            <a:pPr fontAlgn="auto">
              <a:spcBef>
                <a:spcPts val="0"/>
              </a:spcBef>
              <a:spcAft>
                <a:spcPts val="0"/>
              </a:spcAft>
            </a:pPr>
            <a:r>
              <a:rPr lang="en-US" sz="1400" dirty="0">
                <a:solidFill>
                  <a:srgbClr val="000000"/>
                </a:solidFill>
              </a:rPr>
              <a:t>Jonah</a:t>
            </a:r>
          </a:p>
          <a:p>
            <a:pPr fontAlgn="auto">
              <a:spcBef>
                <a:spcPts val="0"/>
              </a:spcBef>
              <a:spcAft>
                <a:spcPts val="0"/>
              </a:spcAft>
            </a:pPr>
            <a:r>
              <a:rPr lang="en-US" sz="1400" dirty="0">
                <a:solidFill>
                  <a:srgbClr val="000000"/>
                </a:solidFill>
              </a:rPr>
              <a:t>Micah</a:t>
            </a:r>
          </a:p>
          <a:p>
            <a:pPr fontAlgn="auto">
              <a:spcBef>
                <a:spcPts val="0"/>
              </a:spcBef>
              <a:spcAft>
                <a:spcPts val="0"/>
              </a:spcAft>
            </a:pPr>
            <a:r>
              <a:rPr lang="en-US" sz="1400" dirty="0">
                <a:solidFill>
                  <a:srgbClr val="000000"/>
                </a:solidFill>
              </a:rPr>
              <a:t>Nahum</a:t>
            </a:r>
          </a:p>
          <a:p>
            <a:pPr fontAlgn="auto">
              <a:spcBef>
                <a:spcPts val="0"/>
              </a:spcBef>
              <a:spcAft>
                <a:spcPts val="0"/>
              </a:spcAft>
            </a:pPr>
            <a:r>
              <a:rPr lang="en-US" sz="1400" dirty="0">
                <a:solidFill>
                  <a:srgbClr val="000000"/>
                </a:solidFill>
              </a:rPr>
              <a:t>Habakkuk</a:t>
            </a:r>
          </a:p>
          <a:p>
            <a:pPr fontAlgn="auto">
              <a:spcBef>
                <a:spcPts val="0"/>
              </a:spcBef>
              <a:spcAft>
                <a:spcPts val="0"/>
              </a:spcAft>
            </a:pPr>
            <a:r>
              <a:rPr lang="en-US" sz="1400" dirty="0">
                <a:solidFill>
                  <a:srgbClr val="000000"/>
                </a:solidFill>
              </a:rPr>
              <a:t>Zephaniah</a:t>
            </a:r>
          </a:p>
          <a:p>
            <a:pPr fontAlgn="auto">
              <a:spcBef>
                <a:spcPts val="0"/>
              </a:spcBef>
              <a:spcAft>
                <a:spcPts val="0"/>
              </a:spcAft>
            </a:pPr>
            <a:r>
              <a:rPr lang="en-US" sz="1400" dirty="0">
                <a:solidFill>
                  <a:srgbClr val="000000"/>
                </a:solidFill>
              </a:rPr>
              <a:t>Haggai</a:t>
            </a:r>
          </a:p>
          <a:p>
            <a:pPr fontAlgn="auto">
              <a:spcBef>
                <a:spcPts val="0"/>
              </a:spcBef>
              <a:spcAft>
                <a:spcPts val="0"/>
              </a:spcAft>
            </a:pPr>
            <a:r>
              <a:rPr lang="en-US" sz="1400" dirty="0">
                <a:solidFill>
                  <a:srgbClr val="000000"/>
                </a:solidFill>
              </a:rPr>
              <a:t>Zechariah</a:t>
            </a:r>
          </a:p>
          <a:p>
            <a:pPr fontAlgn="auto">
              <a:spcBef>
                <a:spcPts val="0"/>
              </a:spcBef>
              <a:spcAft>
                <a:spcPts val="0"/>
              </a:spcAft>
            </a:pPr>
            <a:r>
              <a:rPr lang="en-US" sz="1400" dirty="0">
                <a:solidFill>
                  <a:srgbClr val="000000"/>
                </a:solidFill>
              </a:rPr>
              <a:t>Malachi</a:t>
            </a:r>
          </a:p>
        </p:txBody>
      </p:sp>
      <p:sp>
        <p:nvSpPr>
          <p:cNvPr id="5" name="Rectangle 4"/>
          <p:cNvSpPr/>
          <p:nvPr/>
        </p:nvSpPr>
        <p:spPr>
          <a:xfrm>
            <a:off x="1676400" y="685800"/>
            <a:ext cx="25908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a:solidFill>
                  <a:srgbClr val="000000"/>
                </a:solidFill>
              </a:rPr>
              <a:t>Table Of Contents</a:t>
            </a:r>
          </a:p>
        </p:txBody>
      </p:sp>
      <p:sp>
        <p:nvSpPr>
          <p:cNvPr id="6" name="Rectangle 5"/>
          <p:cNvSpPr/>
          <p:nvPr/>
        </p:nvSpPr>
        <p:spPr>
          <a:xfrm>
            <a:off x="4838699" y="1295400"/>
            <a:ext cx="2552701" cy="3314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n>
                  <a:solidFill>
                    <a:srgbClr val="000000"/>
                  </a:solidFill>
                </a:ln>
                <a:solidFill>
                  <a:srgbClr val="C00000"/>
                </a:solidFill>
                <a:latin typeface="Arial" pitchFamily="34" charset="0"/>
                <a:cs typeface="Arial" pitchFamily="34" charset="0"/>
              </a:rPr>
              <a:t>The book of Esther is listed among the 12 books of history.</a:t>
            </a:r>
          </a:p>
          <a:p>
            <a:pPr algn="ctr"/>
            <a:endParaRPr lang="en-US" sz="2400" b="1" dirty="0">
              <a:ln>
                <a:solidFill>
                  <a:srgbClr val="000000"/>
                </a:solidFill>
              </a:ln>
              <a:solidFill>
                <a:srgbClr val="C00000"/>
              </a:solidFill>
              <a:latin typeface="Arial" pitchFamily="34" charset="0"/>
              <a:cs typeface="Arial" pitchFamily="34" charset="0"/>
            </a:endParaRPr>
          </a:p>
          <a:p>
            <a:pPr algn="ctr"/>
            <a:r>
              <a:rPr lang="en-US" sz="2400" b="1" dirty="0">
                <a:ln>
                  <a:solidFill>
                    <a:srgbClr val="000000"/>
                  </a:solidFill>
                </a:ln>
                <a:solidFill>
                  <a:srgbClr val="C00000"/>
                </a:solidFill>
                <a:latin typeface="Arial" pitchFamily="34" charset="0"/>
                <a:cs typeface="Arial" pitchFamily="34" charset="0"/>
              </a:rPr>
              <a:t>It has 10 chapters.</a:t>
            </a:r>
          </a:p>
        </p:txBody>
      </p:sp>
      <p:sp>
        <p:nvSpPr>
          <p:cNvPr id="7" name="Rectangle 6"/>
          <p:cNvSpPr/>
          <p:nvPr/>
        </p:nvSpPr>
        <p:spPr>
          <a:xfrm>
            <a:off x="1676400" y="2286000"/>
            <a:ext cx="1371600" cy="1981200"/>
          </a:xfrm>
          <a:prstGeom prst="rect">
            <a:avLst/>
          </a:prstGeom>
          <a:noFill/>
          <a:ln w="38100">
            <a:solidFill>
              <a:srgbClr val="FF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endParaRPr>
          </a:p>
        </p:txBody>
      </p:sp>
      <p:sp>
        <p:nvSpPr>
          <p:cNvPr id="10" name="Rectangular Callout 9"/>
          <p:cNvSpPr/>
          <p:nvPr/>
        </p:nvSpPr>
        <p:spPr>
          <a:xfrm>
            <a:off x="4838699" y="1295400"/>
            <a:ext cx="2628902" cy="3314700"/>
          </a:xfrm>
          <a:prstGeom prst="wedgeRectCallout">
            <a:avLst>
              <a:gd name="adj1" fmla="val -143396"/>
              <a:gd name="adj2" fmla="val 35977"/>
            </a:avLst>
          </a:prstGeom>
          <a:noFill/>
          <a:ln w="38100">
            <a:solidFill>
              <a:srgbClr val="FF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endParaRPr>
          </a:p>
        </p:txBody>
      </p:sp>
    </p:spTree>
    <p:extLst>
      <p:ext uri="{BB962C8B-B14F-4D97-AF65-F5344CB8AC3E}">
        <p14:creationId xmlns:p14="http://schemas.microsoft.com/office/powerpoint/2010/main" val="25539238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with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3">
                                            <p:txEl>
                                              <p:pRg st="0" end="0"/>
                                            </p:txEl>
                                          </p:spTgt>
                                        </p:tgtEl>
                                        <p:attrNameLst>
                                          <p:attrName>ppt_w</p:attrName>
                                        </p:attrNameLst>
                                      </p:cBhvr>
                                    </p:anim>
                                    <p:anim by="(#ppt_w*0.50)" calcmode="lin" valueType="num">
                                      <p:cBhvr>
                                        <p:cTn id="8" dur="500" decel="50000" autoRev="1" fill="hold">
                                          <p:stCondLst>
                                            <p:cond delay="0"/>
                                          </p:stCondLst>
                                        </p:cTn>
                                        <p:tgtEl>
                                          <p:spTgt spid="3">
                                            <p:txEl>
                                              <p:pRg st="0" end="0"/>
                                            </p:txEl>
                                          </p:spTgt>
                                        </p:tgtEl>
                                        <p:attrNameLst>
                                          <p:attrName>ppt_x</p:attrName>
                                        </p:attrNameLst>
                                      </p:cBhvr>
                                    </p:anim>
                                    <p:anim from="(-#ppt_h/2)" to="(#ppt_y)" calcmode="lin" valueType="num">
                                      <p:cBhvr>
                                        <p:cTn id="9" dur="1000" fill="hold">
                                          <p:stCondLst>
                                            <p:cond delay="0"/>
                                          </p:stCondLst>
                                        </p:cTn>
                                        <p:tgtEl>
                                          <p:spTgt spid="3">
                                            <p:txEl>
                                              <p:pRg st="0" end="0"/>
                                            </p:txEl>
                                          </p:spTgt>
                                        </p:tgtEl>
                                        <p:attrNameLst>
                                          <p:attrName>ppt_y</p:attrName>
                                        </p:attrNameLst>
                                      </p:cBhvr>
                                    </p:anim>
                                    <p:animRot by="21600000">
                                      <p:cBhvr>
                                        <p:cTn id="10" dur="1000" fill="hold">
                                          <p:stCondLst>
                                            <p:cond delay="0"/>
                                          </p:stCondLst>
                                        </p:cTn>
                                        <p:tgtEl>
                                          <p:spTgt spid="3">
                                            <p:txEl>
                                              <p:pRg st="0" end="0"/>
                                            </p:txEl>
                                          </p:spTgt>
                                        </p:tgtEl>
                                        <p:attrNameLst>
                                          <p:attrName>r</p:attrName>
                                        </p:attrNameLst>
                                      </p:cBhvr>
                                    </p:animRot>
                                  </p:childTnLst>
                                </p:cTn>
                              </p:par>
                              <p:par>
                                <p:cTn id="11" presetID="56" presetClass="entr" presetSubtype="0" fill="hold" nodeType="withEffect">
                                  <p:stCondLst>
                                    <p:cond delay="0"/>
                                  </p:stCondLst>
                                  <p:iterate type="lt">
                                    <p:tmPct val="10000"/>
                                  </p:iterate>
                                  <p:childTnLst>
                                    <p:set>
                                      <p:cBhvr>
                                        <p:cTn id="12" dur="1" fill="hold">
                                          <p:stCondLst>
                                            <p:cond delay="0"/>
                                          </p:stCondLst>
                                        </p:cTn>
                                        <p:tgtEl>
                                          <p:spTgt spid="3">
                                            <p:txEl>
                                              <p:pRg st="1" end="1"/>
                                            </p:txEl>
                                          </p:spTgt>
                                        </p:tgtEl>
                                        <p:attrNameLst>
                                          <p:attrName>style.visibility</p:attrName>
                                        </p:attrNameLst>
                                      </p:cBhvr>
                                      <p:to>
                                        <p:strVal val="visible"/>
                                      </p:to>
                                    </p:set>
                                    <p:anim by="(-#ppt_w*2)" calcmode="lin" valueType="num">
                                      <p:cBhvr rctx="PPT">
                                        <p:cTn id="13" dur="500" autoRev="1" fill="hold">
                                          <p:stCondLst>
                                            <p:cond delay="0"/>
                                          </p:stCondLst>
                                        </p:cTn>
                                        <p:tgtEl>
                                          <p:spTgt spid="3">
                                            <p:txEl>
                                              <p:pRg st="1" end="1"/>
                                            </p:txEl>
                                          </p:spTgt>
                                        </p:tgtEl>
                                        <p:attrNameLst>
                                          <p:attrName>ppt_w</p:attrName>
                                        </p:attrNameLst>
                                      </p:cBhvr>
                                    </p:anim>
                                    <p:anim by="(#ppt_w*0.50)" calcmode="lin" valueType="num">
                                      <p:cBhvr>
                                        <p:cTn id="14" dur="500" decel="50000" autoRev="1" fill="hold">
                                          <p:stCondLst>
                                            <p:cond delay="0"/>
                                          </p:stCondLst>
                                        </p:cTn>
                                        <p:tgtEl>
                                          <p:spTgt spid="3">
                                            <p:txEl>
                                              <p:pRg st="1" end="1"/>
                                            </p:txEl>
                                          </p:spTgt>
                                        </p:tgtEl>
                                        <p:attrNameLst>
                                          <p:attrName>ppt_x</p:attrName>
                                        </p:attrNameLst>
                                      </p:cBhvr>
                                    </p:anim>
                                    <p:anim from="(-#ppt_h/2)" to="(#ppt_y)" calcmode="lin" valueType="num">
                                      <p:cBhvr>
                                        <p:cTn id="15" dur="1000" fill="hold">
                                          <p:stCondLst>
                                            <p:cond delay="0"/>
                                          </p:stCondLst>
                                        </p:cTn>
                                        <p:tgtEl>
                                          <p:spTgt spid="3">
                                            <p:txEl>
                                              <p:pRg st="1" end="1"/>
                                            </p:txEl>
                                          </p:spTgt>
                                        </p:tgtEl>
                                        <p:attrNameLst>
                                          <p:attrName>ppt_y</p:attrName>
                                        </p:attrNameLst>
                                      </p:cBhvr>
                                    </p:anim>
                                    <p:animRot by="21600000">
                                      <p:cBhvr>
                                        <p:cTn id="16" dur="1000" fill="hold">
                                          <p:stCondLst>
                                            <p:cond delay="0"/>
                                          </p:stCondLst>
                                        </p:cTn>
                                        <p:tgtEl>
                                          <p:spTgt spid="3">
                                            <p:txEl>
                                              <p:pRg st="1" end="1"/>
                                            </p:txEl>
                                          </p:spTgt>
                                        </p:tgtEl>
                                        <p:attrNameLst>
                                          <p:attrName>r</p:attrName>
                                        </p:attrNameLst>
                                      </p:cBhvr>
                                    </p:animRot>
                                  </p:childTnLst>
                                </p:cTn>
                              </p:par>
                              <p:par>
                                <p:cTn id="17" presetID="56" presetClass="entr" presetSubtype="0" fill="hold" nodeType="withEffect">
                                  <p:stCondLst>
                                    <p:cond delay="0"/>
                                  </p:stCondLst>
                                  <p:iterate type="lt">
                                    <p:tmPct val="10000"/>
                                  </p:iterate>
                                  <p:childTnLst>
                                    <p:set>
                                      <p:cBhvr>
                                        <p:cTn id="18" dur="1" fill="hold">
                                          <p:stCondLst>
                                            <p:cond delay="0"/>
                                          </p:stCondLst>
                                        </p:cTn>
                                        <p:tgtEl>
                                          <p:spTgt spid="3">
                                            <p:txEl>
                                              <p:pRg st="2" end="2"/>
                                            </p:txEl>
                                          </p:spTgt>
                                        </p:tgtEl>
                                        <p:attrNameLst>
                                          <p:attrName>style.visibility</p:attrName>
                                        </p:attrNameLst>
                                      </p:cBhvr>
                                      <p:to>
                                        <p:strVal val="visible"/>
                                      </p:to>
                                    </p:set>
                                    <p:anim by="(-#ppt_w*2)" calcmode="lin" valueType="num">
                                      <p:cBhvr rctx="PPT">
                                        <p:cTn id="19" dur="500" autoRev="1" fill="hold">
                                          <p:stCondLst>
                                            <p:cond delay="0"/>
                                          </p:stCondLst>
                                        </p:cTn>
                                        <p:tgtEl>
                                          <p:spTgt spid="3">
                                            <p:txEl>
                                              <p:pRg st="2" end="2"/>
                                            </p:txEl>
                                          </p:spTgt>
                                        </p:tgtEl>
                                        <p:attrNameLst>
                                          <p:attrName>ppt_w</p:attrName>
                                        </p:attrNameLst>
                                      </p:cBhvr>
                                    </p:anim>
                                    <p:anim by="(#ppt_w*0.50)" calcmode="lin" valueType="num">
                                      <p:cBhvr>
                                        <p:cTn id="20" dur="500" decel="50000" autoRev="1" fill="hold">
                                          <p:stCondLst>
                                            <p:cond delay="0"/>
                                          </p:stCondLst>
                                        </p:cTn>
                                        <p:tgtEl>
                                          <p:spTgt spid="3">
                                            <p:txEl>
                                              <p:pRg st="2" end="2"/>
                                            </p:txEl>
                                          </p:spTgt>
                                        </p:tgtEl>
                                        <p:attrNameLst>
                                          <p:attrName>ppt_x</p:attrName>
                                        </p:attrNameLst>
                                      </p:cBhvr>
                                    </p:anim>
                                    <p:anim from="(-#ppt_h/2)" to="(#ppt_y)" calcmode="lin" valueType="num">
                                      <p:cBhvr>
                                        <p:cTn id="21" dur="1000" fill="hold">
                                          <p:stCondLst>
                                            <p:cond delay="0"/>
                                          </p:stCondLst>
                                        </p:cTn>
                                        <p:tgtEl>
                                          <p:spTgt spid="3">
                                            <p:txEl>
                                              <p:pRg st="2" end="2"/>
                                            </p:txEl>
                                          </p:spTgt>
                                        </p:tgtEl>
                                        <p:attrNameLst>
                                          <p:attrName>ppt_y</p:attrName>
                                        </p:attrNameLst>
                                      </p:cBhvr>
                                    </p:anim>
                                    <p:animRot by="21600000">
                                      <p:cBhvr>
                                        <p:cTn id="22" dur="1000" fill="hold">
                                          <p:stCondLst>
                                            <p:cond delay="0"/>
                                          </p:stCondLst>
                                        </p:cTn>
                                        <p:tgtEl>
                                          <p:spTgt spid="3">
                                            <p:txEl>
                                              <p:pRg st="2" end="2"/>
                                            </p:txEl>
                                          </p:spTgt>
                                        </p:tgtEl>
                                        <p:attrNameLst>
                                          <p:attrName>r</p:attrName>
                                        </p:attrNameLst>
                                      </p:cBhvr>
                                    </p:animRot>
                                  </p:childTnLst>
                                </p:cTn>
                              </p:par>
                              <p:par>
                                <p:cTn id="23" presetID="56" presetClass="entr" presetSubtype="0" fill="hold" nodeType="withEffect">
                                  <p:stCondLst>
                                    <p:cond delay="0"/>
                                  </p:stCondLst>
                                  <p:iterate type="lt">
                                    <p:tmPct val="10000"/>
                                  </p:iterate>
                                  <p:childTnLst>
                                    <p:set>
                                      <p:cBhvr>
                                        <p:cTn id="24" dur="1" fill="hold">
                                          <p:stCondLst>
                                            <p:cond delay="0"/>
                                          </p:stCondLst>
                                        </p:cTn>
                                        <p:tgtEl>
                                          <p:spTgt spid="3">
                                            <p:txEl>
                                              <p:pRg st="3" end="3"/>
                                            </p:txEl>
                                          </p:spTgt>
                                        </p:tgtEl>
                                        <p:attrNameLst>
                                          <p:attrName>style.visibility</p:attrName>
                                        </p:attrNameLst>
                                      </p:cBhvr>
                                      <p:to>
                                        <p:strVal val="visible"/>
                                      </p:to>
                                    </p:set>
                                    <p:anim by="(-#ppt_w*2)" calcmode="lin" valueType="num">
                                      <p:cBhvr rctx="PPT">
                                        <p:cTn id="25" dur="500" autoRev="1" fill="hold">
                                          <p:stCondLst>
                                            <p:cond delay="0"/>
                                          </p:stCondLst>
                                        </p:cTn>
                                        <p:tgtEl>
                                          <p:spTgt spid="3">
                                            <p:txEl>
                                              <p:pRg st="3" end="3"/>
                                            </p:txEl>
                                          </p:spTgt>
                                        </p:tgtEl>
                                        <p:attrNameLst>
                                          <p:attrName>ppt_w</p:attrName>
                                        </p:attrNameLst>
                                      </p:cBhvr>
                                    </p:anim>
                                    <p:anim by="(#ppt_w*0.50)" calcmode="lin" valueType="num">
                                      <p:cBhvr>
                                        <p:cTn id="26" dur="500" decel="50000" autoRev="1" fill="hold">
                                          <p:stCondLst>
                                            <p:cond delay="0"/>
                                          </p:stCondLst>
                                        </p:cTn>
                                        <p:tgtEl>
                                          <p:spTgt spid="3">
                                            <p:txEl>
                                              <p:pRg st="3" end="3"/>
                                            </p:txEl>
                                          </p:spTgt>
                                        </p:tgtEl>
                                        <p:attrNameLst>
                                          <p:attrName>ppt_x</p:attrName>
                                        </p:attrNameLst>
                                      </p:cBhvr>
                                    </p:anim>
                                    <p:anim from="(-#ppt_h/2)" to="(#ppt_y)" calcmode="lin" valueType="num">
                                      <p:cBhvr>
                                        <p:cTn id="27" dur="1000" fill="hold">
                                          <p:stCondLst>
                                            <p:cond delay="0"/>
                                          </p:stCondLst>
                                        </p:cTn>
                                        <p:tgtEl>
                                          <p:spTgt spid="3">
                                            <p:txEl>
                                              <p:pRg st="3" end="3"/>
                                            </p:txEl>
                                          </p:spTgt>
                                        </p:tgtEl>
                                        <p:attrNameLst>
                                          <p:attrName>ppt_y</p:attrName>
                                        </p:attrNameLst>
                                      </p:cBhvr>
                                    </p:anim>
                                    <p:animRot by="21600000">
                                      <p:cBhvr>
                                        <p:cTn id="28" dur="1000" fill="hold">
                                          <p:stCondLst>
                                            <p:cond delay="0"/>
                                          </p:stCondLst>
                                        </p:cTn>
                                        <p:tgtEl>
                                          <p:spTgt spid="3">
                                            <p:txEl>
                                              <p:pRg st="3" end="3"/>
                                            </p:txEl>
                                          </p:spTgt>
                                        </p:tgtEl>
                                        <p:attrNameLst>
                                          <p:attrName>r</p:attrName>
                                        </p:attrNameLst>
                                      </p:cBhvr>
                                    </p:animRot>
                                  </p:childTnLst>
                                </p:cTn>
                              </p:par>
                              <p:par>
                                <p:cTn id="29" presetID="56" presetClass="entr" presetSubtype="0" fill="hold" nodeType="withEffect">
                                  <p:stCondLst>
                                    <p:cond delay="0"/>
                                  </p:stCondLst>
                                  <p:iterate type="lt">
                                    <p:tmPct val="10000"/>
                                  </p:iterate>
                                  <p:childTnLst>
                                    <p:set>
                                      <p:cBhvr>
                                        <p:cTn id="30" dur="1" fill="hold">
                                          <p:stCondLst>
                                            <p:cond delay="0"/>
                                          </p:stCondLst>
                                        </p:cTn>
                                        <p:tgtEl>
                                          <p:spTgt spid="3">
                                            <p:txEl>
                                              <p:pRg st="4" end="4"/>
                                            </p:txEl>
                                          </p:spTgt>
                                        </p:tgtEl>
                                        <p:attrNameLst>
                                          <p:attrName>style.visibility</p:attrName>
                                        </p:attrNameLst>
                                      </p:cBhvr>
                                      <p:to>
                                        <p:strVal val="visible"/>
                                      </p:to>
                                    </p:set>
                                    <p:anim by="(-#ppt_w*2)" calcmode="lin" valueType="num">
                                      <p:cBhvr rctx="PPT">
                                        <p:cTn id="31" dur="500" autoRev="1" fill="hold">
                                          <p:stCondLst>
                                            <p:cond delay="0"/>
                                          </p:stCondLst>
                                        </p:cTn>
                                        <p:tgtEl>
                                          <p:spTgt spid="3">
                                            <p:txEl>
                                              <p:pRg st="4" end="4"/>
                                            </p:txEl>
                                          </p:spTgt>
                                        </p:tgtEl>
                                        <p:attrNameLst>
                                          <p:attrName>ppt_w</p:attrName>
                                        </p:attrNameLst>
                                      </p:cBhvr>
                                    </p:anim>
                                    <p:anim by="(#ppt_w*0.50)" calcmode="lin" valueType="num">
                                      <p:cBhvr>
                                        <p:cTn id="32" dur="500" decel="50000" autoRev="1" fill="hold">
                                          <p:stCondLst>
                                            <p:cond delay="0"/>
                                          </p:stCondLst>
                                        </p:cTn>
                                        <p:tgtEl>
                                          <p:spTgt spid="3">
                                            <p:txEl>
                                              <p:pRg st="4" end="4"/>
                                            </p:txEl>
                                          </p:spTgt>
                                        </p:tgtEl>
                                        <p:attrNameLst>
                                          <p:attrName>ppt_x</p:attrName>
                                        </p:attrNameLst>
                                      </p:cBhvr>
                                    </p:anim>
                                    <p:anim from="(-#ppt_h/2)" to="(#ppt_y)" calcmode="lin" valueType="num">
                                      <p:cBhvr>
                                        <p:cTn id="33" dur="1000" fill="hold">
                                          <p:stCondLst>
                                            <p:cond delay="0"/>
                                          </p:stCondLst>
                                        </p:cTn>
                                        <p:tgtEl>
                                          <p:spTgt spid="3">
                                            <p:txEl>
                                              <p:pRg st="4" end="4"/>
                                            </p:txEl>
                                          </p:spTgt>
                                        </p:tgtEl>
                                        <p:attrNameLst>
                                          <p:attrName>ppt_y</p:attrName>
                                        </p:attrNameLst>
                                      </p:cBhvr>
                                    </p:anim>
                                    <p:animRot by="21600000">
                                      <p:cBhvr>
                                        <p:cTn id="34" dur="1000" fill="hold">
                                          <p:stCondLst>
                                            <p:cond delay="0"/>
                                          </p:stCondLst>
                                        </p:cTn>
                                        <p:tgtEl>
                                          <p:spTgt spid="3">
                                            <p:txEl>
                                              <p:pRg st="4" end="4"/>
                                            </p:txEl>
                                          </p:spTgt>
                                        </p:tgtEl>
                                        <p:attrNameLst>
                                          <p:attrName>r</p:attrName>
                                        </p:attrNameLst>
                                      </p:cBhvr>
                                    </p:animRot>
                                  </p:childTnLst>
                                </p:cTn>
                              </p:par>
                              <p:par>
                                <p:cTn id="35" presetID="56" presetClass="entr" presetSubtype="0" fill="hold" nodeType="withEffect">
                                  <p:stCondLst>
                                    <p:cond delay="0"/>
                                  </p:stCondLst>
                                  <p:iterate type="lt">
                                    <p:tmPct val="10000"/>
                                  </p:iterate>
                                  <p:childTnLst>
                                    <p:set>
                                      <p:cBhvr>
                                        <p:cTn id="36" dur="1" fill="hold">
                                          <p:stCondLst>
                                            <p:cond delay="0"/>
                                          </p:stCondLst>
                                        </p:cTn>
                                        <p:tgtEl>
                                          <p:spTgt spid="3">
                                            <p:txEl>
                                              <p:pRg st="5" end="5"/>
                                            </p:txEl>
                                          </p:spTgt>
                                        </p:tgtEl>
                                        <p:attrNameLst>
                                          <p:attrName>style.visibility</p:attrName>
                                        </p:attrNameLst>
                                      </p:cBhvr>
                                      <p:to>
                                        <p:strVal val="visible"/>
                                      </p:to>
                                    </p:set>
                                    <p:anim by="(-#ppt_w*2)" calcmode="lin" valueType="num">
                                      <p:cBhvr rctx="PPT">
                                        <p:cTn id="37" dur="500" autoRev="1" fill="hold">
                                          <p:stCondLst>
                                            <p:cond delay="0"/>
                                          </p:stCondLst>
                                        </p:cTn>
                                        <p:tgtEl>
                                          <p:spTgt spid="3">
                                            <p:txEl>
                                              <p:pRg st="5" end="5"/>
                                            </p:txEl>
                                          </p:spTgt>
                                        </p:tgtEl>
                                        <p:attrNameLst>
                                          <p:attrName>ppt_w</p:attrName>
                                        </p:attrNameLst>
                                      </p:cBhvr>
                                    </p:anim>
                                    <p:anim by="(#ppt_w*0.50)" calcmode="lin" valueType="num">
                                      <p:cBhvr>
                                        <p:cTn id="38" dur="500" decel="50000" autoRev="1" fill="hold">
                                          <p:stCondLst>
                                            <p:cond delay="0"/>
                                          </p:stCondLst>
                                        </p:cTn>
                                        <p:tgtEl>
                                          <p:spTgt spid="3">
                                            <p:txEl>
                                              <p:pRg st="5" end="5"/>
                                            </p:txEl>
                                          </p:spTgt>
                                        </p:tgtEl>
                                        <p:attrNameLst>
                                          <p:attrName>ppt_x</p:attrName>
                                        </p:attrNameLst>
                                      </p:cBhvr>
                                    </p:anim>
                                    <p:anim from="(-#ppt_h/2)" to="(#ppt_y)" calcmode="lin" valueType="num">
                                      <p:cBhvr>
                                        <p:cTn id="39" dur="1000" fill="hold">
                                          <p:stCondLst>
                                            <p:cond delay="0"/>
                                          </p:stCondLst>
                                        </p:cTn>
                                        <p:tgtEl>
                                          <p:spTgt spid="3">
                                            <p:txEl>
                                              <p:pRg st="5" end="5"/>
                                            </p:txEl>
                                          </p:spTgt>
                                        </p:tgtEl>
                                        <p:attrNameLst>
                                          <p:attrName>ppt_y</p:attrName>
                                        </p:attrNameLst>
                                      </p:cBhvr>
                                    </p:anim>
                                    <p:animRot by="21600000">
                                      <p:cBhvr>
                                        <p:cTn id="40" dur="1000" fill="hold">
                                          <p:stCondLst>
                                            <p:cond delay="0"/>
                                          </p:stCondLst>
                                        </p:cTn>
                                        <p:tgtEl>
                                          <p:spTgt spid="3">
                                            <p:txEl>
                                              <p:pRg st="5" end="5"/>
                                            </p:txEl>
                                          </p:spTgt>
                                        </p:tgtEl>
                                        <p:attrNameLst>
                                          <p:attrName>r</p:attrName>
                                        </p:attrNameLst>
                                      </p:cBhvr>
                                    </p:animRot>
                                  </p:childTnLst>
                                </p:cTn>
                              </p:par>
                              <p:par>
                                <p:cTn id="41" presetID="56" presetClass="entr" presetSubtype="0" fill="hold" nodeType="withEffect">
                                  <p:stCondLst>
                                    <p:cond delay="0"/>
                                  </p:stCondLst>
                                  <p:iterate type="lt">
                                    <p:tmPct val="10000"/>
                                  </p:iterate>
                                  <p:childTnLst>
                                    <p:set>
                                      <p:cBhvr>
                                        <p:cTn id="42" dur="1" fill="hold">
                                          <p:stCondLst>
                                            <p:cond delay="0"/>
                                          </p:stCondLst>
                                        </p:cTn>
                                        <p:tgtEl>
                                          <p:spTgt spid="3">
                                            <p:txEl>
                                              <p:pRg st="6" end="6"/>
                                            </p:txEl>
                                          </p:spTgt>
                                        </p:tgtEl>
                                        <p:attrNameLst>
                                          <p:attrName>style.visibility</p:attrName>
                                        </p:attrNameLst>
                                      </p:cBhvr>
                                      <p:to>
                                        <p:strVal val="visible"/>
                                      </p:to>
                                    </p:set>
                                    <p:anim by="(-#ppt_w*2)" calcmode="lin" valueType="num">
                                      <p:cBhvr rctx="PPT">
                                        <p:cTn id="43" dur="500" autoRev="1" fill="hold">
                                          <p:stCondLst>
                                            <p:cond delay="0"/>
                                          </p:stCondLst>
                                        </p:cTn>
                                        <p:tgtEl>
                                          <p:spTgt spid="3">
                                            <p:txEl>
                                              <p:pRg st="6" end="6"/>
                                            </p:txEl>
                                          </p:spTgt>
                                        </p:tgtEl>
                                        <p:attrNameLst>
                                          <p:attrName>ppt_w</p:attrName>
                                        </p:attrNameLst>
                                      </p:cBhvr>
                                    </p:anim>
                                    <p:anim by="(#ppt_w*0.50)" calcmode="lin" valueType="num">
                                      <p:cBhvr>
                                        <p:cTn id="44" dur="500" decel="50000" autoRev="1" fill="hold">
                                          <p:stCondLst>
                                            <p:cond delay="0"/>
                                          </p:stCondLst>
                                        </p:cTn>
                                        <p:tgtEl>
                                          <p:spTgt spid="3">
                                            <p:txEl>
                                              <p:pRg st="6" end="6"/>
                                            </p:txEl>
                                          </p:spTgt>
                                        </p:tgtEl>
                                        <p:attrNameLst>
                                          <p:attrName>ppt_x</p:attrName>
                                        </p:attrNameLst>
                                      </p:cBhvr>
                                    </p:anim>
                                    <p:anim from="(-#ppt_h/2)" to="(#ppt_y)" calcmode="lin" valueType="num">
                                      <p:cBhvr>
                                        <p:cTn id="45" dur="1000" fill="hold">
                                          <p:stCondLst>
                                            <p:cond delay="0"/>
                                          </p:stCondLst>
                                        </p:cTn>
                                        <p:tgtEl>
                                          <p:spTgt spid="3">
                                            <p:txEl>
                                              <p:pRg st="6" end="6"/>
                                            </p:txEl>
                                          </p:spTgt>
                                        </p:tgtEl>
                                        <p:attrNameLst>
                                          <p:attrName>ppt_y</p:attrName>
                                        </p:attrNameLst>
                                      </p:cBhvr>
                                    </p:anim>
                                    <p:animRot by="21600000">
                                      <p:cBhvr>
                                        <p:cTn id="46" dur="1000" fill="hold">
                                          <p:stCondLst>
                                            <p:cond delay="0"/>
                                          </p:stCondLst>
                                        </p:cTn>
                                        <p:tgtEl>
                                          <p:spTgt spid="3">
                                            <p:txEl>
                                              <p:pRg st="6" end="6"/>
                                            </p:txEl>
                                          </p:spTgt>
                                        </p:tgtEl>
                                        <p:attrNameLst>
                                          <p:attrName>r</p:attrName>
                                        </p:attrNameLst>
                                      </p:cBhvr>
                                    </p:animRot>
                                  </p:childTnLst>
                                </p:cTn>
                              </p:par>
                              <p:par>
                                <p:cTn id="47" presetID="56" presetClass="entr" presetSubtype="0" fill="hold" nodeType="withEffect">
                                  <p:stCondLst>
                                    <p:cond delay="0"/>
                                  </p:stCondLst>
                                  <p:iterate type="lt">
                                    <p:tmPct val="10000"/>
                                  </p:iterate>
                                  <p:childTnLst>
                                    <p:set>
                                      <p:cBhvr>
                                        <p:cTn id="48" dur="1" fill="hold">
                                          <p:stCondLst>
                                            <p:cond delay="0"/>
                                          </p:stCondLst>
                                        </p:cTn>
                                        <p:tgtEl>
                                          <p:spTgt spid="3">
                                            <p:txEl>
                                              <p:pRg st="7" end="7"/>
                                            </p:txEl>
                                          </p:spTgt>
                                        </p:tgtEl>
                                        <p:attrNameLst>
                                          <p:attrName>style.visibility</p:attrName>
                                        </p:attrNameLst>
                                      </p:cBhvr>
                                      <p:to>
                                        <p:strVal val="visible"/>
                                      </p:to>
                                    </p:set>
                                    <p:anim by="(-#ppt_w*2)" calcmode="lin" valueType="num">
                                      <p:cBhvr rctx="PPT">
                                        <p:cTn id="49" dur="500" autoRev="1" fill="hold">
                                          <p:stCondLst>
                                            <p:cond delay="0"/>
                                          </p:stCondLst>
                                        </p:cTn>
                                        <p:tgtEl>
                                          <p:spTgt spid="3">
                                            <p:txEl>
                                              <p:pRg st="7" end="7"/>
                                            </p:txEl>
                                          </p:spTgt>
                                        </p:tgtEl>
                                        <p:attrNameLst>
                                          <p:attrName>ppt_w</p:attrName>
                                        </p:attrNameLst>
                                      </p:cBhvr>
                                    </p:anim>
                                    <p:anim by="(#ppt_w*0.50)" calcmode="lin" valueType="num">
                                      <p:cBhvr>
                                        <p:cTn id="50" dur="500" decel="50000" autoRev="1" fill="hold">
                                          <p:stCondLst>
                                            <p:cond delay="0"/>
                                          </p:stCondLst>
                                        </p:cTn>
                                        <p:tgtEl>
                                          <p:spTgt spid="3">
                                            <p:txEl>
                                              <p:pRg st="7" end="7"/>
                                            </p:txEl>
                                          </p:spTgt>
                                        </p:tgtEl>
                                        <p:attrNameLst>
                                          <p:attrName>ppt_x</p:attrName>
                                        </p:attrNameLst>
                                      </p:cBhvr>
                                    </p:anim>
                                    <p:anim from="(-#ppt_h/2)" to="(#ppt_y)" calcmode="lin" valueType="num">
                                      <p:cBhvr>
                                        <p:cTn id="51" dur="1000" fill="hold">
                                          <p:stCondLst>
                                            <p:cond delay="0"/>
                                          </p:stCondLst>
                                        </p:cTn>
                                        <p:tgtEl>
                                          <p:spTgt spid="3">
                                            <p:txEl>
                                              <p:pRg st="7" end="7"/>
                                            </p:txEl>
                                          </p:spTgt>
                                        </p:tgtEl>
                                        <p:attrNameLst>
                                          <p:attrName>ppt_y</p:attrName>
                                        </p:attrNameLst>
                                      </p:cBhvr>
                                    </p:anim>
                                    <p:animRot by="21600000">
                                      <p:cBhvr>
                                        <p:cTn id="52" dur="1000" fill="hold">
                                          <p:stCondLst>
                                            <p:cond delay="0"/>
                                          </p:stCondLst>
                                        </p:cTn>
                                        <p:tgtEl>
                                          <p:spTgt spid="3">
                                            <p:txEl>
                                              <p:pRg st="7" end="7"/>
                                            </p:txEl>
                                          </p:spTgt>
                                        </p:tgtEl>
                                        <p:attrNameLst>
                                          <p:attrName>r</p:attrName>
                                        </p:attrNameLst>
                                      </p:cBhvr>
                                    </p:animRot>
                                  </p:childTnLst>
                                </p:cTn>
                              </p:par>
                              <p:par>
                                <p:cTn id="53" presetID="56" presetClass="entr" presetSubtype="0" fill="hold" nodeType="withEffect">
                                  <p:stCondLst>
                                    <p:cond delay="0"/>
                                  </p:stCondLst>
                                  <p:iterate type="lt">
                                    <p:tmPct val="10000"/>
                                  </p:iterate>
                                  <p:childTnLst>
                                    <p:set>
                                      <p:cBhvr>
                                        <p:cTn id="54" dur="1" fill="hold">
                                          <p:stCondLst>
                                            <p:cond delay="0"/>
                                          </p:stCondLst>
                                        </p:cTn>
                                        <p:tgtEl>
                                          <p:spTgt spid="3">
                                            <p:txEl>
                                              <p:pRg st="8" end="8"/>
                                            </p:txEl>
                                          </p:spTgt>
                                        </p:tgtEl>
                                        <p:attrNameLst>
                                          <p:attrName>style.visibility</p:attrName>
                                        </p:attrNameLst>
                                      </p:cBhvr>
                                      <p:to>
                                        <p:strVal val="visible"/>
                                      </p:to>
                                    </p:set>
                                    <p:anim by="(-#ppt_w*2)" calcmode="lin" valueType="num">
                                      <p:cBhvr rctx="PPT">
                                        <p:cTn id="55" dur="500" autoRev="1" fill="hold">
                                          <p:stCondLst>
                                            <p:cond delay="0"/>
                                          </p:stCondLst>
                                        </p:cTn>
                                        <p:tgtEl>
                                          <p:spTgt spid="3">
                                            <p:txEl>
                                              <p:pRg st="8" end="8"/>
                                            </p:txEl>
                                          </p:spTgt>
                                        </p:tgtEl>
                                        <p:attrNameLst>
                                          <p:attrName>ppt_w</p:attrName>
                                        </p:attrNameLst>
                                      </p:cBhvr>
                                    </p:anim>
                                    <p:anim by="(#ppt_w*0.50)" calcmode="lin" valueType="num">
                                      <p:cBhvr>
                                        <p:cTn id="56" dur="500" decel="50000" autoRev="1" fill="hold">
                                          <p:stCondLst>
                                            <p:cond delay="0"/>
                                          </p:stCondLst>
                                        </p:cTn>
                                        <p:tgtEl>
                                          <p:spTgt spid="3">
                                            <p:txEl>
                                              <p:pRg st="8" end="8"/>
                                            </p:txEl>
                                          </p:spTgt>
                                        </p:tgtEl>
                                        <p:attrNameLst>
                                          <p:attrName>ppt_x</p:attrName>
                                        </p:attrNameLst>
                                      </p:cBhvr>
                                    </p:anim>
                                    <p:anim from="(-#ppt_h/2)" to="(#ppt_y)" calcmode="lin" valueType="num">
                                      <p:cBhvr>
                                        <p:cTn id="57" dur="1000" fill="hold">
                                          <p:stCondLst>
                                            <p:cond delay="0"/>
                                          </p:stCondLst>
                                        </p:cTn>
                                        <p:tgtEl>
                                          <p:spTgt spid="3">
                                            <p:txEl>
                                              <p:pRg st="8" end="8"/>
                                            </p:txEl>
                                          </p:spTgt>
                                        </p:tgtEl>
                                        <p:attrNameLst>
                                          <p:attrName>ppt_y</p:attrName>
                                        </p:attrNameLst>
                                      </p:cBhvr>
                                    </p:anim>
                                    <p:animRot by="21600000">
                                      <p:cBhvr>
                                        <p:cTn id="58" dur="1000" fill="hold">
                                          <p:stCondLst>
                                            <p:cond delay="0"/>
                                          </p:stCondLst>
                                        </p:cTn>
                                        <p:tgtEl>
                                          <p:spTgt spid="3">
                                            <p:txEl>
                                              <p:pRg st="8" end="8"/>
                                            </p:txEl>
                                          </p:spTgt>
                                        </p:tgtEl>
                                        <p:attrNameLst>
                                          <p:attrName>r</p:attrName>
                                        </p:attrNameLst>
                                      </p:cBhvr>
                                    </p:animRot>
                                  </p:childTnLst>
                                </p:cTn>
                              </p:par>
                              <p:par>
                                <p:cTn id="59" presetID="56" presetClass="entr" presetSubtype="0" fill="hold" nodeType="withEffect">
                                  <p:stCondLst>
                                    <p:cond delay="0"/>
                                  </p:stCondLst>
                                  <p:iterate type="lt">
                                    <p:tmPct val="10000"/>
                                  </p:iterate>
                                  <p:childTnLst>
                                    <p:set>
                                      <p:cBhvr>
                                        <p:cTn id="60" dur="1" fill="hold">
                                          <p:stCondLst>
                                            <p:cond delay="0"/>
                                          </p:stCondLst>
                                        </p:cTn>
                                        <p:tgtEl>
                                          <p:spTgt spid="3">
                                            <p:txEl>
                                              <p:pRg st="9" end="9"/>
                                            </p:txEl>
                                          </p:spTgt>
                                        </p:tgtEl>
                                        <p:attrNameLst>
                                          <p:attrName>style.visibility</p:attrName>
                                        </p:attrNameLst>
                                      </p:cBhvr>
                                      <p:to>
                                        <p:strVal val="visible"/>
                                      </p:to>
                                    </p:set>
                                    <p:anim by="(-#ppt_w*2)" calcmode="lin" valueType="num">
                                      <p:cBhvr rctx="PPT">
                                        <p:cTn id="61" dur="500" autoRev="1" fill="hold">
                                          <p:stCondLst>
                                            <p:cond delay="0"/>
                                          </p:stCondLst>
                                        </p:cTn>
                                        <p:tgtEl>
                                          <p:spTgt spid="3">
                                            <p:txEl>
                                              <p:pRg st="9" end="9"/>
                                            </p:txEl>
                                          </p:spTgt>
                                        </p:tgtEl>
                                        <p:attrNameLst>
                                          <p:attrName>ppt_w</p:attrName>
                                        </p:attrNameLst>
                                      </p:cBhvr>
                                    </p:anim>
                                    <p:anim by="(#ppt_w*0.50)" calcmode="lin" valueType="num">
                                      <p:cBhvr>
                                        <p:cTn id="62" dur="500" decel="50000" autoRev="1" fill="hold">
                                          <p:stCondLst>
                                            <p:cond delay="0"/>
                                          </p:stCondLst>
                                        </p:cTn>
                                        <p:tgtEl>
                                          <p:spTgt spid="3">
                                            <p:txEl>
                                              <p:pRg st="9" end="9"/>
                                            </p:txEl>
                                          </p:spTgt>
                                        </p:tgtEl>
                                        <p:attrNameLst>
                                          <p:attrName>ppt_x</p:attrName>
                                        </p:attrNameLst>
                                      </p:cBhvr>
                                    </p:anim>
                                    <p:anim from="(-#ppt_h/2)" to="(#ppt_y)" calcmode="lin" valueType="num">
                                      <p:cBhvr>
                                        <p:cTn id="63" dur="1000" fill="hold">
                                          <p:stCondLst>
                                            <p:cond delay="0"/>
                                          </p:stCondLst>
                                        </p:cTn>
                                        <p:tgtEl>
                                          <p:spTgt spid="3">
                                            <p:txEl>
                                              <p:pRg st="9" end="9"/>
                                            </p:txEl>
                                          </p:spTgt>
                                        </p:tgtEl>
                                        <p:attrNameLst>
                                          <p:attrName>ppt_y</p:attrName>
                                        </p:attrNameLst>
                                      </p:cBhvr>
                                    </p:anim>
                                    <p:animRot by="21600000">
                                      <p:cBhvr>
                                        <p:cTn id="64" dur="1000" fill="hold">
                                          <p:stCondLst>
                                            <p:cond delay="0"/>
                                          </p:stCondLst>
                                        </p:cTn>
                                        <p:tgtEl>
                                          <p:spTgt spid="3">
                                            <p:txEl>
                                              <p:pRg st="9" end="9"/>
                                            </p:txEl>
                                          </p:spTgt>
                                        </p:tgtEl>
                                        <p:attrNameLst>
                                          <p:attrName>r</p:attrName>
                                        </p:attrNameLst>
                                      </p:cBhvr>
                                    </p:animRot>
                                  </p:childTnLst>
                                </p:cTn>
                              </p:par>
                              <p:par>
                                <p:cTn id="65" presetID="56" presetClass="entr" presetSubtype="0" fill="hold" nodeType="withEffect">
                                  <p:stCondLst>
                                    <p:cond delay="0"/>
                                  </p:stCondLst>
                                  <p:iterate type="lt">
                                    <p:tmPct val="10000"/>
                                  </p:iterate>
                                  <p:childTnLst>
                                    <p:set>
                                      <p:cBhvr>
                                        <p:cTn id="66" dur="1" fill="hold">
                                          <p:stCondLst>
                                            <p:cond delay="0"/>
                                          </p:stCondLst>
                                        </p:cTn>
                                        <p:tgtEl>
                                          <p:spTgt spid="3">
                                            <p:txEl>
                                              <p:pRg st="10" end="10"/>
                                            </p:txEl>
                                          </p:spTgt>
                                        </p:tgtEl>
                                        <p:attrNameLst>
                                          <p:attrName>style.visibility</p:attrName>
                                        </p:attrNameLst>
                                      </p:cBhvr>
                                      <p:to>
                                        <p:strVal val="visible"/>
                                      </p:to>
                                    </p:set>
                                    <p:anim by="(-#ppt_w*2)" calcmode="lin" valueType="num">
                                      <p:cBhvr rctx="PPT">
                                        <p:cTn id="67" dur="500" autoRev="1" fill="hold">
                                          <p:stCondLst>
                                            <p:cond delay="0"/>
                                          </p:stCondLst>
                                        </p:cTn>
                                        <p:tgtEl>
                                          <p:spTgt spid="3">
                                            <p:txEl>
                                              <p:pRg st="10" end="10"/>
                                            </p:txEl>
                                          </p:spTgt>
                                        </p:tgtEl>
                                        <p:attrNameLst>
                                          <p:attrName>ppt_w</p:attrName>
                                        </p:attrNameLst>
                                      </p:cBhvr>
                                    </p:anim>
                                    <p:anim by="(#ppt_w*0.50)" calcmode="lin" valueType="num">
                                      <p:cBhvr>
                                        <p:cTn id="68" dur="500" decel="50000" autoRev="1" fill="hold">
                                          <p:stCondLst>
                                            <p:cond delay="0"/>
                                          </p:stCondLst>
                                        </p:cTn>
                                        <p:tgtEl>
                                          <p:spTgt spid="3">
                                            <p:txEl>
                                              <p:pRg st="10" end="10"/>
                                            </p:txEl>
                                          </p:spTgt>
                                        </p:tgtEl>
                                        <p:attrNameLst>
                                          <p:attrName>ppt_x</p:attrName>
                                        </p:attrNameLst>
                                      </p:cBhvr>
                                    </p:anim>
                                    <p:anim from="(-#ppt_h/2)" to="(#ppt_y)" calcmode="lin" valueType="num">
                                      <p:cBhvr>
                                        <p:cTn id="69" dur="1000" fill="hold">
                                          <p:stCondLst>
                                            <p:cond delay="0"/>
                                          </p:stCondLst>
                                        </p:cTn>
                                        <p:tgtEl>
                                          <p:spTgt spid="3">
                                            <p:txEl>
                                              <p:pRg st="10" end="10"/>
                                            </p:txEl>
                                          </p:spTgt>
                                        </p:tgtEl>
                                        <p:attrNameLst>
                                          <p:attrName>ppt_y</p:attrName>
                                        </p:attrNameLst>
                                      </p:cBhvr>
                                    </p:anim>
                                    <p:animRot by="21600000">
                                      <p:cBhvr>
                                        <p:cTn id="70" dur="1000" fill="hold">
                                          <p:stCondLst>
                                            <p:cond delay="0"/>
                                          </p:stCondLst>
                                        </p:cTn>
                                        <p:tgtEl>
                                          <p:spTgt spid="3">
                                            <p:txEl>
                                              <p:pRg st="10" end="10"/>
                                            </p:txEl>
                                          </p:spTgt>
                                        </p:tgtEl>
                                        <p:attrNameLst>
                                          <p:attrName>r</p:attrName>
                                        </p:attrNameLst>
                                      </p:cBhvr>
                                    </p:animRot>
                                  </p:childTnLst>
                                </p:cTn>
                              </p:par>
                              <p:par>
                                <p:cTn id="71" presetID="56" presetClass="entr" presetSubtype="0" fill="hold" nodeType="withEffect">
                                  <p:stCondLst>
                                    <p:cond delay="0"/>
                                  </p:stCondLst>
                                  <p:iterate type="lt">
                                    <p:tmPct val="10000"/>
                                  </p:iterate>
                                  <p:childTnLst>
                                    <p:set>
                                      <p:cBhvr>
                                        <p:cTn id="72" dur="1" fill="hold">
                                          <p:stCondLst>
                                            <p:cond delay="0"/>
                                          </p:stCondLst>
                                        </p:cTn>
                                        <p:tgtEl>
                                          <p:spTgt spid="3">
                                            <p:txEl>
                                              <p:pRg st="11" end="11"/>
                                            </p:txEl>
                                          </p:spTgt>
                                        </p:tgtEl>
                                        <p:attrNameLst>
                                          <p:attrName>style.visibility</p:attrName>
                                        </p:attrNameLst>
                                      </p:cBhvr>
                                      <p:to>
                                        <p:strVal val="visible"/>
                                      </p:to>
                                    </p:set>
                                    <p:anim by="(-#ppt_w*2)" calcmode="lin" valueType="num">
                                      <p:cBhvr rctx="PPT">
                                        <p:cTn id="73" dur="500" autoRev="1" fill="hold">
                                          <p:stCondLst>
                                            <p:cond delay="0"/>
                                          </p:stCondLst>
                                        </p:cTn>
                                        <p:tgtEl>
                                          <p:spTgt spid="3">
                                            <p:txEl>
                                              <p:pRg st="11" end="11"/>
                                            </p:txEl>
                                          </p:spTgt>
                                        </p:tgtEl>
                                        <p:attrNameLst>
                                          <p:attrName>ppt_w</p:attrName>
                                        </p:attrNameLst>
                                      </p:cBhvr>
                                    </p:anim>
                                    <p:anim by="(#ppt_w*0.50)" calcmode="lin" valueType="num">
                                      <p:cBhvr>
                                        <p:cTn id="74" dur="500" decel="50000" autoRev="1" fill="hold">
                                          <p:stCondLst>
                                            <p:cond delay="0"/>
                                          </p:stCondLst>
                                        </p:cTn>
                                        <p:tgtEl>
                                          <p:spTgt spid="3">
                                            <p:txEl>
                                              <p:pRg st="11" end="11"/>
                                            </p:txEl>
                                          </p:spTgt>
                                        </p:tgtEl>
                                        <p:attrNameLst>
                                          <p:attrName>ppt_x</p:attrName>
                                        </p:attrNameLst>
                                      </p:cBhvr>
                                    </p:anim>
                                    <p:anim from="(-#ppt_h/2)" to="(#ppt_y)" calcmode="lin" valueType="num">
                                      <p:cBhvr>
                                        <p:cTn id="75" dur="1000" fill="hold">
                                          <p:stCondLst>
                                            <p:cond delay="0"/>
                                          </p:stCondLst>
                                        </p:cTn>
                                        <p:tgtEl>
                                          <p:spTgt spid="3">
                                            <p:txEl>
                                              <p:pRg st="11" end="11"/>
                                            </p:txEl>
                                          </p:spTgt>
                                        </p:tgtEl>
                                        <p:attrNameLst>
                                          <p:attrName>ppt_y</p:attrName>
                                        </p:attrNameLst>
                                      </p:cBhvr>
                                    </p:anim>
                                    <p:animRot by="21600000">
                                      <p:cBhvr>
                                        <p:cTn id="76" dur="1000" fill="hold">
                                          <p:stCondLst>
                                            <p:cond delay="0"/>
                                          </p:stCondLst>
                                        </p:cTn>
                                        <p:tgtEl>
                                          <p:spTgt spid="3">
                                            <p:txEl>
                                              <p:pRg st="11" end="11"/>
                                            </p:txEl>
                                          </p:spTgt>
                                        </p:tgtEl>
                                        <p:attrNameLst>
                                          <p:attrName>r</p:attrName>
                                        </p:attrNameLst>
                                      </p:cBhvr>
                                    </p:animRot>
                                  </p:childTnLst>
                                </p:cTn>
                              </p:par>
                              <p:par>
                                <p:cTn id="77" presetID="56" presetClass="entr" presetSubtype="0" fill="hold" nodeType="withEffect">
                                  <p:stCondLst>
                                    <p:cond delay="0"/>
                                  </p:stCondLst>
                                  <p:iterate type="lt">
                                    <p:tmPct val="10000"/>
                                  </p:iterate>
                                  <p:childTnLst>
                                    <p:set>
                                      <p:cBhvr>
                                        <p:cTn id="78" dur="1" fill="hold">
                                          <p:stCondLst>
                                            <p:cond delay="0"/>
                                          </p:stCondLst>
                                        </p:cTn>
                                        <p:tgtEl>
                                          <p:spTgt spid="3">
                                            <p:txEl>
                                              <p:pRg st="12" end="12"/>
                                            </p:txEl>
                                          </p:spTgt>
                                        </p:tgtEl>
                                        <p:attrNameLst>
                                          <p:attrName>style.visibility</p:attrName>
                                        </p:attrNameLst>
                                      </p:cBhvr>
                                      <p:to>
                                        <p:strVal val="visible"/>
                                      </p:to>
                                    </p:set>
                                    <p:anim by="(-#ppt_w*2)" calcmode="lin" valueType="num">
                                      <p:cBhvr rctx="PPT">
                                        <p:cTn id="79" dur="500" autoRev="1" fill="hold">
                                          <p:stCondLst>
                                            <p:cond delay="0"/>
                                          </p:stCondLst>
                                        </p:cTn>
                                        <p:tgtEl>
                                          <p:spTgt spid="3">
                                            <p:txEl>
                                              <p:pRg st="12" end="12"/>
                                            </p:txEl>
                                          </p:spTgt>
                                        </p:tgtEl>
                                        <p:attrNameLst>
                                          <p:attrName>ppt_w</p:attrName>
                                        </p:attrNameLst>
                                      </p:cBhvr>
                                    </p:anim>
                                    <p:anim by="(#ppt_w*0.50)" calcmode="lin" valueType="num">
                                      <p:cBhvr>
                                        <p:cTn id="80" dur="500" decel="50000" autoRev="1" fill="hold">
                                          <p:stCondLst>
                                            <p:cond delay="0"/>
                                          </p:stCondLst>
                                        </p:cTn>
                                        <p:tgtEl>
                                          <p:spTgt spid="3">
                                            <p:txEl>
                                              <p:pRg st="12" end="12"/>
                                            </p:txEl>
                                          </p:spTgt>
                                        </p:tgtEl>
                                        <p:attrNameLst>
                                          <p:attrName>ppt_x</p:attrName>
                                        </p:attrNameLst>
                                      </p:cBhvr>
                                    </p:anim>
                                    <p:anim from="(-#ppt_h/2)" to="(#ppt_y)" calcmode="lin" valueType="num">
                                      <p:cBhvr>
                                        <p:cTn id="81" dur="1000" fill="hold">
                                          <p:stCondLst>
                                            <p:cond delay="0"/>
                                          </p:stCondLst>
                                        </p:cTn>
                                        <p:tgtEl>
                                          <p:spTgt spid="3">
                                            <p:txEl>
                                              <p:pRg st="12" end="12"/>
                                            </p:txEl>
                                          </p:spTgt>
                                        </p:tgtEl>
                                        <p:attrNameLst>
                                          <p:attrName>ppt_y</p:attrName>
                                        </p:attrNameLst>
                                      </p:cBhvr>
                                    </p:anim>
                                    <p:animRot by="21600000">
                                      <p:cBhvr>
                                        <p:cTn id="82" dur="1000" fill="hold">
                                          <p:stCondLst>
                                            <p:cond delay="0"/>
                                          </p:stCondLst>
                                        </p:cTn>
                                        <p:tgtEl>
                                          <p:spTgt spid="3">
                                            <p:txEl>
                                              <p:pRg st="12" end="12"/>
                                            </p:txEl>
                                          </p:spTgt>
                                        </p:tgtEl>
                                        <p:attrNameLst>
                                          <p:attrName>r</p:attrName>
                                        </p:attrNameLst>
                                      </p:cBhvr>
                                    </p:animRot>
                                  </p:childTnLst>
                                </p:cTn>
                              </p:par>
                              <p:par>
                                <p:cTn id="83" presetID="56" presetClass="entr" presetSubtype="0" fill="hold" nodeType="withEffect">
                                  <p:stCondLst>
                                    <p:cond delay="0"/>
                                  </p:stCondLst>
                                  <p:iterate type="lt">
                                    <p:tmPct val="10000"/>
                                  </p:iterate>
                                  <p:childTnLst>
                                    <p:set>
                                      <p:cBhvr>
                                        <p:cTn id="84" dur="1" fill="hold">
                                          <p:stCondLst>
                                            <p:cond delay="0"/>
                                          </p:stCondLst>
                                        </p:cTn>
                                        <p:tgtEl>
                                          <p:spTgt spid="3">
                                            <p:txEl>
                                              <p:pRg st="13" end="13"/>
                                            </p:txEl>
                                          </p:spTgt>
                                        </p:tgtEl>
                                        <p:attrNameLst>
                                          <p:attrName>style.visibility</p:attrName>
                                        </p:attrNameLst>
                                      </p:cBhvr>
                                      <p:to>
                                        <p:strVal val="visible"/>
                                      </p:to>
                                    </p:set>
                                    <p:anim by="(-#ppt_w*2)" calcmode="lin" valueType="num">
                                      <p:cBhvr rctx="PPT">
                                        <p:cTn id="85" dur="500" autoRev="1" fill="hold">
                                          <p:stCondLst>
                                            <p:cond delay="0"/>
                                          </p:stCondLst>
                                        </p:cTn>
                                        <p:tgtEl>
                                          <p:spTgt spid="3">
                                            <p:txEl>
                                              <p:pRg st="13" end="13"/>
                                            </p:txEl>
                                          </p:spTgt>
                                        </p:tgtEl>
                                        <p:attrNameLst>
                                          <p:attrName>ppt_w</p:attrName>
                                        </p:attrNameLst>
                                      </p:cBhvr>
                                    </p:anim>
                                    <p:anim by="(#ppt_w*0.50)" calcmode="lin" valueType="num">
                                      <p:cBhvr>
                                        <p:cTn id="86" dur="500" decel="50000" autoRev="1" fill="hold">
                                          <p:stCondLst>
                                            <p:cond delay="0"/>
                                          </p:stCondLst>
                                        </p:cTn>
                                        <p:tgtEl>
                                          <p:spTgt spid="3">
                                            <p:txEl>
                                              <p:pRg st="13" end="13"/>
                                            </p:txEl>
                                          </p:spTgt>
                                        </p:tgtEl>
                                        <p:attrNameLst>
                                          <p:attrName>ppt_x</p:attrName>
                                        </p:attrNameLst>
                                      </p:cBhvr>
                                    </p:anim>
                                    <p:anim from="(-#ppt_h/2)" to="(#ppt_y)" calcmode="lin" valueType="num">
                                      <p:cBhvr>
                                        <p:cTn id="87" dur="1000" fill="hold">
                                          <p:stCondLst>
                                            <p:cond delay="0"/>
                                          </p:stCondLst>
                                        </p:cTn>
                                        <p:tgtEl>
                                          <p:spTgt spid="3">
                                            <p:txEl>
                                              <p:pRg st="13" end="13"/>
                                            </p:txEl>
                                          </p:spTgt>
                                        </p:tgtEl>
                                        <p:attrNameLst>
                                          <p:attrName>ppt_y</p:attrName>
                                        </p:attrNameLst>
                                      </p:cBhvr>
                                    </p:anim>
                                    <p:animRot by="21600000">
                                      <p:cBhvr>
                                        <p:cTn id="88" dur="1000" fill="hold">
                                          <p:stCondLst>
                                            <p:cond delay="0"/>
                                          </p:stCondLst>
                                        </p:cTn>
                                        <p:tgtEl>
                                          <p:spTgt spid="3">
                                            <p:txEl>
                                              <p:pRg st="13" end="13"/>
                                            </p:txEl>
                                          </p:spTgt>
                                        </p:tgtEl>
                                        <p:attrNameLst>
                                          <p:attrName>r</p:attrName>
                                        </p:attrNameLst>
                                      </p:cBhvr>
                                    </p:animRot>
                                  </p:childTnLst>
                                </p:cTn>
                              </p:par>
                              <p:par>
                                <p:cTn id="89" presetID="56" presetClass="entr" presetSubtype="0" fill="hold" nodeType="withEffect">
                                  <p:stCondLst>
                                    <p:cond delay="0"/>
                                  </p:stCondLst>
                                  <p:iterate type="lt">
                                    <p:tmPct val="10000"/>
                                  </p:iterate>
                                  <p:childTnLst>
                                    <p:set>
                                      <p:cBhvr>
                                        <p:cTn id="90" dur="1" fill="hold">
                                          <p:stCondLst>
                                            <p:cond delay="0"/>
                                          </p:stCondLst>
                                        </p:cTn>
                                        <p:tgtEl>
                                          <p:spTgt spid="3">
                                            <p:txEl>
                                              <p:pRg st="14" end="14"/>
                                            </p:txEl>
                                          </p:spTgt>
                                        </p:tgtEl>
                                        <p:attrNameLst>
                                          <p:attrName>style.visibility</p:attrName>
                                        </p:attrNameLst>
                                      </p:cBhvr>
                                      <p:to>
                                        <p:strVal val="visible"/>
                                      </p:to>
                                    </p:set>
                                    <p:anim by="(-#ppt_w*2)" calcmode="lin" valueType="num">
                                      <p:cBhvr rctx="PPT">
                                        <p:cTn id="91" dur="500" autoRev="1" fill="hold">
                                          <p:stCondLst>
                                            <p:cond delay="0"/>
                                          </p:stCondLst>
                                        </p:cTn>
                                        <p:tgtEl>
                                          <p:spTgt spid="3">
                                            <p:txEl>
                                              <p:pRg st="14" end="14"/>
                                            </p:txEl>
                                          </p:spTgt>
                                        </p:tgtEl>
                                        <p:attrNameLst>
                                          <p:attrName>ppt_w</p:attrName>
                                        </p:attrNameLst>
                                      </p:cBhvr>
                                    </p:anim>
                                    <p:anim by="(#ppt_w*0.50)" calcmode="lin" valueType="num">
                                      <p:cBhvr>
                                        <p:cTn id="92" dur="500" decel="50000" autoRev="1" fill="hold">
                                          <p:stCondLst>
                                            <p:cond delay="0"/>
                                          </p:stCondLst>
                                        </p:cTn>
                                        <p:tgtEl>
                                          <p:spTgt spid="3">
                                            <p:txEl>
                                              <p:pRg st="14" end="14"/>
                                            </p:txEl>
                                          </p:spTgt>
                                        </p:tgtEl>
                                        <p:attrNameLst>
                                          <p:attrName>ppt_x</p:attrName>
                                        </p:attrNameLst>
                                      </p:cBhvr>
                                    </p:anim>
                                    <p:anim from="(-#ppt_h/2)" to="(#ppt_y)" calcmode="lin" valueType="num">
                                      <p:cBhvr>
                                        <p:cTn id="93" dur="1000" fill="hold">
                                          <p:stCondLst>
                                            <p:cond delay="0"/>
                                          </p:stCondLst>
                                        </p:cTn>
                                        <p:tgtEl>
                                          <p:spTgt spid="3">
                                            <p:txEl>
                                              <p:pRg st="14" end="14"/>
                                            </p:txEl>
                                          </p:spTgt>
                                        </p:tgtEl>
                                        <p:attrNameLst>
                                          <p:attrName>ppt_y</p:attrName>
                                        </p:attrNameLst>
                                      </p:cBhvr>
                                    </p:anim>
                                    <p:animRot by="21600000">
                                      <p:cBhvr>
                                        <p:cTn id="94" dur="1000" fill="hold">
                                          <p:stCondLst>
                                            <p:cond delay="0"/>
                                          </p:stCondLst>
                                        </p:cTn>
                                        <p:tgtEl>
                                          <p:spTgt spid="3">
                                            <p:txEl>
                                              <p:pRg st="14" end="14"/>
                                            </p:txEl>
                                          </p:spTgt>
                                        </p:tgtEl>
                                        <p:attrNameLst>
                                          <p:attrName>r</p:attrName>
                                        </p:attrNameLst>
                                      </p:cBhvr>
                                    </p:animRot>
                                  </p:childTnLst>
                                </p:cTn>
                              </p:par>
                              <p:par>
                                <p:cTn id="95" presetID="56" presetClass="entr" presetSubtype="0" fill="hold" nodeType="withEffect">
                                  <p:stCondLst>
                                    <p:cond delay="0"/>
                                  </p:stCondLst>
                                  <p:iterate type="lt">
                                    <p:tmPct val="10000"/>
                                  </p:iterate>
                                  <p:childTnLst>
                                    <p:set>
                                      <p:cBhvr>
                                        <p:cTn id="96" dur="1" fill="hold">
                                          <p:stCondLst>
                                            <p:cond delay="0"/>
                                          </p:stCondLst>
                                        </p:cTn>
                                        <p:tgtEl>
                                          <p:spTgt spid="3">
                                            <p:txEl>
                                              <p:pRg st="15" end="15"/>
                                            </p:txEl>
                                          </p:spTgt>
                                        </p:tgtEl>
                                        <p:attrNameLst>
                                          <p:attrName>style.visibility</p:attrName>
                                        </p:attrNameLst>
                                      </p:cBhvr>
                                      <p:to>
                                        <p:strVal val="visible"/>
                                      </p:to>
                                    </p:set>
                                    <p:anim by="(-#ppt_w*2)" calcmode="lin" valueType="num">
                                      <p:cBhvr rctx="PPT">
                                        <p:cTn id="97" dur="500" autoRev="1" fill="hold">
                                          <p:stCondLst>
                                            <p:cond delay="0"/>
                                          </p:stCondLst>
                                        </p:cTn>
                                        <p:tgtEl>
                                          <p:spTgt spid="3">
                                            <p:txEl>
                                              <p:pRg st="15" end="15"/>
                                            </p:txEl>
                                          </p:spTgt>
                                        </p:tgtEl>
                                        <p:attrNameLst>
                                          <p:attrName>ppt_w</p:attrName>
                                        </p:attrNameLst>
                                      </p:cBhvr>
                                    </p:anim>
                                    <p:anim by="(#ppt_w*0.50)" calcmode="lin" valueType="num">
                                      <p:cBhvr>
                                        <p:cTn id="98" dur="500" decel="50000" autoRev="1" fill="hold">
                                          <p:stCondLst>
                                            <p:cond delay="0"/>
                                          </p:stCondLst>
                                        </p:cTn>
                                        <p:tgtEl>
                                          <p:spTgt spid="3">
                                            <p:txEl>
                                              <p:pRg st="15" end="15"/>
                                            </p:txEl>
                                          </p:spTgt>
                                        </p:tgtEl>
                                        <p:attrNameLst>
                                          <p:attrName>ppt_x</p:attrName>
                                        </p:attrNameLst>
                                      </p:cBhvr>
                                    </p:anim>
                                    <p:anim from="(-#ppt_h/2)" to="(#ppt_y)" calcmode="lin" valueType="num">
                                      <p:cBhvr>
                                        <p:cTn id="99" dur="1000" fill="hold">
                                          <p:stCondLst>
                                            <p:cond delay="0"/>
                                          </p:stCondLst>
                                        </p:cTn>
                                        <p:tgtEl>
                                          <p:spTgt spid="3">
                                            <p:txEl>
                                              <p:pRg st="15" end="15"/>
                                            </p:txEl>
                                          </p:spTgt>
                                        </p:tgtEl>
                                        <p:attrNameLst>
                                          <p:attrName>ppt_y</p:attrName>
                                        </p:attrNameLst>
                                      </p:cBhvr>
                                    </p:anim>
                                    <p:animRot by="21600000">
                                      <p:cBhvr>
                                        <p:cTn id="100" dur="1000" fill="hold">
                                          <p:stCondLst>
                                            <p:cond delay="0"/>
                                          </p:stCondLst>
                                        </p:cTn>
                                        <p:tgtEl>
                                          <p:spTgt spid="3">
                                            <p:txEl>
                                              <p:pRg st="15" end="15"/>
                                            </p:txEl>
                                          </p:spTgt>
                                        </p:tgtEl>
                                        <p:attrNameLst>
                                          <p:attrName>r</p:attrName>
                                        </p:attrNameLst>
                                      </p:cBhvr>
                                    </p:animRot>
                                  </p:childTnLst>
                                </p:cTn>
                              </p:par>
                              <p:par>
                                <p:cTn id="101" presetID="56" presetClass="entr" presetSubtype="0" fill="hold" nodeType="withEffect">
                                  <p:stCondLst>
                                    <p:cond delay="0"/>
                                  </p:stCondLst>
                                  <p:iterate type="lt">
                                    <p:tmPct val="10000"/>
                                  </p:iterate>
                                  <p:childTnLst>
                                    <p:set>
                                      <p:cBhvr>
                                        <p:cTn id="102" dur="1" fill="hold">
                                          <p:stCondLst>
                                            <p:cond delay="0"/>
                                          </p:stCondLst>
                                        </p:cTn>
                                        <p:tgtEl>
                                          <p:spTgt spid="3">
                                            <p:txEl>
                                              <p:pRg st="16" end="16"/>
                                            </p:txEl>
                                          </p:spTgt>
                                        </p:tgtEl>
                                        <p:attrNameLst>
                                          <p:attrName>style.visibility</p:attrName>
                                        </p:attrNameLst>
                                      </p:cBhvr>
                                      <p:to>
                                        <p:strVal val="visible"/>
                                      </p:to>
                                    </p:set>
                                    <p:anim by="(-#ppt_w*2)" calcmode="lin" valueType="num">
                                      <p:cBhvr rctx="PPT">
                                        <p:cTn id="103" dur="500" autoRev="1" fill="hold">
                                          <p:stCondLst>
                                            <p:cond delay="0"/>
                                          </p:stCondLst>
                                        </p:cTn>
                                        <p:tgtEl>
                                          <p:spTgt spid="3">
                                            <p:txEl>
                                              <p:pRg st="16" end="16"/>
                                            </p:txEl>
                                          </p:spTgt>
                                        </p:tgtEl>
                                        <p:attrNameLst>
                                          <p:attrName>ppt_w</p:attrName>
                                        </p:attrNameLst>
                                      </p:cBhvr>
                                    </p:anim>
                                    <p:anim by="(#ppt_w*0.50)" calcmode="lin" valueType="num">
                                      <p:cBhvr>
                                        <p:cTn id="104" dur="500" decel="50000" autoRev="1" fill="hold">
                                          <p:stCondLst>
                                            <p:cond delay="0"/>
                                          </p:stCondLst>
                                        </p:cTn>
                                        <p:tgtEl>
                                          <p:spTgt spid="3">
                                            <p:txEl>
                                              <p:pRg st="16" end="16"/>
                                            </p:txEl>
                                          </p:spTgt>
                                        </p:tgtEl>
                                        <p:attrNameLst>
                                          <p:attrName>ppt_x</p:attrName>
                                        </p:attrNameLst>
                                      </p:cBhvr>
                                    </p:anim>
                                    <p:anim from="(-#ppt_h/2)" to="(#ppt_y)" calcmode="lin" valueType="num">
                                      <p:cBhvr>
                                        <p:cTn id="105" dur="1000" fill="hold">
                                          <p:stCondLst>
                                            <p:cond delay="0"/>
                                          </p:stCondLst>
                                        </p:cTn>
                                        <p:tgtEl>
                                          <p:spTgt spid="3">
                                            <p:txEl>
                                              <p:pRg st="16" end="16"/>
                                            </p:txEl>
                                          </p:spTgt>
                                        </p:tgtEl>
                                        <p:attrNameLst>
                                          <p:attrName>ppt_y</p:attrName>
                                        </p:attrNameLst>
                                      </p:cBhvr>
                                    </p:anim>
                                    <p:animRot by="21600000">
                                      <p:cBhvr>
                                        <p:cTn id="106" dur="1000" fill="hold">
                                          <p:stCondLst>
                                            <p:cond delay="0"/>
                                          </p:stCondLst>
                                        </p:cTn>
                                        <p:tgtEl>
                                          <p:spTgt spid="3">
                                            <p:txEl>
                                              <p:pRg st="16" end="16"/>
                                            </p:txEl>
                                          </p:spTgt>
                                        </p:tgtEl>
                                        <p:attrNameLst>
                                          <p:attrName>r</p:attrName>
                                        </p:attrNameLst>
                                      </p:cBhvr>
                                    </p:animRot>
                                  </p:childTnLst>
                                </p:cTn>
                              </p:par>
                              <p:par>
                                <p:cTn id="107" presetID="56" presetClass="entr" presetSubtype="0" fill="hold" nodeType="withEffect">
                                  <p:stCondLst>
                                    <p:cond delay="0"/>
                                  </p:stCondLst>
                                  <p:iterate type="lt">
                                    <p:tmPct val="10000"/>
                                  </p:iterate>
                                  <p:childTnLst>
                                    <p:set>
                                      <p:cBhvr>
                                        <p:cTn id="108" dur="1" fill="hold">
                                          <p:stCondLst>
                                            <p:cond delay="0"/>
                                          </p:stCondLst>
                                        </p:cTn>
                                        <p:tgtEl>
                                          <p:spTgt spid="3">
                                            <p:txEl>
                                              <p:pRg st="17" end="17"/>
                                            </p:txEl>
                                          </p:spTgt>
                                        </p:tgtEl>
                                        <p:attrNameLst>
                                          <p:attrName>style.visibility</p:attrName>
                                        </p:attrNameLst>
                                      </p:cBhvr>
                                      <p:to>
                                        <p:strVal val="visible"/>
                                      </p:to>
                                    </p:set>
                                    <p:anim by="(-#ppt_w*2)" calcmode="lin" valueType="num">
                                      <p:cBhvr rctx="PPT">
                                        <p:cTn id="109" dur="500" autoRev="1" fill="hold">
                                          <p:stCondLst>
                                            <p:cond delay="0"/>
                                          </p:stCondLst>
                                        </p:cTn>
                                        <p:tgtEl>
                                          <p:spTgt spid="3">
                                            <p:txEl>
                                              <p:pRg st="17" end="17"/>
                                            </p:txEl>
                                          </p:spTgt>
                                        </p:tgtEl>
                                        <p:attrNameLst>
                                          <p:attrName>ppt_w</p:attrName>
                                        </p:attrNameLst>
                                      </p:cBhvr>
                                    </p:anim>
                                    <p:anim by="(#ppt_w*0.50)" calcmode="lin" valueType="num">
                                      <p:cBhvr>
                                        <p:cTn id="110" dur="500" decel="50000" autoRev="1" fill="hold">
                                          <p:stCondLst>
                                            <p:cond delay="0"/>
                                          </p:stCondLst>
                                        </p:cTn>
                                        <p:tgtEl>
                                          <p:spTgt spid="3">
                                            <p:txEl>
                                              <p:pRg st="17" end="17"/>
                                            </p:txEl>
                                          </p:spTgt>
                                        </p:tgtEl>
                                        <p:attrNameLst>
                                          <p:attrName>ppt_x</p:attrName>
                                        </p:attrNameLst>
                                      </p:cBhvr>
                                    </p:anim>
                                    <p:anim from="(-#ppt_h/2)" to="(#ppt_y)" calcmode="lin" valueType="num">
                                      <p:cBhvr>
                                        <p:cTn id="111" dur="1000" fill="hold">
                                          <p:stCondLst>
                                            <p:cond delay="0"/>
                                          </p:stCondLst>
                                        </p:cTn>
                                        <p:tgtEl>
                                          <p:spTgt spid="3">
                                            <p:txEl>
                                              <p:pRg st="17" end="17"/>
                                            </p:txEl>
                                          </p:spTgt>
                                        </p:tgtEl>
                                        <p:attrNameLst>
                                          <p:attrName>ppt_y</p:attrName>
                                        </p:attrNameLst>
                                      </p:cBhvr>
                                    </p:anim>
                                    <p:animRot by="21600000">
                                      <p:cBhvr>
                                        <p:cTn id="112" dur="1000" fill="hold">
                                          <p:stCondLst>
                                            <p:cond delay="0"/>
                                          </p:stCondLst>
                                        </p:cTn>
                                        <p:tgtEl>
                                          <p:spTgt spid="3">
                                            <p:txEl>
                                              <p:pRg st="17" end="17"/>
                                            </p:txEl>
                                          </p:spTgt>
                                        </p:tgtEl>
                                        <p:attrNameLst>
                                          <p:attrName>r</p:attrName>
                                        </p:attrNameLst>
                                      </p:cBhvr>
                                    </p:animRot>
                                  </p:childTnLst>
                                </p:cTn>
                              </p:par>
                            </p:childTnLst>
                          </p:cTn>
                        </p:par>
                        <p:par>
                          <p:cTn id="113" fill="hold">
                            <p:stCondLst>
                              <p:cond delay="2200"/>
                            </p:stCondLst>
                            <p:childTnLst>
                              <p:par>
                                <p:cTn id="114" presetID="56" presetClass="entr" presetSubtype="0" fill="hold" nodeType="afterEffect">
                                  <p:stCondLst>
                                    <p:cond delay="0"/>
                                  </p:stCondLst>
                                  <p:iterate type="lt">
                                    <p:tmPct val="10000"/>
                                  </p:iterate>
                                  <p:childTnLst>
                                    <p:set>
                                      <p:cBhvr>
                                        <p:cTn id="115" dur="1" fill="hold">
                                          <p:stCondLst>
                                            <p:cond delay="0"/>
                                          </p:stCondLst>
                                        </p:cTn>
                                        <p:tgtEl>
                                          <p:spTgt spid="4">
                                            <p:txEl>
                                              <p:pRg st="0" end="0"/>
                                            </p:txEl>
                                          </p:spTgt>
                                        </p:tgtEl>
                                        <p:attrNameLst>
                                          <p:attrName>style.visibility</p:attrName>
                                        </p:attrNameLst>
                                      </p:cBhvr>
                                      <p:to>
                                        <p:strVal val="visible"/>
                                      </p:to>
                                    </p:set>
                                    <p:anim by="(-#ppt_w*2)" calcmode="lin" valueType="num">
                                      <p:cBhvr rctx="PPT">
                                        <p:cTn id="116" dur="500" autoRev="1" fill="hold">
                                          <p:stCondLst>
                                            <p:cond delay="0"/>
                                          </p:stCondLst>
                                        </p:cTn>
                                        <p:tgtEl>
                                          <p:spTgt spid="4">
                                            <p:txEl>
                                              <p:pRg st="0" end="0"/>
                                            </p:txEl>
                                          </p:spTgt>
                                        </p:tgtEl>
                                        <p:attrNameLst>
                                          <p:attrName>ppt_w</p:attrName>
                                        </p:attrNameLst>
                                      </p:cBhvr>
                                    </p:anim>
                                    <p:anim by="(#ppt_w*0.50)" calcmode="lin" valueType="num">
                                      <p:cBhvr>
                                        <p:cTn id="117" dur="500" decel="50000" autoRev="1" fill="hold">
                                          <p:stCondLst>
                                            <p:cond delay="0"/>
                                          </p:stCondLst>
                                        </p:cTn>
                                        <p:tgtEl>
                                          <p:spTgt spid="4">
                                            <p:txEl>
                                              <p:pRg st="0" end="0"/>
                                            </p:txEl>
                                          </p:spTgt>
                                        </p:tgtEl>
                                        <p:attrNameLst>
                                          <p:attrName>ppt_x</p:attrName>
                                        </p:attrNameLst>
                                      </p:cBhvr>
                                    </p:anim>
                                    <p:anim from="(-#ppt_h/2)" to="(#ppt_y)" calcmode="lin" valueType="num">
                                      <p:cBhvr>
                                        <p:cTn id="118" dur="1000" fill="hold">
                                          <p:stCondLst>
                                            <p:cond delay="0"/>
                                          </p:stCondLst>
                                        </p:cTn>
                                        <p:tgtEl>
                                          <p:spTgt spid="4">
                                            <p:txEl>
                                              <p:pRg st="0" end="0"/>
                                            </p:txEl>
                                          </p:spTgt>
                                        </p:tgtEl>
                                        <p:attrNameLst>
                                          <p:attrName>ppt_y</p:attrName>
                                        </p:attrNameLst>
                                      </p:cBhvr>
                                    </p:anim>
                                    <p:animRot by="21600000">
                                      <p:cBhvr>
                                        <p:cTn id="119" dur="1000" fill="hold">
                                          <p:stCondLst>
                                            <p:cond delay="0"/>
                                          </p:stCondLst>
                                        </p:cTn>
                                        <p:tgtEl>
                                          <p:spTgt spid="4">
                                            <p:txEl>
                                              <p:pRg st="0" end="0"/>
                                            </p:txEl>
                                          </p:spTgt>
                                        </p:tgtEl>
                                        <p:attrNameLst>
                                          <p:attrName>r</p:attrName>
                                        </p:attrNameLst>
                                      </p:cBhvr>
                                    </p:animRot>
                                  </p:childTnLst>
                                </p:cTn>
                              </p:par>
                              <p:par>
                                <p:cTn id="120" presetID="56" presetClass="entr" presetSubtype="0" fill="hold" nodeType="withEffect">
                                  <p:stCondLst>
                                    <p:cond delay="0"/>
                                  </p:stCondLst>
                                  <p:iterate type="lt">
                                    <p:tmPct val="10000"/>
                                  </p:iterate>
                                  <p:childTnLst>
                                    <p:set>
                                      <p:cBhvr>
                                        <p:cTn id="121" dur="1" fill="hold">
                                          <p:stCondLst>
                                            <p:cond delay="0"/>
                                          </p:stCondLst>
                                        </p:cTn>
                                        <p:tgtEl>
                                          <p:spTgt spid="4">
                                            <p:txEl>
                                              <p:pRg st="1" end="1"/>
                                            </p:txEl>
                                          </p:spTgt>
                                        </p:tgtEl>
                                        <p:attrNameLst>
                                          <p:attrName>style.visibility</p:attrName>
                                        </p:attrNameLst>
                                      </p:cBhvr>
                                      <p:to>
                                        <p:strVal val="visible"/>
                                      </p:to>
                                    </p:set>
                                    <p:anim by="(-#ppt_w*2)" calcmode="lin" valueType="num">
                                      <p:cBhvr rctx="PPT">
                                        <p:cTn id="122" dur="500" autoRev="1" fill="hold">
                                          <p:stCondLst>
                                            <p:cond delay="0"/>
                                          </p:stCondLst>
                                        </p:cTn>
                                        <p:tgtEl>
                                          <p:spTgt spid="4">
                                            <p:txEl>
                                              <p:pRg st="1" end="1"/>
                                            </p:txEl>
                                          </p:spTgt>
                                        </p:tgtEl>
                                        <p:attrNameLst>
                                          <p:attrName>ppt_w</p:attrName>
                                        </p:attrNameLst>
                                      </p:cBhvr>
                                    </p:anim>
                                    <p:anim by="(#ppt_w*0.50)" calcmode="lin" valueType="num">
                                      <p:cBhvr>
                                        <p:cTn id="123" dur="500" decel="50000" autoRev="1" fill="hold">
                                          <p:stCondLst>
                                            <p:cond delay="0"/>
                                          </p:stCondLst>
                                        </p:cTn>
                                        <p:tgtEl>
                                          <p:spTgt spid="4">
                                            <p:txEl>
                                              <p:pRg st="1" end="1"/>
                                            </p:txEl>
                                          </p:spTgt>
                                        </p:tgtEl>
                                        <p:attrNameLst>
                                          <p:attrName>ppt_x</p:attrName>
                                        </p:attrNameLst>
                                      </p:cBhvr>
                                    </p:anim>
                                    <p:anim from="(-#ppt_h/2)" to="(#ppt_y)" calcmode="lin" valueType="num">
                                      <p:cBhvr>
                                        <p:cTn id="124" dur="1000" fill="hold">
                                          <p:stCondLst>
                                            <p:cond delay="0"/>
                                          </p:stCondLst>
                                        </p:cTn>
                                        <p:tgtEl>
                                          <p:spTgt spid="4">
                                            <p:txEl>
                                              <p:pRg st="1" end="1"/>
                                            </p:txEl>
                                          </p:spTgt>
                                        </p:tgtEl>
                                        <p:attrNameLst>
                                          <p:attrName>ppt_y</p:attrName>
                                        </p:attrNameLst>
                                      </p:cBhvr>
                                    </p:anim>
                                    <p:animRot by="21600000">
                                      <p:cBhvr>
                                        <p:cTn id="125" dur="1000" fill="hold">
                                          <p:stCondLst>
                                            <p:cond delay="0"/>
                                          </p:stCondLst>
                                        </p:cTn>
                                        <p:tgtEl>
                                          <p:spTgt spid="4">
                                            <p:txEl>
                                              <p:pRg st="1" end="1"/>
                                            </p:txEl>
                                          </p:spTgt>
                                        </p:tgtEl>
                                        <p:attrNameLst>
                                          <p:attrName>r</p:attrName>
                                        </p:attrNameLst>
                                      </p:cBhvr>
                                    </p:animRot>
                                  </p:childTnLst>
                                </p:cTn>
                              </p:par>
                              <p:par>
                                <p:cTn id="126" presetID="56" presetClass="entr" presetSubtype="0" fill="hold" nodeType="withEffect">
                                  <p:stCondLst>
                                    <p:cond delay="0"/>
                                  </p:stCondLst>
                                  <p:iterate type="lt">
                                    <p:tmPct val="10000"/>
                                  </p:iterate>
                                  <p:childTnLst>
                                    <p:set>
                                      <p:cBhvr>
                                        <p:cTn id="127" dur="1" fill="hold">
                                          <p:stCondLst>
                                            <p:cond delay="0"/>
                                          </p:stCondLst>
                                        </p:cTn>
                                        <p:tgtEl>
                                          <p:spTgt spid="4">
                                            <p:txEl>
                                              <p:pRg st="2" end="2"/>
                                            </p:txEl>
                                          </p:spTgt>
                                        </p:tgtEl>
                                        <p:attrNameLst>
                                          <p:attrName>style.visibility</p:attrName>
                                        </p:attrNameLst>
                                      </p:cBhvr>
                                      <p:to>
                                        <p:strVal val="visible"/>
                                      </p:to>
                                    </p:set>
                                    <p:anim by="(-#ppt_w*2)" calcmode="lin" valueType="num">
                                      <p:cBhvr rctx="PPT">
                                        <p:cTn id="128" dur="500" autoRev="1" fill="hold">
                                          <p:stCondLst>
                                            <p:cond delay="0"/>
                                          </p:stCondLst>
                                        </p:cTn>
                                        <p:tgtEl>
                                          <p:spTgt spid="4">
                                            <p:txEl>
                                              <p:pRg st="2" end="2"/>
                                            </p:txEl>
                                          </p:spTgt>
                                        </p:tgtEl>
                                        <p:attrNameLst>
                                          <p:attrName>ppt_w</p:attrName>
                                        </p:attrNameLst>
                                      </p:cBhvr>
                                    </p:anim>
                                    <p:anim by="(#ppt_w*0.50)" calcmode="lin" valueType="num">
                                      <p:cBhvr>
                                        <p:cTn id="129" dur="500" decel="50000" autoRev="1" fill="hold">
                                          <p:stCondLst>
                                            <p:cond delay="0"/>
                                          </p:stCondLst>
                                        </p:cTn>
                                        <p:tgtEl>
                                          <p:spTgt spid="4">
                                            <p:txEl>
                                              <p:pRg st="2" end="2"/>
                                            </p:txEl>
                                          </p:spTgt>
                                        </p:tgtEl>
                                        <p:attrNameLst>
                                          <p:attrName>ppt_x</p:attrName>
                                        </p:attrNameLst>
                                      </p:cBhvr>
                                    </p:anim>
                                    <p:anim from="(-#ppt_h/2)" to="(#ppt_y)" calcmode="lin" valueType="num">
                                      <p:cBhvr>
                                        <p:cTn id="130" dur="1000" fill="hold">
                                          <p:stCondLst>
                                            <p:cond delay="0"/>
                                          </p:stCondLst>
                                        </p:cTn>
                                        <p:tgtEl>
                                          <p:spTgt spid="4">
                                            <p:txEl>
                                              <p:pRg st="2" end="2"/>
                                            </p:txEl>
                                          </p:spTgt>
                                        </p:tgtEl>
                                        <p:attrNameLst>
                                          <p:attrName>ppt_y</p:attrName>
                                        </p:attrNameLst>
                                      </p:cBhvr>
                                    </p:anim>
                                    <p:animRot by="21600000">
                                      <p:cBhvr>
                                        <p:cTn id="131" dur="1000" fill="hold">
                                          <p:stCondLst>
                                            <p:cond delay="0"/>
                                          </p:stCondLst>
                                        </p:cTn>
                                        <p:tgtEl>
                                          <p:spTgt spid="4">
                                            <p:txEl>
                                              <p:pRg st="2" end="2"/>
                                            </p:txEl>
                                          </p:spTgt>
                                        </p:tgtEl>
                                        <p:attrNameLst>
                                          <p:attrName>r</p:attrName>
                                        </p:attrNameLst>
                                      </p:cBhvr>
                                    </p:animRot>
                                  </p:childTnLst>
                                </p:cTn>
                              </p:par>
                              <p:par>
                                <p:cTn id="132" presetID="56" presetClass="entr" presetSubtype="0" fill="hold" nodeType="withEffect">
                                  <p:stCondLst>
                                    <p:cond delay="0"/>
                                  </p:stCondLst>
                                  <p:iterate type="lt">
                                    <p:tmPct val="10000"/>
                                  </p:iterate>
                                  <p:childTnLst>
                                    <p:set>
                                      <p:cBhvr>
                                        <p:cTn id="133" dur="1" fill="hold">
                                          <p:stCondLst>
                                            <p:cond delay="0"/>
                                          </p:stCondLst>
                                        </p:cTn>
                                        <p:tgtEl>
                                          <p:spTgt spid="4">
                                            <p:txEl>
                                              <p:pRg st="3" end="3"/>
                                            </p:txEl>
                                          </p:spTgt>
                                        </p:tgtEl>
                                        <p:attrNameLst>
                                          <p:attrName>style.visibility</p:attrName>
                                        </p:attrNameLst>
                                      </p:cBhvr>
                                      <p:to>
                                        <p:strVal val="visible"/>
                                      </p:to>
                                    </p:set>
                                    <p:anim by="(-#ppt_w*2)" calcmode="lin" valueType="num">
                                      <p:cBhvr rctx="PPT">
                                        <p:cTn id="134" dur="500" autoRev="1" fill="hold">
                                          <p:stCondLst>
                                            <p:cond delay="0"/>
                                          </p:stCondLst>
                                        </p:cTn>
                                        <p:tgtEl>
                                          <p:spTgt spid="4">
                                            <p:txEl>
                                              <p:pRg st="3" end="3"/>
                                            </p:txEl>
                                          </p:spTgt>
                                        </p:tgtEl>
                                        <p:attrNameLst>
                                          <p:attrName>ppt_w</p:attrName>
                                        </p:attrNameLst>
                                      </p:cBhvr>
                                    </p:anim>
                                    <p:anim by="(#ppt_w*0.50)" calcmode="lin" valueType="num">
                                      <p:cBhvr>
                                        <p:cTn id="135" dur="500" decel="50000" autoRev="1" fill="hold">
                                          <p:stCondLst>
                                            <p:cond delay="0"/>
                                          </p:stCondLst>
                                        </p:cTn>
                                        <p:tgtEl>
                                          <p:spTgt spid="4">
                                            <p:txEl>
                                              <p:pRg st="3" end="3"/>
                                            </p:txEl>
                                          </p:spTgt>
                                        </p:tgtEl>
                                        <p:attrNameLst>
                                          <p:attrName>ppt_x</p:attrName>
                                        </p:attrNameLst>
                                      </p:cBhvr>
                                    </p:anim>
                                    <p:anim from="(-#ppt_h/2)" to="(#ppt_y)" calcmode="lin" valueType="num">
                                      <p:cBhvr>
                                        <p:cTn id="136" dur="1000" fill="hold">
                                          <p:stCondLst>
                                            <p:cond delay="0"/>
                                          </p:stCondLst>
                                        </p:cTn>
                                        <p:tgtEl>
                                          <p:spTgt spid="4">
                                            <p:txEl>
                                              <p:pRg st="3" end="3"/>
                                            </p:txEl>
                                          </p:spTgt>
                                        </p:tgtEl>
                                        <p:attrNameLst>
                                          <p:attrName>ppt_y</p:attrName>
                                        </p:attrNameLst>
                                      </p:cBhvr>
                                    </p:anim>
                                    <p:animRot by="21600000">
                                      <p:cBhvr>
                                        <p:cTn id="137" dur="1000" fill="hold">
                                          <p:stCondLst>
                                            <p:cond delay="0"/>
                                          </p:stCondLst>
                                        </p:cTn>
                                        <p:tgtEl>
                                          <p:spTgt spid="4">
                                            <p:txEl>
                                              <p:pRg st="3" end="3"/>
                                            </p:txEl>
                                          </p:spTgt>
                                        </p:tgtEl>
                                        <p:attrNameLst>
                                          <p:attrName>r</p:attrName>
                                        </p:attrNameLst>
                                      </p:cBhvr>
                                    </p:animRot>
                                  </p:childTnLst>
                                </p:cTn>
                              </p:par>
                              <p:par>
                                <p:cTn id="138" presetID="56" presetClass="entr" presetSubtype="0" fill="hold" nodeType="withEffect">
                                  <p:stCondLst>
                                    <p:cond delay="0"/>
                                  </p:stCondLst>
                                  <p:iterate type="lt">
                                    <p:tmPct val="10000"/>
                                  </p:iterate>
                                  <p:childTnLst>
                                    <p:set>
                                      <p:cBhvr>
                                        <p:cTn id="139" dur="1" fill="hold">
                                          <p:stCondLst>
                                            <p:cond delay="0"/>
                                          </p:stCondLst>
                                        </p:cTn>
                                        <p:tgtEl>
                                          <p:spTgt spid="4">
                                            <p:txEl>
                                              <p:pRg st="4" end="4"/>
                                            </p:txEl>
                                          </p:spTgt>
                                        </p:tgtEl>
                                        <p:attrNameLst>
                                          <p:attrName>style.visibility</p:attrName>
                                        </p:attrNameLst>
                                      </p:cBhvr>
                                      <p:to>
                                        <p:strVal val="visible"/>
                                      </p:to>
                                    </p:set>
                                    <p:anim by="(-#ppt_w*2)" calcmode="lin" valueType="num">
                                      <p:cBhvr rctx="PPT">
                                        <p:cTn id="140" dur="500" autoRev="1" fill="hold">
                                          <p:stCondLst>
                                            <p:cond delay="0"/>
                                          </p:stCondLst>
                                        </p:cTn>
                                        <p:tgtEl>
                                          <p:spTgt spid="4">
                                            <p:txEl>
                                              <p:pRg st="4" end="4"/>
                                            </p:txEl>
                                          </p:spTgt>
                                        </p:tgtEl>
                                        <p:attrNameLst>
                                          <p:attrName>ppt_w</p:attrName>
                                        </p:attrNameLst>
                                      </p:cBhvr>
                                    </p:anim>
                                    <p:anim by="(#ppt_w*0.50)" calcmode="lin" valueType="num">
                                      <p:cBhvr>
                                        <p:cTn id="141" dur="500" decel="50000" autoRev="1" fill="hold">
                                          <p:stCondLst>
                                            <p:cond delay="0"/>
                                          </p:stCondLst>
                                        </p:cTn>
                                        <p:tgtEl>
                                          <p:spTgt spid="4">
                                            <p:txEl>
                                              <p:pRg st="4" end="4"/>
                                            </p:txEl>
                                          </p:spTgt>
                                        </p:tgtEl>
                                        <p:attrNameLst>
                                          <p:attrName>ppt_x</p:attrName>
                                        </p:attrNameLst>
                                      </p:cBhvr>
                                    </p:anim>
                                    <p:anim from="(-#ppt_h/2)" to="(#ppt_y)" calcmode="lin" valueType="num">
                                      <p:cBhvr>
                                        <p:cTn id="142" dur="1000" fill="hold">
                                          <p:stCondLst>
                                            <p:cond delay="0"/>
                                          </p:stCondLst>
                                        </p:cTn>
                                        <p:tgtEl>
                                          <p:spTgt spid="4">
                                            <p:txEl>
                                              <p:pRg st="4" end="4"/>
                                            </p:txEl>
                                          </p:spTgt>
                                        </p:tgtEl>
                                        <p:attrNameLst>
                                          <p:attrName>ppt_y</p:attrName>
                                        </p:attrNameLst>
                                      </p:cBhvr>
                                    </p:anim>
                                    <p:animRot by="21600000">
                                      <p:cBhvr>
                                        <p:cTn id="143" dur="1000" fill="hold">
                                          <p:stCondLst>
                                            <p:cond delay="0"/>
                                          </p:stCondLst>
                                        </p:cTn>
                                        <p:tgtEl>
                                          <p:spTgt spid="4">
                                            <p:txEl>
                                              <p:pRg st="4" end="4"/>
                                            </p:txEl>
                                          </p:spTgt>
                                        </p:tgtEl>
                                        <p:attrNameLst>
                                          <p:attrName>r</p:attrName>
                                        </p:attrNameLst>
                                      </p:cBhvr>
                                    </p:animRot>
                                  </p:childTnLst>
                                </p:cTn>
                              </p:par>
                              <p:par>
                                <p:cTn id="144" presetID="56" presetClass="entr" presetSubtype="0" fill="hold" nodeType="withEffect">
                                  <p:stCondLst>
                                    <p:cond delay="0"/>
                                  </p:stCondLst>
                                  <p:iterate type="lt">
                                    <p:tmPct val="10000"/>
                                  </p:iterate>
                                  <p:childTnLst>
                                    <p:set>
                                      <p:cBhvr>
                                        <p:cTn id="145" dur="1" fill="hold">
                                          <p:stCondLst>
                                            <p:cond delay="0"/>
                                          </p:stCondLst>
                                        </p:cTn>
                                        <p:tgtEl>
                                          <p:spTgt spid="4">
                                            <p:txEl>
                                              <p:pRg st="5" end="5"/>
                                            </p:txEl>
                                          </p:spTgt>
                                        </p:tgtEl>
                                        <p:attrNameLst>
                                          <p:attrName>style.visibility</p:attrName>
                                        </p:attrNameLst>
                                      </p:cBhvr>
                                      <p:to>
                                        <p:strVal val="visible"/>
                                      </p:to>
                                    </p:set>
                                    <p:anim by="(-#ppt_w*2)" calcmode="lin" valueType="num">
                                      <p:cBhvr rctx="PPT">
                                        <p:cTn id="146" dur="500" autoRev="1" fill="hold">
                                          <p:stCondLst>
                                            <p:cond delay="0"/>
                                          </p:stCondLst>
                                        </p:cTn>
                                        <p:tgtEl>
                                          <p:spTgt spid="4">
                                            <p:txEl>
                                              <p:pRg st="5" end="5"/>
                                            </p:txEl>
                                          </p:spTgt>
                                        </p:tgtEl>
                                        <p:attrNameLst>
                                          <p:attrName>ppt_w</p:attrName>
                                        </p:attrNameLst>
                                      </p:cBhvr>
                                    </p:anim>
                                    <p:anim by="(#ppt_w*0.50)" calcmode="lin" valueType="num">
                                      <p:cBhvr>
                                        <p:cTn id="147" dur="500" decel="50000" autoRev="1" fill="hold">
                                          <p:stCondLst>
                                            <p:cond delay="0"/>
                                          </p:stCondLst>
                                        </p:cTn>
                                        <p:tgtEl>
                                          <p:spTgt spid="4">
                                            <p:txEl>
                                              <p:pRg st="5" end="5"/>
                                            </p:txEl>
                                          </p:spTgt>
                                        </p:tgtEl>
                                        <p:attrNameLst>
                                          <p:attrName>ppt_x</p:attrName>
                                        </p:attrNameLst>
                                      </p:cBhvr>
                                    </p:anim>
                                    <p:anim from="(-#ppt_h/2)" to="(#ppt_y)" calcmode="lin" valueType="num">
                                      <p:cBhvr>
                                        <p:cTn id="148" dur="1000" fill="hold">
                                          <p:stCondLst>
                                            <p:cond delay="0"/>
                                          </p:stCondLst>
                                        </p:cTn>
                                        <p:tgtEl>
                                          <p:spTgt spid="4">
                                            <p:txEl>
                                              <p:pRg st="5" end="5"/>
                                            </p:txEl>
                                          </p:spTgt>
                                        </p:tgtEl>
                                        <p:attrNameLst>
                                          <p:attrName>ppt_y</p:attrName>
                                        </p:attrNameLst>
                                      </p:cBhvr>
                                    </p:anim>
                                    <p:animRot by="21600000">
                                      <p:cBhvr>
                                        <p:cTn id="149" dur="1000" fill="hold">
                                          <p:stCondLst>
                                            <p:cond delay="0"/>
                                          </p:stCondLst>
                                        </p:cTn>
                                        <p:tgtEl>
                                          <p:spTgt spid="4">
                                            <p:txEl>
                                              <p:pRg st="5" end="5"/>
                                            </p:txEl>
                                          </p:spTgt>
                                        </p:tgtEl>
                                        <p:attrNameLst>
                                          <p:attrName>r</p:attrName>
                                        </p:attrNameLst>
                                      </p:cBhvr>
                                    </p:animRot>
                                  </p:childTnLst>
                                </p:cTn>
                              </p:par>
                              <p:par>
                                <p:cTn id="150" presetID="56" presetClass="entr" presetSubtype="0" fill="hold" nodeType="withEffect">
                                  <p:stCondLst>
                                    <p:cond delay="0"/>
                                  </p:stCondLst>
                                  <p:iterate type="lt">
                                    <p:tmPct val="10000"/>
                                  </p:iterate>
                                  <p:childTnLst>
                                    <p:set>
                                      <p:cBhvr>
                                        <p:cTn id="151" dur="1" fill="hold">
                                          <p:stCondLst>
                                            <p:cond delay="0"/>
                                          </p:stCondLst>
                                        </p:cTn>
                                        <p:tgtEl>
                                          <p:spTgt spid="4">
                                            <p:txEl>
                                              <p:pRg st="6" end="6"/>
                                            </p:txEl>
                                          </p:spTgt>
                                        </p:tgtEl>
                                        <p:attrNameLst>
                                          <p:attrName>style.visibility</p:attrName>
                                        </p:attrNameLst>
                                      </p:cBhvr>
                                      <p:to>
                                        <p:strVal val="visible"/>
                                      </p:to>
                                    </p:set>
                                    <p:anim by="(-#ppt_w*2)" calcmode="lin" valueType="num">
                                      <p:cBhvr rctx="PPT">
                                        <p:cTn id="152" dur="500" autoRev="1" fill="hold">
                                          <p:stCondLst>
                                            <p:cond delay="0"/>
                                          </p:stCondLst>
                                        </p:cTn>
                                        <p:tgtEl>
                                          <p:spTgt spid="4">
                                            <p:txEl>
                                              <p:pRg st="6" end="6"/>
                                            </p:txEl>
                                          </p:spTgt>
                                        </p:tgtEl>
                                        <p:attrNameLst>
                                          <p:attrName>ppt_w</p:attrName>
                                        </p:attrNameLst>
                                      </p:cBhvr>
                                    </p:anim>
                                    <p:anim by="(#ppt_w*0.50)" calcmode="lin" valueType="num">
                                      <p:cBhvr>
                                        <p:cTn id="153" dur="500" decel="50000" autoRev="1" fill="hold">
                                          <p:stCondLst>
                                            <p:cond delay="0"/>
                                          </p:stCondLst>
                                        </p:cTn>
                                        <p:tgtEl>
                                          <p:spTgt spid="4">
                                            <p:txEl>
                                              <p:pRg st="6" end="6"/>
                                            </p:txEl>
                                          </p:spTgt>
                                        </p:tgtEl>
                                        <p:attrNameLst>
                                          <p:attrName>ppt_x</p:attrName>
                                        </p:attrNameLst>
                                      </p:cBhvr>
                                    </p:anim>
                                    <p:anim from="(-#ppt_h/2)" to="(#ppt_y)" calcmode="lin" valueType="num">
                                      <p:cBhvr>
                                        <p:cTn id="154" dur="1000" fill="hold">
                                          <p:stCondLst>
                                            <p:cond delay="0"/>
                                          </p:stCondLst>
                                        </p:cTn>
                                        <p:tgtEl>
                                          <p:spTgt spid="4">
                                            <p:txEl>
                                              <p:pRg st="6" end="6"/>
                                            </p:txEl>
                                          </p:spTgt>
                                        </p:tgtEl>
                                        <p:attrNameLst>
                                          <p:attrName>ppt_y</p:attrName>
                                        </p:attrNameLst>
                                      </p:cBhvr>
                                    </p:anim>
                                    <p:animRot by="21600000">
                                      <p:cBhvr>
                                        <p:cTn id="155" dur="1000" fill="hold">
                                          <p:stCondLst>
                                            <p:cond delay="0"/>
                                          </p:stCondLst>
                                        </p:cTn>
                                        <p:tgtEl>
                                          <p:spTgt spid="4">
                                            <p:txEl>
                                              <p:pRg st="6" end="6"/>
                                            </p:txEl>
                                          </p:spTgt>
                                        </p:tgtEl>
                                        <p:attrNameLst>
                                          <p:attrName>r</p:attrName>
                                        </p:attrNameLst>
                                      </p:cBhvr>
                                    </p:animRot>
                                  </p:childTnLst>
                                </p:cTn>
                              </p:par>
                              <p:par>
                                <p:cTn id="156" presetID="56" presetClass="entr" presetSubtype="0" fill="hold" nodeType="withEffect">
                                  <p:stCondLst>
                                    <p:cond delay="0"/>
                                  </p:stCondLst>
                                  <p:iterate type="lt">
                                    <p:tmPct val="10000"/>
                                  </p:iterate>
                                  <p:childTnLst>
                                    <p:set>
                                      <p:cBhvr>
                                        <p:cTn id="157" dur="1" fill="hold">
                                          <p:stCondLst>
                                            <p:cond delay="0"/>
                                          </p:stCondLst>
                                        </p:cTn>
                                        <p:tgtEl>
                                          <p:spTgt spid="4">
                                            <p:txEl>
                                              <p:pRg st="7" end="7"/>
                                            </p:txEl>
                                          </p:spTgt>
                                        </p:tgtEl>
                                        <p:attrNameLst>
                                          <p:attrName>style.visibility</p:attrName>
                                        </p:attrNameLst>
                                      </p:cBhvr>
                                      <p:to>
                                        <p:strVal val="visible"/>
                                      </p:to>
                                    </p:set>
                                    <p:anim by="(-#ppt_w*2)" calcmode="lin" valueType="num">
                                      <p:cBhvr rctx="PPT">
                                        <p:cTn id="158" dur="500" autoRev="1" fill="hold">
                                          <p:stCondLst>
                                            <p:cond delay="0"/>
                                          </p:stCondLst>
                                        </p:cTn>
                                        <p:tgtEl>
                                          <p:spTgt spid="4">
                                            <p:txEl>
                                              <p:pRg st="7" end="7"/>
                                            </p:txEl>
                                          </p:spTgt>
                                        </p:tgtEl>
                                        <p:attrNameLst>
                                          <p:attrName>ppt_w</p:attrName>
                                        </p:attrNameLst>
                                      </p:cBhvr>
                                    </p:anim>
                                    <p:anim by="(#ppt_w*0.50)" calcmode="lin" valueType="num">
                                      <p:cBhvr>
                                        <p:cTn id="159" dur="500" decel="50000" autoRev="1" fill="hold">
                                          <p:stCondLst>
                                            <p:cond delay="0"/>
                                          </p:stCondLst>
                                        </p:cTn>
                                        <p:tgtEl>
                                          <p:spTgt spid="4">
                                            <p:txEl>
                                              <p:pRg st="7" end="7"/>
                                            </p:txEl>
                                          </p:spTgt>
                                        </p:tgtEl>
                                        <p:attrNameLst>
                                          <p:attrName>ppt_x</p:attrName>
                                        </p:attrNameLst>
                                      </p:cBhvr>
                                    </p:anim>
                                    <p:anim from="(-#ppt_h/2)" to="(#ppt_y)" calcmode="lin" valueType="num">
                                      <p:cBhvr>
                                        <p:cTn id="160" dur="1000" fill="hold">
                                          <p:stCondLst>
                                            <p:cond delay="0"/>
                                          </p:stCondLst>
                                        </p:cTn>
                                        <p:tgtEl>
                                          <p:spTgt spid="4">
                                            <p:txEl>
                                              <p:pRg st="7" end="7"/>
                                            </p:txEl>
                                          </p:spTgt>
                                        </p:tgtEl>
                                        <p:attrNameLst>
                                          <p:attrName>ppt_y</p:attrName>
                                        </p:attrNameLst>
                                      </p:cBhvr>
                                    </p:anim>
                                    <p:animRot by="21600000">
                                      <p:cBhvr>
                                        <p:cTn id="161" dur="1000" fill="hold">
                                          <p:stCondLst>
                                            <p:cond delay="0"/>
                                          </p:stCondLst>
                                        </p:cTn>
                                        <p:tgtEl>
                                          <p:spTgt spid="4">
                                            <p:txEl>
                                              <p:pRg st="7" end="7"/>
                                            </p:txEl>
                                          </p:spTgt>
                                        </p:tgtEl>
                                        <p:attrNameLst>
                                          <p:attrName>r</p:attrName>
                                        </p:attrNameLst>
                                      </p:cBhvr>
                                    </p:animRot>
                                  </p:childTnLst>
                                </p:cTn>
                              </p:par>
                              <p:par>
                                <p:cTn id="162" presetID="56" presetClass="entr" presetSubtype="0" fill="hold" nodeType="withEffect">
                                  <p:stCondLst>
                                    <p:cond delay="0"/>
                                  </p:stCondLst>
                                  <p:iterate type="lt">
                                    <p:tmPct val="10000"/>
                                  </p:iterate>
                                  <p:childTnLst>
                                    <p:set>
                                      <p:cBhvr>
                                        <p:cTn id="163" dur="1" fill="hold">
                                          <p:stCondLst>
                                            <p:cond delay="0"/>
                                          </p:stCondLst>
                                        </p:cTn>
                                        <p:tgtEl>
                                          <p:spTgt spid="4">
                                            <p:txEl>
                                              <p:pRg st="8" end="8"/>
                                            </p:txEl>
                                          </p:spTgt>
                                        </p:tgtEl>
                                        <p:attrNameLst>
                                          <p:attrName>style.visibility</p:attrName>
                                        </p:attrNameLst>
                                      </p:cBhvr>
                                      <p:to>
                                        <p:strVal val="visible"/>
                                      </p:to>
                                    </p:set>
                                    <p:anim by="(-#ppt_w*2)" calcmode="lin" valueType="num">
                                      <p:cBhvr rctx="PPT">
                                        <p:cTn id="164" dur="500" autoRev="1" fill="hold">
                                          <p:stCondLst>
                                            <p:cond delay="0"/>
                                          </p:stCondLst>
                                        </p:cTn>
                                        <p:tgtEl>
                                          <p:spTgt spid="4">
                                            <p:txEl>
                                              <p:pRg st="8" end="8"/>
                                            </p:txEl>
                                          </p:spTgt>
                                        </p:tgtEl>
                                        <p:attrNameLst>
                                          <p:attrName>ppt_w</p:attrName>
                                        </p:attrNameLst>
                                      </p:cBhvr>
                                    </p:anim>
                                    <p:anim by="(#ppt_w*0.50)" calcmode="lin" valueType="num">
                                      <p:cBhvr>
                                        <p:cTn id="165" dur="500" decel="50000" autoRev="1" fill="hold">
                                          <p:stCondLst>
                                            <p:cond delay="0"/>
                                          </p:stCondLst>
                                        </p:cTn>
                                        <p:tgtEl>
                                          <p:spTgt spid="4">
                                            <p:txEl>
                                              <p:pRg st="8" end="8"/>
                                            </p:txEl>
                                          </p:spTgt>
                                        </p:tgtEl>
                                        <p:attrNameLst>
                                          <p:attrName>ppt_x</p:attrName>
                                        </p:attrNameLst>
                                      </p:cBhvr>
                                    </p:anim>
                                    <p:anim from="(-#ppt_h/2)" to="(#ppt_y)" calcmode="lin" valueType="num">
                                      <p:cBhvr>
                                        <p:cTn id="166" dur="1000" fill="hold">
                                          <p:stCondLst>
                                            <p:cond delay="0"/>
                                          </p:stCondLst>
                                        </p:cTn>
                                        <p:tgtEl>
                                          <p:spTgt spid="4">
                                            <p:txEl>
                                              <p:pRg st="8" end="8"/>
                                            </p:txEl>
                                          </p:spTgt>
                                        </p:tgtEl>
                                        <p:attrNameLst>
                                          <p:attrName>ppt_y</p:attrName>
                                        </p:attrNameLst>
                                      </p:cBhvr>
                                    </p:anim>
                                    <p:animRot by="21600000">
                                      <p:cBhvr>
                                        <p:cTn id="167" dur="1000" fill="hold">
                                          <p:stCondLst>
                                            <p:cond delay="0"/>
                                          </p:stCondLst>
                                        </p:cTn>
                                        <p:tgtEl>
                                          <p:spTgt spid="4">
                                            <p:txEl>
                                              <p:pRg st="8" end="8"/>
                                            </p:txEl>
                                          </p:spTgt>
                                        </p:tgtEl>
                                        <p:attrNameLst>
                                          <p:attrName>r</p:attrName>
                                        </p:attrNameLst>
                                      </p:cBhvr>
                                    </p:animRot>
                                  </p:childTnLst>
                                </p:cTn>
                              </p:par>
                              <p:par>
                                <p:cTn id="168" presetID="56" presetClass="entr" presetSubtype="0" fill="hold" nodeType="withEffect">
                                  <p:stCondLst>
                                    <p:cond delay="0"/>
                                  </p:stCondLst>
                                  <p:iterate type="lt">
                                    <p:tmPct val="10000"/>
                                  </p:iterate>
                                  <p:childTnLst>
                                    <p:set>
                                      <p:cBhvr>
                                        <p:cTn id="169" dur="1" fill="hold">
                                          <p:stCondLst>
                                            <p:cond delay="0"/>
                                          </p:stCondLst>
                                        </p:cTn>
                                        <p:tgtEl>
                                          <p:spTgt spid="4">
                                            <p:txEl>
                                              <p:pRg st="9" end="9"/>
                                            </p:txEl>
                                          </p:spTgt>
                                        </p:tgtEl>
                                        <p:attrNameLst>
                                          <p:attrName>style.visibility</p:attrName>
                                        </p:attrNameLst>
                                      </p:cBhvr>
                                      <p:to>
                                        <p:strVal val="visible"/>
                                      </p:to>
                                    </p:set>
                                    <p:anim by="(-#ppt_w*2)" calcmode="lin" valueType="num">
                                      <p:cBhvr rctx="PPT">
                                        <p:cTn id="170" dur="500" autoRev="1" fill="hold">
                                          <p:stCondLst>
                                            <p:cond delay="0"/>
                                          </p:stCondLst>
                                        </p:cTn>
                                        <p:tgtEl>
                                          <p:spTgt spid="4">
                                            <p:txEl>
                                              <p:pRg st="9" end="9"/>
                                            </p:txEl>
                                          </p:spTgt>
                                        </p:tgtEl>
                                        <p:attrNameLst>
                                          <p:attrName>ppt_w</p:attrName>
                                        </p:attrNameLst>
                                      </p:cBhvr>
                                    </p:anim>
                                    <p:anim by="(#ppt_w*0.50)" calcmode="lin" valueType="num">
                                      <p:cBhvr>
                                        <p:cTn id="171" dur="500" decel="50000" autoRev="1" fill="hold">
                                          <p:stCondLst>
                                            <p:cond delay="0"/>
                                          </p:stCondLst>
                                        </p:cTn>
                                        <p:tgtEl>
                                          <p:spTgt spid="4">
                                            <p:txEl>
                                              <p:pRg st="9" end="9"/>
                                            </p:txEl>
                                          </p:spTgt>
                                        </p:tgtEl>
                                        <p:attrNameLst>
                                          <p:attrName>ppt_x</p:attrName>
                                        </p:attrNameLst>
                                      </p:cBhvr>
                                    </p:anim>
                                    <p:anim from="(-#ppt_h/2)" to="(#ppt_y)" calcmode="lin" valueType="num">
                                      <p:cBhvr>
                                        <p:cTn id="172" dur="1000" fill="hold">
                                          <p:stCondLst>
                                            <p:cond delay="0"/>
                                          </p:stCondLst>
                                        </p:cTn>
                                        <p:tgtEl>
                                          <p:spTgt spid="4">
                                            <p:txEl>
                                              <p:pRg st="9" end="9"/>
                                            </p:txEl>
                                          </p:spTgt>
                                        </p:tgtEl>
                                        <p:attrNameLst>
                                          <p:attrName>ppt_y</p:attrName>
                                        </p:attrNameLst>
                                      </p:cBhvr>
                                    </p:anim>
                                    <p:animRot by="21600000">
                                      <p:cBhvr>
                                        <p:cTn id="173" dur="1000" fill="hold">
                                          <p:stCondLst>
                                            <p:cond delay="0"/>
                                          </p:stCondLst>
                                        </p:cTn>
                                        <p:tgtEl>
                                          <p:spTgt spid="4">
                                            <p:txEl>
                                              <p:pRg st="9" end="9"/>
                                            </p:txEl>
                                          </p:spTgt>
                                        </p:tgtEl>
                                        <p:attrNameLst>
                                          <p:attrName>r</p:attrName>
                                        </p:attrNameLst>
                                      </p:cBhvr>
                                    </p:animRot>
                                  </p:childTnLst>
                                </p:cTn>
                              </p:par>
                              <p:par>
                                <p:cTn id="174" presetID="56" presetClass="entr" presetSubtype="0" fill="hold" nodeType="withEffect">
                                  <p:stCondLst>
                                    <p:cond delay="0"/>
                                  </p:stCondLst>
                                  <p:iterate type="lt">
                                    <p:tmPct val="10000"/>
                                  </p:iterate>
                                  <p:childTnLst>
                                    <p:set>
                                      <p:cBhvr>
                                        <p:cTn id="175" dur="1" fill="hold">
                                          <p:stCondLst>
                                            <p:cond delay="0"/>
                                          </p:stCondLst>
                                        </p:cTn>
                                        <p:tgtEl>
                                          <p:spTgt spid="4">
                                            <p:txEl>
                                              <p:pRg st="10" end="10"/>
                                            </p:txEl>
                                          </p:spTgt>
                                        </p:tgtEl>
                                        <p:attrNameLst>
                                          <p:attrName>style.visibility</p:attrName>
                                        </p:attrNameLst>
                                      </p:cBhvr>
                                      <p:to>
                                        <p:strVal val="visible"/>
                                      </p:to>
                                    </p:set>
                                    <p:anim by="(-#ppt_w*2)" calcmode="lin" valueType="num">
                                      <p:cBhvr rctx="PPT">
                                        <p:cTn id="176" dur="500" autoRev="1" fill="hold">
                                          <p:stCondLst>
                                            <p:cond delay="0"/>
                                          </p:stCondLst>
                                        </p:cTn>
                                        <p:tgtEl>
                                          <p:spTgt spid="4">
                                            <p:txEl>
                                              <p:pRg st="10" end="10"/>
                                            </p:txEl>
                                          </p:spTgt>
                                        </p:tgtEl>
                                        <p:attrNameLst>
                                          <p:attrName>ppt_w</p:attrName>
                                        </p:attrNameLst>
                                      </p:cBhvr>
                                    </p:anim>
                                    <p:anim by="(#ppt_w*0.50)" calcmode="lin" valueType="num">
                                      <p:cBhvr>
                                        <p:cTn id="177" dur="500" decel="50000" autoRev="1" fill="hold">
                                          <p:stCondLst>
                                            <p:cond delay="0"/>
                                          </p:stCondLst>
                                        </p:cTn>
                                        <p:tgtEl>
                                          <p:spTgt spid="4">
                                            <p:txEl>
                                              <p:pRg st="10" end="10"/>
                                            </p:txEl>
                                          </p:spTgt>
                                        </p:tgtEl>
                                        <p:attrNameLst>
                                          <p:attrName>ppt_x</p:attrName>
                                        </p:attrNameLst>
                                      </p:cBhvr>
                                    </p:anim>
                                    <p:anim from="(-#ppt_h/2)" to="(#ppt_y)" calcmode="lin" valueType="num">
                                      <p:cBhvr>
                                        <p:cTn id="178" dur="1000" fill="hold">
                                          <p:stCondLst>
                                            <p:cond delay="0"/>
                                          </p:stCondLst>
                                        </p:cTn>
                                        <p:tgtEl>
                                          <p:spTgt spid="4">
                                            <p:txEl>
                                              <p:pRg st="10" end="10"/>
                                            </p:txEl>
                                          </p:spTgt>
                                        </p:tgtEl>
                                        <p:attrNameLst>
                                          <p:attrName>ppt_y</p:attrName>
                                        </p:attrNameLst>
                                      </p:cBhvr>
                                    </p:anim>
                                    <p:animRot by="21600000">
                                      <p:cBhvr>
                                        <p:cTn id="179" dur="1000" fill="hold">
                                          <p:stCondLst>
                                            <p:cond delay="0"/>
                                          </p:stCondLst>
                                        </p:cTn>
                                        <p:tgtEl>
                                          <p:spTgt spid="4">
                                            <p:txEl>
                                              <p:pRg st="10" end="10"/>
                                            </p:txEl>
                                          </p:spTgt>
                                        </p:tgtEl>
                                        <p:attrNameLst>
                                          <p:attrName>r</p:attrName>
                                        </p:attrNameLst>
                                      </p:cBhvr>
                                    </p:animRot>
                                  </p:childTnLst>
                                </p:cTn>
                              </p:par>
                              <p:par>
                                <p:cTn id="180" presetID="56" presetClass="entr" presetSubtype="0" fill="hold" nodeType="withEffect">
                                  <p:stCondLst>
                                    <p:cond delay="0"/>
                                  </p:stCondLst>
                                  <p:iterate type="lt">
                                    <p:tmPct val="10000"/>
                                  </p:iterate>
                                  <p:childTnLst>
                                    <p:set>
                                      <p:cBhvr>
                                        <p:cTn id="181" dur="1" fill="hold">
                                          <p:stCondLst>
                                            <p:cond delay="0"/>
                                          </p:stCondLst>
                                        </p:cTn>
                                        <p:tgtEl>
                                          <p:spTgt spid="4">
                                            <p:txEl>
                                              <p:pRg st="11" end="11"/>
                                            </p:txEl>
                                          </p:spTgt>
                                        </p:tgtEl>
                                        <p:attrNameLst>
                                          <p:attrName>style.visibility</p:attrName>
                                        </p:attrNameLst>
                                      </p:cBhvr>
                                      <p:to>
                                        <p:strVal val="visible"/>
                                      </p:to>
                                    </p:set>
                                    <p:anim by="(-#ppt_w*2)" calcmode="lin" valueType="num">
                                      <p:cBhvr rctx="PPT">
                                        <p:cTn id="182" dur="500" autoRev="1" fill="hold">
                                          <p:stCondLst>
                                            <p:cond delay="0"/>
                                          </p:stCondLst>
                                        </p:cTn>
                                        <p:tgtEl>
                                          <p:spTgt spid="4">
                                            <p:txEl>
                                              <p:pRg st="11" end="11"/>
                                            </p:txEl>
                                          </p:spTgt>
                                        </p:tgtEl>
                                        <p:attrNameLst>
                                          <p:attrName>ppt_w</p:attrName>
                                        </p:attrNameLst>
                                      </p:cBhvr>
                                    </p:anim>
                                    <p:anim by="(#ppt_w*0.50)" calcmode="lin" valueType="num">
                                      <p:cBhvr>
                                        <p:cTn id="183" dur="500" decel="50000" autoRev="1" fill="hold">
                                          <p:stCondLst>
                                            <p:cond delay="0"/>
                                          </p:stCondLst>
                                        </p:cTn>
                                        <p:tgtEl>
                                          <p:spTgt spid="4">
                                            <p:txEl>
                                              <p:pRg st="11" end="11"/>
                                            </p:txEl>
                                          </p:spTgt>
                                        </p:tgtEl>
                                        <p:attrNameLst>
                                          <p:attrName>ppt_x</p:attrName>
                                        </p:attrNameLst>
                                      </p:cBhvr>
                                    </p:anim>
                                    <p:anim from="(-#ppt_h/2)" to="(#ppt_y)" calcmode="lin" valueType="num">
                                      <p:cBhvr>
                                        <p:cTn id="184" dur="1000" fill="hold">
                                          <p:stCondLst>
                                            <p:cond delay="0"/>
                                          </p:stCondLst>
                                        </p:cTn>
                                        <p:tgtEl>
                                          <p:spTgt spid="4">
                                            <p:txEl>
                                              <p:pRg st="11" end="11"/>
                                            </p:txEl>
                                          </p:spTgt>
                                        </p:tgtEl>
                                        <p:attrNameLst>
                                          <p:attrName>ppt_y</p:attrName>
                                        </p:attrNameLst>
                                      </p:cBhvr>
                                    </p:anim>
                                    <p:animRot by="21600000">
                                      <p:cBhvr>
                                        <p:cTn id="185" dur="1000" fill="hold">
                                          <p:stCondLst>
                                            <p:cond delay="0"/>
                                          </p:stCondLst>
                                        </p:cTn>
                                        <p:tgtEl>
                                          <p:spTgt spid="4">
                                            <p:txEl>
                                              <p:pRg st="11" end="11"/>
                                            </p:txEl>
                                          </p:spTgt>
                                        </p:tgtEl>
                                        <p:attrNameLst>
                                          <p:attrName>r</p:attrName>
                                        </p:attrNameLst>
                                      </p:cBhvr>
                                    </p:animRot>
                                  </p:childTnLst>
                                </p:cTn>
                              </p:par>
                              <p:par>
                                <p:cTn id="186" presetID="56" presetClass="entr" presetSubtype="0" fill="hold" nodeType="withEffect">
                                  <p:stCondLst>
                                    <p:cond delay="0"/>
                                  </p:stCondLst>
                                  <p:iterate type="lt">
                                    <p:tmPct val="10000"/>
                                  </p:iterate>
                                  <p:childTnLst>
                                    <p:set>
                                      <p:cBhvr>
                                        <p:cTn id="187" dur="1" fill="hold">
                                          <p:stCondLst>
                                            <p:cond delay="0"/>
                                          </p:stCondLst>
                                        </p:cTn>
                                        <p:tgtEl>
                                          <p:spTgt spid="4">
                                            <p:txEl>
                                              <p:pRg st="12" end="12"/>
                                            </p:txEl>
                                          </p:spTgt>
                                        </p:tgtEl>
                                        <p:attrNameLst>
                                          <p:attrName>style.visibility</p:attrName>
                                        </p:attrNameLst>
                                      </p:cBhvr>
                                      <p:to>
                                        <p:strVal val="visible"/>
                                      </p:to>
                                    </p:set>
                                    <p:anim by="(-#ppt_w*2)" calcmode="lin" valueType="num">
                                      <p:cBhvr rctx="PPT">
                                        <p:cTn id="188" dur="500" autoRev="1" fill="hold">
                                          <p:stCondLst>
                                            <p:cond delay="0"/>
                                          </p:stCondLst>
                                        </p:cTn>
                                        <p:tgtEl>
                                          <p:spTgt spid="4">
                                            <p:txEl>
                                              <p:pRg st="12" end="12"/>
                                            </p:txEl>
                                          </p:spTgt>
                                        </p:tgtEl>
                                        <p:attrNameLst>
                                          <p:attrName>ppt_w</p:attrName>
                                        </p:attrNameLst>
                                      </p:cBhvr>
                                    </p:anim>
                                    <p:anim by="(#ppt_w*0.50)" calcmode="lin" valueType="num">
                                      <p:cBhvr>
                                        <p:cTn id="189" dur="500" decel="50000" autoRev="1" fill="hold">
                                          <p:stCondLst>
                                            <p:cond delay="0"/>
                                          </p:stCondLst>
                                        </p:cTn>
                                        <p:tgtEl>
                                          <p:spTgt spid="4">
                                            <p:txEl>
                                              <p:pRg st="12" end="12"/>
                                            </p:txEl>
                                          </p:spTgt>
                                        </p:tgtEl>
                                        <p:attrNameLst>
                                          <p:attrName>ppt_x</p:attrName>
                                        </p:attrNameLst>
                                      </p:cBhvr>
                                    </p:anim>
                                    <p:anim from="(-#ppt_h/2)" to="(#ppt_y)" calcmode="lin" valueType="num">
                                      <p:cBhvr>
                                        <p:cTn id="190" dur="1000" fill="hold">
                                          <p:stCondLst>
                                            <p:cond delay="0"/>
                                          </p:stCondLst>
                                        </p:cTn>
                                        <p:tgtEl>
                                          <p:spTgt spid="4">
                                            <p:txEl>
                                              <p:pRg st="12" end="12"/>
                                            </p:txEl>
                                          </p:spTgt>
                                        </p:tgtEl>
                                        <p:attrNameLst>
                                          <p:attrName>ppt_y</p:attrName>
                                        </p:attrNameLst>
                                      </p:cBhvr>
                                    </p:anim>
                                    <p:animRot by="21600000">
                                      <p:cBhvr>
                                        <p:cTn id="191" dur="1000" fill="hold">
                                          <p:stCondLst>
                                            <p:cond delay="0"/>
                                          </p:stCondLst>
                                        </p:cTn>
                                        <p:tgtEl>
                                          <p:spTgt spid="4">
                                            <p:txEl>
                                              <p:pRg st="12" end="12"/>
                                            </p:txEl>
                                          </p:spTgt>
                                        </p:tgtEl>
                                        <p:attrNameLst>
                                          <p:attrName>r</p:attrName>
                                        </p:attrNameLst>
                                      </p:cBhvr>
                                    </p:animRot>
                                  </p:childTnLst>
                                </p:cTn>
                              </p:par>
                              <p:par>
                                <p:cTn id="192" presetID="56" presetClass="entr" presetSubtype="0" fill="hold" nodeType="withEffect">
                                  <p:stCondLst>
                                    <p:cond delay="0"/>
                                  </p:stCondLst>
                                  <p:iterate type="lt">
                                    <p:tmPct val="10000"/>
                                  </p:iterate>
                                  <p:childTnLst>
                                    <p:set>
                                      <p:cBhvr>
                                        <p:cTn id="193" dur="1" fill="hold">
                                          <p:stCondLst>
                                            <p:cond delay="0"/>
                                          </p:stCondLst>
                                        </p:cTn>
                                        <p:tgtEl>
                                          <p:spTgt spid="4">
                                            <p:txEl>
                                              <p:pRg st="13" end="13"/>
                                            </p:txEl>
                                          </p:spTgt>
                                        </p:tgtEl>
                                        <p:attrNameLst>
                                          <p:attrName>style.visibility</p:attrName>
                                        </p:attrNameLst>
                                      </p:cBhvr>
                                      <p:to>
                                        <p:strVal val="visible"/>
                                      </p:to>
                                    </p:set>
                                    <p:anim by="(-#ppt_w*2)" calcmode="lin" valueType="num">
                                      <p:cBhvr rctx="PPT">
                                        <p:cTn id="194" dur="500" autoRev="1" fill="hold">
                                          <p:stCondLst>
                                            <p:cond delay="0"/>
                                          </p:stCondLst>
                                        </p:cTn>
                                        <p:tgtEl>
                                          <p:spTgt spid="4">
                                            <p:txEl>
                                              <p:pRg st="13" end="13"/>
                                            </p:txEl>
                                          </p:spTgt>
                                        </p:tgtEl>
                                        <p:attrNameLst>
                                          <p:attrName>ppt_w</p:attrName>
                                        </p:attrNameLst>
                                      </p:cBhvr>
                                    </p:anim>
                                    <p:anim by="(#ppt_w*0.50)" calcmode="lin" valueType="num">
                                      <p:cBhvr>
                                        <p:cTn id="195" dur="500" decel="50000" autoRev="1" fill="hold">
                                          <p:stCondLst>
                                            <p:cond delay="0"/>
                                          </p:stCondLst>
                                        </p:cTn>
                                        <p:tgtEl>
                                          <p:spTgt spid="4">
                                            <p:txEl>
                                              <p:pRg st="13" end="13"/>
                                            </p:txEl>
                                          </p:spTgt>
                                        </p:tgtEl>
                                        <p:attrNameLst>
                                          <p:attrName>ppt_x</p:attrName>
                                        </p:attrNameLst>
                                      </p:cBhvr>
                                    </p:anim>
                                    <p:anim from="(-#ppt_h/2)" to="(#ppt_y)" calcmode="lin" valueType="num">
                                      <p:cBhvr>
                                        <p:cTn id="196" dur="1000" fill="hold">
                                          <p:stCondLst>
                                            <p:cond delay="0"/>
                                          </p:stCondLst>
                                        </p:cTn>
                                        <p:tgtEl>
                                          <p:spTgt spid="4">
                                            <p:txEl>
                                              <p:pRg st="13" end="13"/>
                                            </p:txEl>
                                          </p:spTgt>
                                        </p:tgtEl>
                                        <p:attrNameLst>
                                          <p:attrName>ppt_y</p:attrName>
                                        </p:attrNameLst>
                                      </p:cBhvr>
                                    </p:anim>
                                    <p:animRot by="21600000">
                                      <p:cBhvr>
                                        <p:cTn id="197" dur="1000" fill="hold">
                                          <p:stCondLst>
                                            <p:cond delay="0"/>
                                          </p:stCondLst>
                                        </p:cTn>
                                        <p:tgtEl>
                                          <p:spTgt spid="4">
                                            <p:txEl>
                                              <p:pRg st="13" end="13"/>
                                            </p:txEl>
                                          </p:spTgt>
                                        </p:tgtEl>
                                        <p:attrNameLst>
                                          <p:attrName>r</p:attrName>
                                        </p:attrNameLst>
                                      </p:cBhvr>
                                    </p:animRot>
                                  </p:childTnLst>
                                </p:cTn>
                              </p:par>
                              <p:par>
                                <p:cTn id="198" presetID="56" presetClass="entr" presetSubtype="0" fill="hold" nodeType="withEffect">
                                  <p:stCondLst>
                                    <p:cond delay="0"/>
                                  </p:stCondLst>
                                  <p:iterate type="lt">
                                    <p:tmPct val="10000"/>
                                  </p:iterate>
                                  <p:childTnLst>
                                    <p:set>
                                      <p:cBhvr>
                                        <p:cTn id="199" dur="1" fill="hold">
                                          <p:stCondLst>
                                            <p:cond delay="0"/>
                                          </p:stCondLst>
                                        </p:cTn>
                                        <p:tgtEl>
                                          <p:spTgt spid="4">
                                            <p:txEl>
                                              <p:pRg st="14" end="14"/>
                                            </p:txEl>
                                          </p:spTgt>
                                        </p:tgtEl>
                                        <p:attrNameLst>
                                          <p:attrName>style.visibility</p:attrName>
                                        </p:attrNameLst>
                                      </p:cBhvr>
                                      <p:to>
                                        <p:strVal val="visible"/>
                                      </p:to>
                                    </p:set>
                                    <p:anim by="(-#ppt_w*2)" calcmode="lin" valueType="num">
                                      <p:cBhvr rctx="PPT">
                                        <p:cTn id="200" dur="500" autoRev="1" fill="hold">
                                          <p:stCondLst>
                                            <p:cond delay="0"/>
                                          </p:stCondLst>
                                        </p:cTn>
                                        <p:tgtEl>
                                          <p:spTgt spid="4">
                                            <p:txEl>
                                              <p:pRg st="14" end="14"/>
                                            </p:txEl>
                                          </p:spTgt>
                                        </p:tgtEl>
                                        <p:attrNameLst>
                                          <p:attrName>ppt_w</p:attrName>
                                        </p:attrNameLst>
                                      </p:cBhvr>
                                    </p:anim>
                                    <p:anim by="(#ppt_w*0.50)" calcmode="lin" valueType="num">
                                      <p:cBhvr>
                                        <p:cTn id="201" dur="500" decel="50000" autoRev="1" fill="hold">
                                          <p:stCondLst>
                                            <p:cond delay="0"/>
                                          </p:stCondLst>
                                        </p:cTn>
                                        <p:tgtEl>
                                          <p:spTgt spid="4">
                                            <p:txEl>
                                              <p:pRg st="14" end="14"/>
                                            </p:txEl>
                                          </p:spTgt>
                                        </p:tgtEl>
                                        <p:attrNameLst>
                                          <p:attrName>ppt_x</p:attrName>
                                        </p:attrNameLst>
                                      </p:cBhvr>
                                    </p:anim>
                                    <p:anim from="(-#ppt_h/2)" to="(#ppt_y)" calcmode="lin" valueType="num">
                                      <p:cBhvr>
                                        <p:cTn id="202" dur="1000" fill="hold">
                                          <p:stCondLst>
                                            <p:cond delay="0"/>
                                          </p:stCondLst>
                                        </p:cTn>
                                        <p:tgtEl>
                                          <p:spTgt spid="4">
                                            <p:txEl>
                                              <p:pRg st="14" end="14"/>
                                            </p:txEl>
                                          </p:spTgt>
                                        </p:tgtEl>
                                        <p:attrNameLst>
                                          <p:attrName>ppt_y</p:attrName>
                                        </p:attrNameLst>
                                      </p:cBhvr>
                                    </p:anim>
                                    <p:animRot by="21600000">
                                      <p:cBhvr>
                                        <p:cTn id="203" dur="1000" fill="hold">
                                          <p:stCondLst>
                                            <p:cond delay="0"/>
                                          </p:stCondLst>
                                        </p:cTn>
                                        <p:tgtEl>
                                          <p:spTgt spid="4">
                                            <p:txEl>
                                              <p:pRg st="14" end="14"/>
                                            </p:txEl>
                                          </p:spTgt>
                                        </p:tgtEl>
                                        <p:attrNameLst>
                                          <p:attrName>r</p:attrName>
                                        </p:attrNameLst>
                                      </p:cBhvr>
                                    </p:animRot>
                                  </p:childTnLst>
                                </p:cTn>
                              </p:par>
                              <p:par>
                                <p:cTn id="204" presetID="56" presetClass="entr" presetSubtype="0" fill="hold" nodeType="withEffect">
                                  <p:stCondLst>
                                    <p:cond delay="0"/>
                                  </p:stCondLst>
                                  <p:iterate type="lt">
                                    <p:tmPct val="10000"/>
                                  </p:iterate>
                                  <p:childTnLst>
                                    <p:set>
                                      <p:cBhvr>
                                        <p:cTn id="205" dur="1" fill="hold">
                                          <p:stCondLst>
                                            <p:cond delay="0"/>
                                          </p:stCondLst>
                                        </p:cTn>
                                        <p:tgtEl>
                                          <p:spTgt spid="4">
                                            <p:txEl>
                                              <p:pRg st="15" end="15"/>
                                            </p:txEl>
                                          </p:spTgt>
                                        </p:tgtEl>
                                        <p:attrNameLst>
                                          <p:attrName>style.visibility</p:attrName>
                                        </p:attrNameLst>
                                      </p:cBhvr>
                                      <p:to>
                                        <p:strVal val="visible"/>
                                      </p:to>
                                    </p:set>
                                    <p:anim by="(-#ppt_w*2)" calcmode="lin" valueType="num">
                                      <p:cBhvr rctx="PPT">
                                        <p:cTn id="206" dur="500" autoRev="1" fill="hold">
                                          <p:stCondLst>
                                            <p:cond delay="0"/>
                                          </p:stCondLst>
                                        </p:cTn>
                                        <p:tgtEl>
                                          <p:spTgt spid="4">
                                            <p:txEl>
                                              <p:pRg st="15" end="15"/>
                                            </p:txEl>
                                          </p:spTgt>
                                        </p:tgtEl>
                                        <p:attrNameLst>
                                          <p:attrName>ppt_w</p:attrName>
                                        </p:attrNameLst>
                                      </p:cBhvr>
                                    </p:anim>
                                    <p:anim by="(#ppt_w*0.50)" calcmode="lin" valueType="num">
                                      <p:cBhvr>
                                        <p:cTn id="207" dur="500" decel="50000" autoRev="1" fill="hold">
                                          <p:stCondLst>
                                            <p:cond delay="0"/>
                                          </p:stCondLst>
                                        </p:cTn>
                                        <p:tgtEl>
                                          <p:spTgt spid="4">
                                            <p:txEl>
                                              <p:pRg st="15" end="15"/>
                                            </p:txEl>
                                          </p:spTgt>
                                        </p:tgtEl>
                                        <p:attrNameLst>
                                          <p:attrName>ppt_x</p:attrName>
                                        </p:attrNameLst>
                                      </p:cBhvr>
                                    </p:anim>
                                    <p:anim from="(-#ppt_h/2)" to="(#ppt_y)" calcmode="lin" valueType="num">
                                      <p:cBhvr>
                                        <p:cTn id="208" dur="1000" fill="hold">
                                          <p:stCondLst>
                                            <p:cond delay="0"/>
                                          </p:stCondLst>
                                        </p:cTn>
                                        <p:tgtEl>
                                          <p:spTgt spid="4">
                                            <p:txEl>
                                              <p:pRg st="15" end="15"/>
                                            </p:txEl>
                                          </p:spTgt>
                                        </p:tgtEl>
                                        <p:attrNameLst>
                                          <p:attrName>ppt_y</p:attrName>
                                        </p:attrNameLst>
                                      </p:cBhvr>
                                    </p:anim>
                                    <p:animRot by="21600000">
                                      <p:cBhvr>
                                        <p:cTn id="209" dur="1000" fill="hold">
                                          <p:stCondLst>
                                            <p:cond delay="0"/>
                                          </p:stCondLst>
                                        </p:cTn>
                                        <p:tgtEl>
                                          <p:spTgt spid="4">
                                            <p:txEl>
                                              <p:pRg st="15" end="15"/>
                                            </p:txEl>
                                          </p:spTgt>
                                        </p:tgtEl>
                                        <p:attrNameLst>
                                          <p:attrName>r</p:attrName>
                                        </p:attrNameLst>
                                      </p:cBhvr>
                                    </p:animRot>
                                  </p:childTnLst>
                                </p:cTn>
                              </p:par>
                              <p:par>
                                <p:cTn id="210" presetID="56" presetClass="entr" presetSubtype="0" fill="hold" nodeType="withEffect">
                                  <p:stCondLst>
                                    <p:cond delay="0"/>
                                  </p:stCondLst>
                                  <p:iterate type="lt">
                                    <p:tmPct val="10000"/>
                                  </p:iterate>
                                  <p:childTnLst>
                                    <p:set>
                                      <p:cBhvr>
                                        <p:cTn id="211" dur="1" fill="hold">
                                          <p:stCondLst>
                                            <p:cond delay="0"/>
                                          </p:stCondLst>
                                        </p:cTn>
                                        <p:tgtEl>
                                          <p:spTgt spid="4">
                                            <p:txEl>
                                              <p:pRg st="16" end="16"/>
                                            </p:txEl>
                                          </p:spTgt>
                                        </p:tgtEl>
                                        <p:attrNameLst>
                                          <p:attrName>style.visibility</p:attrName>
                                        </p:attrNameLst>
                                      </p:cBhvr>
                                      <p:to>
                                        <p:strVal val="visible"/>
                                      </p:to>
                                    </p:set>
                                    <p:anim by="(-#ppt_w*2)" calcmode="lin" valueType="num">
                                      <p:cBhvr rctx="PPT">
                                        <p:cTn id="212" dur="500" autoRev="1" fill="hold">
                                          <p:stCondLst>
                                            <p:cond delay="0"/>
                                          </p:stCondLst>
                                        </p:cTn>
                                        <p:tgtEl>
                                          <p:spTgt spid="4">
                                            <p:txEl>
                                              <p:pRg st="16" end="16"/>
                                            </p:txEl>
                                          </p:spTgt>
                                        </p:tgtEl>
                                        <p:attrNameLst>
                                          <p:attrName>ppt_w</p:attrName>
                                        </p:attrNameLst>
                                      </p:cBhvr>
                                    </p:anim>
                                    <p:anim by="(#ppt_w*0.50)" calcmode="lin" valueType="num">
                                      <p:cBhvr>
                                        <p:cTn id="213" dur="500" decel="50000" autoRev="1" fill="hold">
                                          <p:stCondLst>
                                            <p:cond delay="0"/>
                                          </p:stCondLst>
                                        </p:cTn>
                                        <p:tgtEl>
                                          <p:spTgt spid="4">
                                            <p:txEl>
                                              <p:pRg st="16" end="16"/>
                                            </p:txEl>
                                          </p:spTgt>
                                        </p:tgtEl>
                                        <p:attrNameLst>
                                          <p:attrName>ppt_x</p:attrName>
                                        </p:attrNameLst>
                                      </p:cBhvr>
                                    </p:anim>
                                    <p:anim from="(-#ppt_h/2)" to="(#ppt_y)" calcmode="lin" valueType="num">
                                      <p:cBhvr>
                                        <p:cTn id="214" dur="1000" fill="hold">
                                          <p:stCondLst>
                                            <p:cond delay="0"/>
                                          </p:stCondLst>
                                        </p:cTn>
                                        <p:tgtEl>
                                          <p:spTgt spid="4">
                                            <p:txEl>
                                              <p:pRg st="16" end="16"/>
                                            </p:txEl>
                                          </p:spTgt>
                                        </p:tgtEl>
                                        <p:attrNameLst>
                                          <p:attrName>ppt_y</p:attrName>
                                        </p:attrNameLst>
                                      </p:cBhvr>
                                    </p:anim>
                                    <p:animRot by="21600000">
                                      <p:cBhvr>
                                        <p:cTn id="215" dur="1000" fill="hold">
                                          <p:stCondLst>
                                            <p:cond delay="0"/>
                                          </p:stCondLst>
                                        </p:cTn>
                                        <p:tgtEl>
                                          <p:spTgt spid="4">
                                            <p:txEl>
                                              <p:pRg st="16" end="16"/>
                                            </p:txEl>
                                          </p:spTgt>
                                        </p:tgtEl>
                                        <p:attrNameLst>
                                          <p:attrName>r</p:attrName>
                                        </p:attrNameLst>
                                      </p:cBhvr>
                                    </p:animRot>
                                  </p:childTnLst>
                                </p:cTn>
                              </p:par>
                              <p:par>
                                <p:cTn id="216" presetID="56" presetClass="entr" presetSubtype="0" fill="hold" nodeType="withEffect">
                                  <p:stCondLst>
                                    <p:cond delay="0"/>
                                  </p:stCondLst>
                                  <p:iterate type="lt">
                                    <p:tmPct val="10000"/>
                                  </p:iterate>
                                  <p:childTnLst>
                                    <p:set>
                                      <p:cBhvr>
                                        <p:cTn id="217" dur="1" fill="hold">
                                          <p:stCondLst>
                                            <p:cond delay="0"/>
                                          </p:stCondLst>
                                        </p:cTn>
                                        <p:tgtEl>
                                          <p:spTgt spid="4">
                                            <p:txEl>
                                              <p:pRg st="17" end="17"/>
                                            </p:txEl>
                                          </p:spTgt>
                                        </p:tgtEl>
                                        <p:attrNameLst>
                                          <p:attrName>style.visibility</p:attrName>
                                        </p:attrNameLst>
                                      </p:cBhvr>
                                      <p:to>
                                        <p:strVal val="visible"/>
                                      </p:to>
                                    </p:set>
                                    <p:anim by="(-#ppt_w*2)" calcmode="lin" valueType="num">
                                      <p:cBhvr rctx="PPT">
                                        <p:cTn id="218" dur="500" autoRev="1" fill="hold">
                                          <p:stCondLst>
                                            <p:cond delay="0"/>
                                          </p:stCondLst>
                                        </p:cTn>
                                        <p:tgtEl>
                                          <p:spTgt spid="4">
                                            <p:txEl>
                                              <p:pRg st="17" end="17"/>
                                            </p:txEl>
                                          </p:spTgt>
                                        </p:tgtEl>
                                        <p:attrNameLst>
                                          <p:attrName>ppt_w</p:attrName>
                                        </p:attrNameLst>
                                      </p:cBhvr>
                                    </p:anim>
                                    <p:anim by="(#ppt_w*0.50)" calcmode="lin" valueType="num">
                                      <p:cBhvr>
                                        <p:cTn id="219" dur="500" decel="50000" autoRev="1" fill="hold">
                                          <p:stCondLst>
                                            <p:cond delay="0"/>
                                          </p:stCondLst>
                                        </p:cTn>
                                        <p:tgtEl>
                                          <p:spTgt spid="4">
                                            <p:txEl>
                                              <p:pRg st="17" end="17"/>
                                            </p:txEl>
                                          </p:spTgt>
                                        </p:tgtEl>
                                        <p:attrNameLst>
                                          <p:attrName>ppt_x</p:attrName>
                                        </p:attrNameLst>
                                      </p:cBhvr>
                                    </p:anim>
                                    <p:anim from="(-#ppt_h/2)" to="(#ppt_y)" calcmode="lin" valueType="num">
                                      <p:cBhvr>
                                        <p:cTn id="220" dur="1000" fill="hold">
                                          <p:stCondLst>
                                            <p:cond delay="0"/>
                                          </p:stCondLst>
                                        </p:cTn>
                                        <p:tgtEl>
                                          <p:spTgt spid="4">
                                            <p:txEl>
                                              <p:pRg st="17" end="17"/>
                                            </p:txEl>
                                          </p:spTgt>
                                        </p:tgtEl>
                                        <p:attrNameLst>
                                          <p:attrName>ppt_y</p:attrName>
                                        </p:attrNameLst>
                                      </p:cBhvr>
                                    </p:anim>
                                    <p:animRot by="21600000">
                                      <p:cBhvr>
                                        <p:cTn id="221" dur="1000" fill="hold">
                                          <p:stCondLst>
                                            <p:cond delay="0"/>
                                          </p:stCondLst>
                                        </p:cTn>
                                        <p:tgtEl>
                                          <p:spTgt spid="4">
                                            <p:txEl>
                                              <p:pRg st="17" end="17"/>
                                            </p:txEl>
                                          </p:spTgt>
                                        </p:tgtEl>
                                        <p:attrNameLst>
                                          <p:attrName>r</p:attrName>
                                        </p:attrNameLst>
                                      </p:cBhvr>
                                    </p:animRot>
                                  </p:childTnLst>
                                </p:cTn>
                              </p:par>
                            </p:childTnLst>
                          </p:cTn>
                        </p:par>
                        <p:par>
                          <p:cTn id="222" fill="hold">
                            <p:stCondLst>
                              <p:cond delay="4400"/>
                            </p:stCondLst>
                            <p:childTnLst>
                              <p:par>
                                <p:cTn id="223" presetID="42" presetClass="entr" presetSubtype="0" fill="hold" grpId="0" nodeType="afterEffect">
                                  <p:stCondLst>
                                    <p:cond delay="0"/>
                                  </p:stCondLst>
                                  <p:childTnLst>
                                    <p:set>
                                      <p:cBhvr>
                                        <p:cTn id="224" dur="1" fill="hold">
                                          <p:stCondLst>
                                            <p:cond delay="0"/>
                                          </p:stCondLst>
                                        </p:cTn>
                                        <p:tgtEl>
                                          <p:spTgt spid="7"/>
                                        </p:tgtEl>
                                        <p:attrNameLst>
                                          <p:attrName>style.visibility</p:attrName>
                                        </p:attrNameLst>
                                      </p:cBhvr>
                                      <p:to>
                                        <p:strVal val="visible"/>
                                      </p:to>
                                    </p:set>
                                    <p:animEffect transition="in" filter="fade">
                                      <p:cBhvr>
                                        <p:cTn id="225" dur="1000"/>
                                        <p:tgtEl>
                                          <p:spTgt spid="7"/>
                                        </p:tgtEl>
                                      </p:cBhvr>
                                    </p:animEffect>
                                    <p:anim calcmode="lin" valueType="num">
                                      <p:cBhvr>
                                        <p:cTn id="226" dur="1000" fill="hold"/>
                                        <p:tgtEl>
                                          <p:spTgt spid="7"/>
                                        </p:tgtEl>
                                        <p:attrNameLst>
                                          <p:attrName>ppt_x</p:attrName>
                                        </p:attrNameLst>
                                      </p:cBhvr>
                                      <p:tavLst>
                                        <p:tav tm="0">
                                          <p:val>
                                            <p:strVal val="#ppt_x"/>
                                          </p:val>
                                        </p:tav>
                                        <p:tav tm="100000">
                                          <p:val>
                                            <p:strVal val="#ppt_x"/>
                                          </p:val>
                                        </p:tav>
                                      </p:tavLst>
                                    </p:anim>
                                    <p:anim calcmode="lin" valueType="num">
                                      <p:cBhvr>
                                        <p:cTn id="227" dur="1000" fill="hold"/>
                                        <p:tgtEl>
                                          <p:spTgt spid="7"/>
                                        </p:tgtEl>
                                        <p:attrNameLst>
                                          <p:attrName>ppt_y</p:attrName>
                                        </p:attrNameLst>
                                      </p:cBhvr>
                                      <p:tavLst>
                                        <p:tav tm="0">
                                          <p:val>
                                            <p:strVal val="#ppt_y+.1"/>
                                          </p:val>
                                        </p:tav>
                                        <p:tav tm="100000">
                                          <p:val>
                                            <p:strVal val="#ppt_y"/>
                                          </p:val>
                                        </p:tav>
                                      </p:tavLst>
                                    </p:anim>
                                  </p:childTnLst>
                                </p:cTn>
                              </p:par>
                              <p:par>
                                <p:cTn id="228" presetID="10" presetClass="entr" presetSubtype="0" fill="hold" grpId="0" nodeType="withEffect">
                                  <p:stCondLst>
                                    <p:cond delay="0"/>
                                  </p:stCondLst>
                                  <p:childTnLst>
                                    <p:set>
                                      <p:cBhvr>
                                        <p:cTn id="229" dur="1" fill="hold">
                                          <p:stCondLst>
                                            <p:cond delay="0"/>
                                          </p:stCondLst>
                                        </p:cTn>
                                        <p:tgtEl>
                                          <p:spTgt spid="6"/>
                                        </p:tgtEl>
                                        <p:attrNameLst>
                                          <p:attrName>style.visibility</p:attrName>
                                        </p:attrNameLst>
                                      </p:cBhvr>
                                      <p:to>
                                        <p:strVal val="visible"/>
                                      </p:to>
                                    </p:set>
                                    <p:animEffect transition="in" filter="fade">
                                      <p:cBhvr>
                                        <p:cTn id="230" dur="2000"/>
                                        <p:tgtEl>
                                          <p:spTgt spid="6"/>
                                        </p:tgtEl>
                                      </p:cBhvr>
                                    </p:animEffect>
                                  </p:childTnLst>
                                </p:cTn>
                              </p:par>
                              <p:par>
                                <p:cTn id="231" presetID="42" presetClass="entr" presetSubtype="0" fill="hold" grpId="0" nodeType="withEffect">
                                  <p:stCondLst>
                                    <p:cond delay="0"/>
                                  </p:stCondLst>
                                  <p:childTnLst>
                                    <p:set>
                                      <p:cBhvr>
                                        <p:cTn id="232" dur="1" fill="hold">
                                          <p:stCondLst>
                                            <p:cond delay="0"/>
                                          </p:stCondLst>
                                        </p:cTn>
                                        <p:tgtEl>
                                          <p:spTgt spid="10"/>
                                        </p:tgtEl>
                                        <p:attrNameLst>
                                          <p:attrName>style.visibility</p:attrName>
                                        </p:attrNameLst>
                                      </p:cBhvr>
                                      <p:to>
                                        <p:strVal val="visible"/>
                                      </p:to>
                                    </p:set>
                                    <p:animEffect transition="in" filter="fade">
                                      <p:cBhvr>
                                        <p:cTn id="233" dur="1000"/>
                                        <p:tgtEl>
                                          <p:spTgt spid="10"/>
                                        </p:tgtEl>
                                      </p:cBhvr>
                                    </p:animEffect>
                                    <p:anim calcmode="lin" valueType="num">
                                      <p:cBhvr>
                                        <p:cTn id="234" dur="1000" fill="hold"/>
                                        <p:tgtEl>
                                          <p:spTgt spid="10"/>
                                        </p:tgtEl>
                                        <p:attrNameLst>
                                          <p:attrName>ppt_x</p:attrName>
                                        </p:attrNameLst>
                                      </p:cBhvr>
                                      <p:tavLst>
                                        <p:tav tm="0">
                                          <p:val>
                                            <p:strVal val="#ppt_x"/>
                                          </p:val>
                                        </p:tav>
                                        <p:tav tm="100000">
                                          <p:val>
                                            <p:strVal val="#ppt_x"/>
                                          </p:val>
                                        </p:tav>
                                      </p:tavLst>
                                    </p:anim>
                                    <p:anim calcmode="lin" valueType="num">
                                      <p:cBhvr>
                                        <p:cTn id="23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486400" y="1524000"/>
            <a:ext cx="2667000" cy="2362200"/>
          </a:xfrm>
          <a:prstGeom prst="rect">
            <a:avLst/>
          </a:prstGeom>
          <a:solidFill>
            <a:schemeClr val="bg1"/>
          </a:solidFill>
          <a:ln w="76200">
            <a:solidFill>
              <a:schemeClr val="tx1"/>
            </a:solidFill>
          </a:ln>
          <a:effectLst>
            <a:reflection blurRad="6350" stA="50000" endA="275" endPos="40000" dist="101600" dir="5400000" sy="-100000" algn="bl" rotWithShape="0"/>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000" dirty="0">
                <a:solidFill>
                  <a:schemeClr val="tx1"/>
                </a:solidFill>
              </a:rPr>
              <a:t>The little Jewish orphan girl, brought up by her cousin, Mordecai, was lifted to the Persian throne.</a:t>
            </a:r>
          </a:p>
        </p:txBody>
      </p:sp>
      <p:pic>
        <p:nvPicPr>
          <p:cNvPr id="4098" name="Picture 2" descr="C:\users\sheila\desktop\bible study\ultimate royality free\1-bib pics-ot\esther\Esther &amp; Ahasuerus\Esther 1141-14.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flipH="1">
            <a:off x="838200" y="685800"/>
            <a:ext cx="4235500" cy="548640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flipH="1">
            <a:off x="838198" y="685800"/>
            <a:ext cx="3886201" cy="556260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
        <p:nvSpPr>
          <p:cNvPr id="4" name="Rectangle 3"/>
          <p:cNvSpPr/>
          <p:nvPr/>
        </p:nvSpPr>
        <p:spPr>
          <a:xfrm>
            <a:off x="5105400" y="1828800"/>
            <a:ext cx="3200400" cy="2971800"/>
          </a:xfrm>
          <a:prstGeom prst="rect">
            <a:avLst/>
          </a:prstGeom>
          <a:solidFill>
            <a:schemeClr val="bg1"/>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000" dirty="0">
                <a:solidFill>
                  <a:schemeClr val="tx1"/>
                </a:solidFill>
              </a:rPr>
              <a:t>Mordecai, Esther’s cousin, was a leader of the people of Judah that were in Shushan, the Persian capital.</a:t>
            </a:r>
          </a:p>
          <a:p>
            <a:pPr algn="just">
              <a:defRPr/>
            </a:pPr>
            <a:endParaRPr lang="en-US" sz="800" dirty="0">
              <a:solidFill>
                <a:schemeClr val="tx1"/>
              </a:solidFill>
            </a:endParaRPr>
          </a:p>
          <a:p>
            <a:pPr algn="just">
              <a:defRPr/>
            </a:pPr>
            <a:r>
              <a:rPr lang="en-US" sz="2000" dirty="0">
                <a:solidFill>
                  <a:schemeClr val="tx1"/>
                </a:solidFill>
              </a:rPr>
              <a:t>Mordecai told Esther to keep it a secret that she was a Jew.</a:t>
            </a: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6"/>
          <p:cNvSpPr txBox="1">
            <a:spLocks noChangeArrowheads="1"/>
          </p:cNvSpPr>
          <p:nvPr/>
        </p:nvSpPr>
        <p:spPr bwMode="auto">
          <a:xfrm>
            <a:off x="5715000" y="1342579"/>
            <a:ext cx="2590800" cy="3308598"/>
          </a:xfrm>
          <a:prstGeom prst="rect">
            <a:avLst/>
          </a:prstGeom>
          <a:solidFill>
            <a:schemeClr val="bg1"/>
          </a:solidFill>
          <a:ln w="57150">
            <a:solidFill>
              <a:schemeClr val="tx1"/>
            </a:solidFill>
            <a:miter lim="800000"/>
            <a:headEnd/>
            <a:tailEnd/>
          </a:ln>
          <a:effectLst>
            <a:reflection blurRad="6350" stA="50000" endA="300" endPos="38500" dist="50800" dir="5400000" sy="-100000" algn="bl" rotWithShape="0"/>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sz="2000" dirty="0">
                <a:latin typeface="Times New Roman" pitchFamily="18" charset="0"/>
              </a:rPr>
              <a:t>Esther 2</a:t>
            </a:r>
          </a:p>
          <a:p>
            <a:pPr algn="just" eaLnBrk="1" hangingPunct="1"/>
            <a:endParaRPr lang="en-US" sz="900" dirty="0">
              <a:latin typeface="Times New Roman" pitchFamily="18" charset="0"/>
            </a:endParaRPr>
          </a:p>
          <a:p>
            <a:pPr algn="just" eaLnBrk="1" hangingPunct="1"/>
            <a:r>
              <a:rPr lang="en-US" sz="2000" dirty="0">
                <a:latin typeface="Times New Roman" pitchFamily="18" charset="0"/>
              </a:rPr>
              <a:t>“</a:t>
            </a:r>
            <a:r>
              <a:rPr lang="en-US" sz="2000" baseline="30000" dirty="0">
                <a:latin typeface="Times New Roman" pitchFamily="18" charset="0"/>
              </a:rPr>
              <a:t>21</a:t>
            </a:r>
            <a:r>
              <a:rPr lang="en-US" sz="2000" dirty="0">
                <a:latin typeface="Times New Roman" pitchFamily="18" charset="0"/>
              </a:rPr>
              <a:t>In those days, while Mordecai sat in the king’s gate, two of the king’s chamberlains, Bigthan and Teresh, of those which kept the door, were wroth, and sought to lay hand on the king Ahasuerus.”</a:t>
            </a:r>
          </a:p>
        </p:txBody>
      </p:sp>
      <p:pic>
        <p:nvPicPr>
          <p:cNvPr id="11267" name="Picture 3" descr="C:\users\sheila\desktop\bible study\ultimate royality free\1-bib pics-ot\esther\Mordecai hears Bigthan &amp; Teresh 1414-13d.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28600" y="228600"/>
            <a:ext cx="5110480" cy="640080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sheila\desktop\bible study\ultimate royality free\1-bib pics-ot\esther\Hatach shows Esther decree 1414-14c.jpg"/>
          <p:cNvPicPr>
            <a:picLocks noChangeAspect="1" noChangeArrowheads="1"/>
          </p:cNvPicPr>
          <p:nvPr/>
        </p:nvPicPr>
        <p:blipFill>
          <a:blip r:embed="rId2" cstate="email"/>
          <a:srcRect/>
          <a:stretch>
            <a:fillRect/>
          </a:stretch>
        </p:blipFill>
        <p:spPr bwMode="auto">
          <a:xfrm flipH="1">
            <a:off x="844067" y="838200"/>
            <a:ext cx="4642333" cy="4343400"/>
          </a:xfrm>
          <a:prstGeom prst="rect">
            <a:avLst/>
          </a:prstGeom>
          <a:noFill/>
          <a:ln w="38100">
            <a:solidFill>
              <a:srgbClr val="FFC000"/>
            </a:solidFill>
            <a:miter lim="800000"/>
            <a:headEnd/>
            <a:tailEnd/>
          </a:ln>
          <a:effectLst>
            <a:reflection blurRad="6350" stA="50000" endA="300" endPos="38500" dist="50800" dir="5400000" sy="-100000" algn="bl" rotWithShape="0"/>
          </a:effectLst>
        </p:spPr>
      </p:pic>
      <p:sp>
        <p:nvSpPr>
          <p:cNvPr id="4" name="Text Box 6"/>
          <p:cNvSpPr txBox="1">
            <a:spLocks noChangeArrowheads="1"/>
          </p:cNvSpPr>
          <p:nvPr/>
        </p:nvSpPr>
        <p:spPr bwMode="auto">
          <a:xfrm>
            <a:off x="5715000" y="823452"/>
            <a:ext cx="2590800" cy="5170646"/>
          </a:xfrm>
          <a:prstGeom prst="rect">
            <a:avLst/>
          </a:prstGeom>
          <a:solidFill>
            <a:schemeClr val="bg1"/>
          </a:solidFill>
          <a:ln w="57150" cmpd="sng">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sz="2000" dirty="0">
                <a:latin typeface="Times New Roman" pitchFamily="18" charset="0"/>
              </a:rPr>
              <a:t>Esther 2</a:t>
            </a:r>
          </a:p>
          <a:p>
            <a:pPr algn="just" eaLnBrk="1" hangingPunct="1"/>
            <a:endParaRPr lang="en-US" sz="1000" dirty="0">
              <a:latin typeface="Times New Roman" pitchFamily="18" charset="0"/>
            </a:endParaRPr>
          </a:p>
          <a:p>
            <a:pPr algn="just" eaLnBrk="1" hangingPunct="1"/>
            <a:r>
              <a:rPr lang="en-US" sz="2000" dirty="0">
                <a:latin typeface="Times New Roman" pitchFamily="18" charset="0"/>
              </a:rPr>
              <a:t>“</a:t>
            </a:r>
            <a:r>
              <a:rPr lang="en-US" sz="2000" baseline="30000" dirty="0">
                <a:latin typeface="Times New Roman" pitchFamily="18" charset="0"/>
              </a:rPr>
              <a:t>22</a:t>
            </a:r>
            <a:r>
              <a:rPr lang="en-US" sz="2000" dirty="0">
                <a:latin typeface="Times New Roman" pitchFamily="18" charset="0"/>
              </a:rPr>
              <a:t>And the thing was known to Mordecai, who told it unto Esther the queen; and Esther certified the king thereof in Mordecai’s name.  </a:t>
            </a:r>
            <a:r>
              <a:rPr lang="en-US" sz="2000" baseline="30000" dirty="0">
                <a:latin typeface="Times New Roman" pitchFamily="18" charset="0"/>
              </a:rPr>
              <a:t>23</a:t>
            </a:r>
            <a:r>
              <a:rPr lang="en-US" sz="2000" dirty="0">
                <a:latin typeface="Times New Roman" pitchFamily="18" charset="0"/>
              </a:rPr>
              <a:t>And when inquisition was made of the matter, it was found out; therefore they were both hanged on a tree: and it was written in the book of the chronicles before the king.”</a:t>
            </a:r>
          </a:p>
        </p:txBody>
      </p:sp>
    </p:spTree>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evel 4"/>
          <p:cNvSpPr/>
          <p:nvPr/>
        </p:nvSpPr>
        <p:spPr>
          <a:xfrm>
            <a:off x="1066800" y="1066800"/>
            <a:ext cx="6934200" cy="4648200"/>
          </a:xfrm>
          <a:prstGeom prst="bevel">
            <a:avLst/>
          </a:prstGeom>
          <a:solidFill>
            <a:srgbClr val="FFC000"/>
          </a:solidFill>
          <a:ln>
            <a:solidFill>
              <a:srgbClr val="9B8609"/>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Rectangle 1"/>
          <p:cNvSpPr/>
          <p:nvPr/>
        </p:nvSpPr>
        <p:spPr>
          <a:xfrm>
            <a:off x="1676400" y="1676400"/>
            <a:ext cx="5715000" cy="3429000"/>
          </a:xfrm>
          <a:prstGeom prst="rect">
            <a:avLst/>
          </a:prstGeom>
          <a:solidFill>
            <a:schemeClr val="bg1"/>
          </a:solidFill>
          <a:ln>
            <a:solidFill>
              <a:srgbClr val="9B860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0" b="1" dirty="0">
                <a:ln w="28575">
                  <a:solidFill>
                    <a:sysClr val="windowText" lastClr="000000"/>
                  </a:solidFill>
                </a:ln>
                <a:solidFill>
                  <a:srgbClr val="029C11"/>
                </a:solidFill>
                <a:latin typeface="Arial" pitchFamily="34" charset="0"/>
                <a:cs typeface="Arial" pitchFamily="34" charset="0"/>
              </a:rPr>
              <a:t>THE PLOT OF HAMAN</a:t>
            </a:r>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sharpenSoften amount="25000"/>
                    </a14:imgEffect>
                    <a14:imgEffect>
                      <a14:saturation sat="33000"/>
                    </a14:imgEffect>
                    <a14:imgEffect>
                      <a14:brightnessContrast contrast="20000"/>
                    </a14:imgEffect>
                  </a14:imgLayer>
                </a14:imgProps>
              </a:ext>
              <a:ext uri="{28A0092B-C50C-407E-A947-70E740481C1C}">
                <a14:useLocalDpi xmlns:a14="http://schemas.microsoft.com/office/drawing/2010/main" val="0"/>
              </a:ext>
            </a:extLst>
          </a:blip>
          <a:srcRect/>
          <a:stretch/>
        </p:blipFill>
        <p:spPr bwMode="auto">
          <a:xfrm flipH="1">
            <a:off x="6083300" y="1854200"/>
            <a:ext cx="2146300" cy="2413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Rectangle 5"/>
          <p:cNvSpPr/>
          <p:nvPr/>
        </p:nvSpPr>
        <p:spPr>
          <a:xfrm>
            <a:off x="3124200" y="1828800"/>
            <a:ext cx="2819400" cy="3429000"/>
          </a:xfrm>
          <a:prstGeom prst="rect">
            <a:avLst/>
          </a:prstGeom>
          <a:solidFill>
            <a:schemeClr val="bg1"/>
          </a:solidFill>
          <a:ln w="57150">
            <a:solidFill>
              <a:schemeClr val="tx1"/>
            </a:solid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000" dirty="0">
                <a:solidFill>
                  <a:schemeClr val="tx1"/>
                </a:solidFill>
                <a:latin typeface="Times New Roman" pitchFamily="18" charset="0"/>
                <a:cs typeface="Times New Roman" pitchFamily="18" charset="0"/>
              </a:rPr>
              <a:t>Esther 3:2</a:t>
            </a:r>
          </a:p>
          <a:p>
            <a:pPr algn="just">
              <a:defRPr/>
            </a:pPr>
            <a:endParaRPr lang="en-US" sz="1050" dirty="0">
              <a:solidFill>
                <a:schemeClr val="tx1"/>
              </a:solidFill>
              <a:latin typeface="Times New Roman" pitchFamily="18" charset="0"/>
              <a:cs typeface="Times New Roman" pitchFamily="18" charset="0"/>
            </a:endParaRPr>
          </a:p>
          <a:p>
            <a:pPr algn="just">
              <a:defRPr/>
            </a:pPr>
            <a:r>
              <a:rPr lang="en-US" sz="2000" dirty="0">
                <a:solidFill>
                  <a:schemeClr val="tx1"/>
                </a:solidFill>
                <a:latin typeface="Times New Roman" pitchFamily="18" charset="0"/>
                <a:cs typeface="Times New Roman" pitchFamily="18" charset="0"/>
              </a:rPr>
              <a:t>“And all the king’s servants, that were in the king’s gate, bowed, and reverenced Haman: for the king had so commanded concerning him. But Mordecai bowed not, nor did him reverence.”</a:t>
            </a:r>
          </a:p>
        </p:txBody>
      </p:sp>
      <p:sp>
        <p:nvSpPr>
          <p:cNvPr id="9" name="Rectangle 8"/>
          <p:cNvSpPr/>
          <p:nvPr/>
        </p:nvSpPr>
        <p:spPr>
          <a:xfrm>
            <a:off x="6083300" y="4038600"/>
            <a:ext cx="2222500"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Mordecai</a:t>
            </a:r>
          </a:p>
          <a:p>
            <a:pPr algn="ctr">
              <a:defRPr/>
            </a:pPr>
            <a:r>
              <a:rPr lang="en-US" dirty="0">
                <a:solidFill>
                  <a:schemeClr val="tx1"/>
                </a:solidFill>
              </a:rPr>
              <a:t>Esther’s Cousin</a:t>
            </a:r>
          </a:p>
        </p:txBody>
      </p:sp>
      <p:pic>
        <p:nvPicPr>
          <p:cNvPr id="10" name="Picture 9"/>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838200" y="1905000"/>
            <a:ext cx="2120900" cy="2590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8" name="Rectangle 7"/>
          <p:cNvSpPr/>
          <p:nvPr/>
        </p:nvSpPr>
        <p:spPr>
          <a:xfrm>
            <a:off x="762000" y="4267200"/>
            <a:ext cx="2197100" cy="304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Wicked Haman</a:t>
            </a:r>
          </a:p>
        </p:txBody>
      </p:sp>
      <p:pic>
        <p:nvPicPr>
          <p:cNvPr id="11" name="Picture 3" descr="C:\Users\sheila\Desktop\BIBLE STUDY\photos\Stained Glass Jesus.JPG"/>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rot="5400000">
            <a:off x="3886198" y="-4114798"/>
            <a:ext cx="1295401" cy="9524999"/>
          </a:xfrm>
          <a:prstGeom prst="rect">
            <a:avLst/>
          </a:prstGeom>
          <a:ln w="57150" cap="sq">
            <a:solidFill>
              <a:srgbClr val="FFC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sheila\desktop\bible study\ultimate royality free\1-bib pics-ot\esther\Mordecai won't bow\Haman w Mordecai H-roll-86.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990600" y="304800"/>
            <a:ext cx="7162800" cy="537210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10" name="Text Box 6"/>
          <p:cNvSpPr txBox="1">
            <a:spLocks noChangeArrowheads="1"/>
          </p:cNvSpPr>
          <p:nvPr/>
        </p:nvSpPr>
        <p:spPr bwMode="auto">
          <a:xfrm>
            <a:off x="1219200" y="5105400"/>
            <a:ext cx="6781800" cy="1092607"/>
          </a:xfrm>
          <a:prstGeom prst="rect">
            <a:avLst/>
          </a:prstGeom>
          <a:solidFill>
            <a:schemeClr val="bg1"/>
          </a:solidFill>
          <a:ln w="5715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dirty="0">
                <a:latin typeface="Times New Roman" pitchFamily="18" charset="0"/>
                <a:cs typeface="Times New Roman" pitchFamily="18" charset="0"/>
              </a:rPr>
              <a:t>Esther 3:5</a:t>
            </a:r>
          </a:p>
          <a:p>
            <a:pPr eaLnBrk="1" hangingPunct="1"/>
            <a:endParaRPr lang="en-US" sz="500" dirty="0">
              <a:latin typeface="Times New Roman" pitchFamily="18" charset="0"/>
              <a:cs typeface="Times New Roman" pitchFamily="18" charset="0"/>
            </a:endParaRPr>
          </a:p>
          <a:p>
            <a:pPr eaLnBrk="1" hangingPunct="1"/>
            <a:r>
              <a:rPr lang="en-US" sz="2000" dirty="0">
                <a:latin typeface="Times New Roman" pitchFamily="18" charset="0"/>
                <a:cs typeface="Times New Roman" pitchFamily="18" charset="0"/>
              </a:rPr>
              <a:t>“And when Haman saw that Mordecai bowed not, nor did him reverence, then was Haman full of wrath.”</a:t>
            </a:r>
          </a:p>
        </p:txBody>
      </p:sp>
    </p:spTree>
    <p:extLst>
      <p:ext uri="{BB962C8B-B14F-4D97-AF65-F5344CB8AC3E}">
        <p14:creationId xmlns:p14="http://schemas.microsoft.com/office/powerpoint/2010/main" val="3123080623"/>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3505200"/>
            <a:ext cx="3048000" cy="17526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Box 6"/>
          <p:cNvSpPr txBox="1">
            <a:spLocks noChangeArrowheads="1"/>
          </p:cNvSpPr>
          <p:nvPr/>
        </p:nvSpPr>
        <p:spPr bwMode="auto">
          <a:xfrm>
            <a:off x="685800" y="892175"/>
            <a:ext cx="3124200" cy="2308225"/>
          </a:xfrm>
          <a:prstGeom prst="rect">
            <a:avLst/>
          </a:prstGeom>
          <a:noFill/>
          <a:ln w="9525">
            <a:noFill/>
            <a:miter lim="800000"/>
            <a:headEnd/>
            <a:tailEnd/>
          </a:ln>
        </p:spPr>
        <p:txBody>
          <a:bodyPr wrap="square">
            <a:spAutoFit/>
          </a:bodyPr>
          <a:lstStyle/>
          <a:p>
            <a:pPr>
              <a:defRPr/>
            </a:pPr>
            <a:r>
              <a:rPr lang="en-US" sz="2400" b="1" dirty="0">
                <a:solidFill>
                  <a:schemeClr val="bg1"/>
                </a:solidFill>
                <a:latin typeface="+mn-lt"/>
                <a:cs typeface="Times New Roman" pitchFamily="18" charset="0"/>
              </a:rPr>
              <a:t>Haman wanted to punish Mordecai, but how could he do anything to the man that had saved the life of the king?</a:t>
            </a:r>
          </a:p>
        </p:txBody>
      </p:sp>
      <p:sp>
        <p:nvSpPr>
          <p:cNvPr id="9" name="Text Box 6"/>
          <p:cNvSpPr txBox="1">
            <a:spLocks noChangeArrowheads="1"/>
          </p:cNvSpPr>
          <p:nvPr/>
        </p:nvSpPr>
        <p:spPr bwMode="auto">
          <a:xfrm>
            <a:off x="609600" y="3581400"/>
            <a:ext cx="3048000" cy="2308225"/>
          </a:xfrm>
          <a:prstGeom prst="rect">
            <a:avLst/>
          </a:prstGeom>
          <a:noFill/>
          <a:ln w="9525">
            <a:noFill/>
            <a:miter lim="800000"/>
            <a:headEnd/>
            <a:tailEnd/>
          </a:ln>
        </p:spPr>
        <p:txBody>
          <a:bodyPr wrap="square">
            <a:spAutoFit/>
          </a:bodyPr>
          <a:lstStyle/>
          <a:p>
            <a:pPr>
              <a:defRPr/>
            </a:pPr>
            <a:r>
              <a:rPr lang="en-US" sz="2400" dirty="0">
                <a:latin typeface="+mn-lt"/>
                <a:cs typeface="Times New Roman" pitchFamily="18" charset="0"/>
              </a:rPr>
              <a:t>The answer came to him when he found out that Mordecai was a Jew.</a:t>
            </a:r>
          </a:p>
          <a:p>
            <a:pPr>
              <a:defRPr/>
            </a:pPr>
            <a:endParaRPr lang="en-US" sz="2400" dirty="0">
              <a:latin typeface="+mn-lt"/>
              <a:cs typeface="Times New Roman" pitchFamily="18" charset="0"/>
            </a:endParaRPr>
          </a:p>
          <a:p>
            <a:pPr>
              <a:defRPr/>
            </a:pPr>
            <a:endParaRPr lang="en-US" sz="2400" dirty="0">
              <a:latin typeface="+mn-lt"/>
              <a:cs typeface="Times New Roman" pitchFamily="18" charset="0"/>
            </a:endParaRPr>
          </a:p>
        </p:txBody>
      </p:sp>
      <p:pic>
        <p:nvPicPr>
          <p:cNvPr id="6" name="Picture 5"/>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4089020" y="990600"/>
            <a:ext cx="4115179" cy="495300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
        <p:nvSpPr>
          <p:cNvPr id="7" name="Rectangle 6"/>
          <p:cNvSpPr/>
          <p:nvPr/>
        </p:nvSpPr>
        <p:spPr>
          <a:xfrm>
            <a:off x="4038600" y="5562600"/>
            <a:ext cx="4241800" cy="381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Wicked Haman</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543779" y="685800"/>
            <a:ext cx="3762021" cy="5334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8915" name="Text Box 6"/>
          <p:cNvSpPr txBox="1">
            <a:spLocks noChangeArrowheads="1"/>
          </p:cNvSpPr>
          <p:nvPr/>
        </p:nvSpPr>
        <p:spPr bwMode="auto">
          <a:xfrm>
            <a:off x="762000" y="833259"/>
            <a:ext cx="3581400" cy="3662541"/>
          </a:xfrm>
          <a:prstGeom prst="rect">
            <a:avLst/>
          </a:prstGeom>
          <a:solidFill>
            <a:schemeClr val="bg1"/>
          </a:solidFill>
          <a:ln w="8255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sz="2000" dirty="0">
                <a:latin typeface="Times New Roman" pitchFamily="18" charset="0"/>
                <a:cs typeface="Times New Roman" pitchFamily="18" charset="0"/>
              </a:rPr>
              <a:t>Esther 3</a:t>
            </a:r>
          </a:p>
          <a:p>
            <a:pPr algn="just" eaLnBrk="1" hangingPunct="1"/>
            <a:endParaRPr lang="en-US" sz="1200" dirty="0">
              <a:latin typeface="Times New Roman" pitchFamily="18" charset="0"/>
              <a:cs typeface="Times New Roman" pitchFamily="18" charset="0"/>
            </a:endParaRPr>
          </a:p>
          <a:p>
            <a:pPr algn="just" eaLnBrk="1" hangingPunct="1"/>
            <a:r>
              <a:rPr lang="en-US" sz="2000" dirty="0">
                <a:latin typeface="Times New Roman" pitchFamily="18" charset="0"/>
                <a:cs typeface="Times New Roman" pitchFamily="18" charset="0"/>
              </a:rPr>
              <a:t>“</a:t>
            </a:r>
            <a:r>
              <a:rPr lang="en-US" sz="2000" baseline="30000" dirty="0">
                <a:latin typeface="Times New Roman" pitchFamily="18" charset="0"/>
                <a:cs typeface="Times New Roman" pitchFamily="18" charset="0"/>
              </a:rPr>
              <a:t>8</a:t>
            </a:r>
            <a:r>
              <a:rPr lang="en-US" sz="2000" dirty="0">
                <a:latin typeface="Times New Roman" pitchFamily="18" charset="0"/>
                <a:cs typeface="Times New Roman" pitchFamily="18" charset="0"/>
              </a:rPr>
              <a:t>And Haman said unto king Ahasuerus, </a:t>
            </a:r>
            <a:r>
              <a:rPr lang="en-US" sz="2000" b="1" dirty="0">
                <a:latin typeface="Times New Roman" pitchFamily="18" charset="0"/>
                <a:cs typeface="Times New Roman" pitchFamily="18" charset="0"/>
              </a:rPr>
              <a:t>There is a certain people</a:t>
            </a:r>
            <a:r>
              <a:rPr lang="en-US" sz="2000" dirty="0">
                <a:latin typeface="Times New Roman" pitchFamily="18" charset="0"/>
                <a:cs typeface="Times New Roman" pitchFamily="18" charset="0"/>
              </a:rPr>
              <a:t> </a:t>
            </a:r>
            <a:r>
              <a:rPr lang="en-US" sz="2000" b="1" dirty="0">
                <a:latin typeface="Times New Roman" pitchFamily="18" charset="0"/>
                <a:cs typeface="Times New Roman" pitchFamily="18" charset="0"/>
              </a:rPr>
              <a:t>scattered abroad </a:t>
            </a:r>
            <a:r>
              <a:rPr lang="en-US" sz="2000" dirty="0">
                <a:latin typeface="Times New Roman" pitchFamily="18" charset="0"/>
                <a:cs typeface="Times New Roman" pitchFamily="18" charset="0"/>
              </a:rPr>
              <a:t>and dispersed among the people in all the provinces of thy kingdom; and </a:t>
            </a:r>
            <a:r>
              <a:rPr lang="en-US" sz="2000" b="1" dirty="0">
                <a:latin typeface="Times New Roman" pitchFamily="18" charset="0"/>
                <a:cs typeface="Times New Roman" pitchFamily="18" charset="0"/>
              </a:rPr>
              <a:t>their laws are diverse from all people; neither keep they the king’s laws: </a:t>
            </a:r>
            <a:r>
              <a:rPr lang="en-US" sz="2000" dirty="0">
                <a:latin typeface="Times New Roman" pitchFamily="18" charset="0"/>
                <a:cs typeface="Times New Roman" pitchFamily="18" charset="0"/>
              </a:rPr>
              <a:t>therefore it is not for the king’s profit to suffer them.”</a:t>
            </a:r>
            <a:endParaRPr lang="en-US" sz="1100" dirty="0">
              <a:latin typeface="Times New Roman" pitchFamily="18" charset="0"/>
              <a:cs typeface="Times New Roman" pitchFamily="18" charset="0"/>
            </a:endParaRPr>
          </a:p>
        </p:txBody>
      </p:sp>
      <p:sp>
        <p:nvSpPr>
          <p:cNvPr id="7" name="Rectangle 6"/>
          <p:cNvSpPr/>
          <p:nvPr/>
        </p:nvSpPr>
        <p:spPr>
          <a:xfrm>
            <a:off x="762000" y="4724400"/>
            <a:ext cx="7543800" cy="1295400"/>
          </a:xfrm>
          <a:prstGeom prst="rect">
            <a:avLst/>
          </a:prstGeom>
          <a:solidFill>
            <a:schemeClr val="bg1"/>
          </a:solidFill>
          <a:ln w="57150">
            <a:solidFill>
              <a:srgbClr val="C00000"/>
            </a:solidFill>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000" dirty="0">
                <a:solidFill>
                  <a:schemeClr val="tx1"/>
                </a:solidFill>
              </a:rPr>
              <a:t>Haman made a false and malicious representation of the Jews.  He described them as if they were fugitives, vagabonds and lawless.  He made the king believe that the Jews were dangerous.</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afterEffect">
                                  <p:stCondLst>
                                    <p:cond delay="1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800" decel="100000"/>
                                        <p:tgtEl>
                                          <p:spTgt spid="7"/>
                                        </p:tgtEl>
                                      </p:cBhvr>
                                    </p:animEffect>
                                    <p:anim calcmode="lin" valueType="num">
                                      <p:cBhvr>
                                        <p:cTn id="8" dur="800" decel="100000" fill="hold"/>
                                        <p:tgtEl>
                                          <p:spTgt spid="7"/>
                                        </p:tgtEl>
                                        <p:attrNameLst>
                                          <p:attrName>style.rotation</p:attrName>
                                        </p:attrNameLst>
                                      </p:cBhvr>
                                      <p:tavLst>
                                        <p:tav tm="0">
                                          <p:val>
                                            <p:fltVal val="-90"/>
                                          </p:val>
                                        </p:tav>
                                        <p:tav tm="100000">
                                          <p:val>
                                            <p:fltVal val="0"/>
                                          </p:val>
                                        </p:tav>
                                      </p:tavLst>
                                    </p:anim>
                                    <p:anim calcmode="lin" valueType="num">
                                      <p:cBhvr>
                                        <p:cTn id="9" dur="800" decel="100000" fill="hold"/>
                                        <p:tgtEl>
                                          <p:spTgt spid="7"/>
                                        </p:tgtEl>
                                        <p:attrNameLst>
                                          <p:attrName>ppt_x</p:attrName>
                                        </p:attrNameLst>
                                      </p:cBhvr>
                                      <p:tavLst>
                                        <p:tav tm="0">
                                          <p:val>
                                            <p:strVal val="#ppt_x+0.4"/>
                                          </p:val>
                                        </p:tav>
                                        <p:tav tm="100000">
                                          <p:val>
                                            <p:strVal val="#ppt_x-0.05"/>
                                          </p:val>
                                        </p:tav>
                                      </p:tavLst>
                                    </p:anim>
                                    <p:anim calcmode="lin" valueType="num">
                                      <p:cBhvr>
                                        <p:cTn id="10" dur="800" decel="100000" fill="hold"/>
                                        <p:tgtEl>
                                          <p:spTgt spid="7"/>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543779" y="762000"/>
            <a:ext cx="3762021" cy="5334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8" name="Text Box 6"/>
          <p:cNvSpPr txBox="1">
            <a:spLocks noChangeArrowheads="1"/>
          </p:cNvSpPr>
          <p:nvPr/>
        </p:nvSpPr>
        <p:spPr bwMode="auto">
          <a:xfrm>
            <a:off x="762000" y="862295"/>
            <a:ext cx="3581400" cy="2716128"/>
          </a:xfrm>
          <a:prstGeom prst="rect">
            <a:avLst/>
          </a:prstGeom>
          <a:solidFill>
            <a:schemeClr val="bg1"/>
          </a:solidFill>
          <a:ln w="8255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sz="2000" dirty="0">
                <a:latin typeface="Times New Roman" pitchFamily="18" charset="0"/>
                <a:cs typeface="Times New Roman" pitchFamily="18" charset="0"/>
              </a:rPr>
              <a:t>Esther 3</a:t>
            </a:r>
          </a:p>
          <a:p>
            <a:pPr algn="just" eaLnBrk="1" hangingPunct="1"/>
            <a:endParaRPr lang="en-US" sz="1050" dirty="0">
              <a:latin typeface="Times New Roman" pitchFamily="18" charset="0"/>
              <a:cs typeface="Times New Roman" pitchFamily="18" charset="0"/>
            </a:endParaRPr>
          </a:p>
          <a:p>
            <a:pPr algn="just" eaLnBrk="1" hangingPunct="1"/>
            <a:r>
              <a:rPr lang="en-US" sz="2000" dirty="0">
                <a:latin typeface="Times New Roman" pitchFamily="18" charset="0"/>
                <a:cs typeface="Times New Roman" pitchFamily="18" charset="0"/>
              </a:rPr>
              <a:t>“</a:t>
            </a:r>
            <a:r>
              <a:rPr lang="en-US" sz="2000" baseline="30000" dirty="0">
                <a:latin typeface="Times New Roman" pitchFamily="18" charset="0"/>
                <a:cs typeface="Times New Roman" pitchFamily="18" charset="0"/>
              </a:rPr>
              <a:t>9</a:t>
            </a:r>
            <a:r>
              <a:rPr lang="en-US" sz="2000" dirty="0">
                <a:latin typeface="Times New Roman" pitchFamily="18" charset="0"/>
                <a:cs typeface="Times New Roman" pitchFamily="18" charset="0"/>
              </a:rPr>
              <a:t>If it please the king, let it be written that they may be destroyed: and I will pay ten thousand talents of silver to the hands of those that have the charge of the business, to bring it into the king’s treasuries.”</a:t>
            </a:r>
          </a:p>
        </p:txBody>
      </p:sp>
      <p:sp>
        <p:nvSpPr>
          <p:cNvPr id="11" name="Text Box 6"/>
          <p:cNvSpPr txBox="1">
            <a:spLocks noChangeArrowheads="1"/>
          </p:cNvSpPr>
          <p:nvPr/>
        </p:nvSpPr>
        <p:spPr bwMode="auto">
          <a:xfrm>
            <a:off x="762000" y="685800"/>
            <a:ext cx="3581400" cy="5501506"/>
          </a:xfrm>
          <a:prstGeom prst="rect">
            <a:avLst/>
          </a:prstGeom>
          <a:solidFill>
            <a:schemeClr val="bg1"/>
          </a:solidFill>
          <a:ln w="82550">
            <a:solidFill>
              <a:srgbClr val="FFC000"/>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endParaRPr lang="en-US" sz="2000" dirty="0">
              <a:cs typeface="Arial" charset="0"/>
            </a:endParaRPr>
          </a:p>
          <a:p>
            <a:pPr algn="just" eaLnBrk="1" hangingPunct="1"/>
            <a:r>
              <a:rPr lang="en-US" sz="2000" dirty="0">
                <a:cs typeface="Arial" charset="0"/>
              </a:rPr>
              <a:t>The king took his ring from his hand and gave it unto Haman the Jews' enemy.</a:t>
            </a:r>
          </a:p>
          <a:p>
            <a:pPr algn="just" eaLnBrk="1" hangingPunct="1"/>
            <a:endParaRPr lang="en-US" sz="1050" dirty="0">
              <a:cs typeface="Arial" charset="0"/>
            </a:endParaRPr>
          </a:p>
          <a:p>
            <a:pPr algn="just" eaLnBrk="1" hangingPunct="1"/>
            <a:r>
              <a:rPr lang="en-US" sz="2000" dirty="0">
                <a:cs typeface="Arial" charset="0"/>
              </a:rPr>
              <a:t>Haman was to use the kings ring to seal the document that Haman would deliver through out the land.</a:t>
            </a:r>
          </a:p>
          <a:p>
            <a:pPr algn="just" eaLnBrk="1" hangingPunct="1"/>
            <a:endParaRPr lang="en-US" sz="1050" dirty="0">
              <a:cs typeface="Arial" charset="0"/>
            </a:endParaRPr>
          </a:p>
          <a:p>
            <a:pPr algn="just" eaLnBrk="1" hangingPunct="1"/>
            <a:r>
              <a:rPr lang="en-US" sz="2000" dirty="0">
                <a:cs typeface="Arial" charset="0"/>
              </a:rPr>
              <a:t>The document said that all the Jews in the land were to be massacred.</a:t>
            </a:r>
          </a:p>
          <a:p>
            <a:pPr algn="just" eaLnBrk="1" hangingPunct="1"/>
            <a:endParaRPr lang="en-US" sz="1050" dirty="0">
              <a:cs typeface="Arial" charset="0"/>
            </a:endParaRPr>
          </a:p>
          <a:p>
            <a:pPr algn="just" eaLnBrk="1" hangingPunct="1"/>
            <a:r>
              <a:rPr lang="en-US" sz="2000" dirty="0">
                <a:cs typeface="Arial" charset="0"/>
              </a:rPr>
              <a:t>Haman even offered to pay the king ten thousand talents of silver to replace the revenue of losing so many citizens.</a:t>
            </a:r>
            <a:endParaRPr lang="en-US" dirty="0">
              <a:cs typeface="Arial" charset="0"/>
            </a:endParaRPr>
          </a:p>
        </p:txBody>
      </p:sp>
    </p:spTree>
    <p:extLst>
      <p:ext uri="{BB962C8B-B14F-4D97-AF65-F5344CB8AC3E}">
        <p14:creationId xmlns:p14="http://schemas.microsoft.com/office/powerpoint/2010/main" val="9763031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743200"/>
            <a:ext cx="9144000" cy="1295400"/>
          </a:xfrm>
          <a:prstGeom prst="rect">
            <a:avLst/>
          </a:prstGeom>
          <a:solidFill>
            <a:schemeClr val="tx1"/>
          </a:solidFill>
          <a:ln w="38100">
            <a:solidFill>
              <a:srgbClr val="D2A000"/>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4400" b="1" dirty="0">
                <a:ln w="50800"/>
                <a:solidFill>
                  <a:srgbClr val="FFFFFF">
                    <a:shade val="50000"/>
                  </a:srgbClr>
                </a:solidFill>
              </a:rPr>
              <a:t>HISTORICAL BACKGROUND</a:t>
            </a:r>
          </a:p>
        </p:txBody>
      </p:sp>
      <p:pic>
        <p:nvPicPr>
          <p:cNvPr id="7171" name="Picture 3" descr="C:\Users\sheila\Desktop\BIBLE STUDY\photos\Stained Glass Jesus.JPG"/>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rot="5400000">
            <a:off x="3365498" y="-3390900"/>
            <a:ext cx="2362200" cy="91440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 name="Picture 3" descr="C:\Users\sheila\Desktop\BIBLE STUDY\photos\Stained Glass Jesus.JPG"/>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rot="5400000" flipH="1">
            <a:off x="3371850" y="1047750"/>
            <a:ext cx="2400300" cy="91439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150061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p:cNvSpPr/>
          <p:nvPr/>
        </p:nvSpPr>
        <p:spPr>
          <a:xfrm>
            <a:off x="1143000" y="457200"/>
            <a:ext cx="6934200" cy="5867400"/>
          </a:xfrm>
          <a:prstGeom prst="horizontalScroll">
            <a:avLst/>
          </a:prstGeom>
          <a:blipFill>
            <a:blip r:embed="rId2" cstate="email"/>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b="1" dirty="0">
                <a:solidFill>
                  <a:schemeClr val="tx1"/>
                </a:solidFill>
                <a:latin typeface="Times New Roman" pitchFamily="18" charset="0"/>
                <a:cs typeface="Times New Roman" pitchFamily="18" charset="0"/>
              </a:rPr>
              <a:t>From the Palace at Shushan—</a:t>
            </a:r>
          </a:p>
          <a:p>
            <a:pPr algn="ctr">
              <a:defRPr/>
            </a:pPr>
            <a:endParaRPr lang="en-US" sz="1000" b="1" dirty="0">
              <a:solidFill>
                <a:schemeClr val="tx1"/>
              </a:solidFill>
              <a:latin typeface="Times New Roman" pitchFamily="18" charset="0"/>
              <a:cs typeface="Times New Roman" pitchFamily="18" charset="0"/>
            </a:endParaRPr>
          </a:p>
          <a:p>
            <a:pPr algn="just">
              <a:defRPr/>
            </a:pPr>
            <a:r>
              <a:rPr lang="en-US" sz="3600" b="1" dirty="0">
                <a:solidFill>
                  <a:schemeClr val="tx1"/>
                </a:solidFill>
                <a:latin typeface="Times New Roman" pitchFamily="18" charset="0"/>
                <a:cs typeface="Times New Roman" pitchFamily="18" charset="0"/>
              </a:rPr>
              <a:t>On the 13</a:t>
            </a:r>
            <a:r>
              <a:rPr lang="en-US" sz="3600" b="1" baseline="30000" dirty="0">
                <a:solidFill>
                  <a:schemeClr val="tx1"/>
                </a:solidFill>
                <a:latin typeface="Times New Roman" pitchFamily="18" charset="0"/>
                <a:cs typeface="Times New Roman" pitchFamily="18" charset="0"/>
              </a:rPr>
              <a:t>th</a:t>
            </a:r>
            <a:r>
              <a:rPr lang="en-US" sz="3600" b="1" dirty="0">
                <a:solidFill>
                  <a:schemeClr val="tx1"/>
                </a:solidFill>
                <a:latin typeface="Times New Roman" pitchFamily="18" charset="0"/>
                <a:cs typeface="Times New Roman" pitchFamily="18" charset="0"/>
              </a:rPr>
              <a:t> day of the 12</a:t>
            </a:r>
            <a:r>
              <a:rPr lang="en-US" sz="3600" b="1" baseline="30000" dirty="0">
                <a:solidFill>
                  <a:schemeClr val="tx1"/>
                </a:solidFill>
                <a:latin typeface="Times New Roman" pitchFamily="18" charset="0"/>
                <a:cs typeface="Times New Roman" pitchFamily="18" charset="0"/>
              </a:rPr>
              <a:t>th</a:t>
            </a:r>
            <a:r>
              <a:rPr lang="en-US" sz="3600" b="1" dirty="0">
                <a:solidFill>
                  <a:schemeClr val="tx1"/>
                </a:solidFill>
                <a:latin typeface="Times New Roman" pitchFamily="18" charset="0"/>
                <a:cs typeface="Times New Roman" pitchFamily="18" charset="0"/>
              </a:rPr>
              <a:t> month all Jews are to be killed.</a:t>
            </a:r>
          </a:p>
          <a:p>
            <a:pPr algn="ctr">
              <a:defRPr/>
            </a:pPr>
            <a:endParaRPr lang="en-US" sz="1050" b="1" dirty="0">
              <a:solidFill>
                <a:schemeClr val="tx1"/>
              </a:solidFill>
              <a:latin typeface="Times New Roman" pitchFamily="18" charset="0"/>
              <a:cs typeface="Times New Roman" pitchFamily="18" charset="0"/>
            </a:endParaRPr>
          </a:p>
          <a:p>
            <a:pPr algn="ctr">
              <a:defRPr/>
            </a:pPr>
            <a:r>
              <a:rPr lang="en-US" sz="3200" b="1" dirty="0">
                <a:solidFill>
                  <a:schemeClr val="tx1"/>
                </a:solidFill>
                <a:latin typeface="Times New Roman" pitchFamily="18" charset="0"/>
                <a:cs typeface="Times New Roman" pitchFamily="18" charset="0"/>
              </a:rPr>
              <a:t>Signed, King Ahasuerus</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users\sheila\desktop\bible study\ultimate royality free\1-bib pics-ot\esther\Messenger reading decree to ppl BBL85-143.jpg"/>
          <p:cNvPicPr>
            <a:picLocks noChangeAspect="1" noChangeArrowheads="1"/>
          </p:cNvPicPr>
          <p:nvPr/>
        </p:nvPicPr>
        <p:blipFill>
          <a:blip r:embed="rId2" cstate="email">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588" y="0"/>
            <a:ext cx="9142412"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p:nvSpPr>
        <p:spPr bwMode="auto">
          <a:xfrm>
            <a:off x="838200" y="4895671"/>
            <a:ext cx="7467600" cy="1200329"/>
          </a:xfrm>
          <a:prstGeom prst="rect">
            <a:avLst/>
          </a:prstGeom>
          <a:solidFill>
            <a:schemeClr val="bg1"/>
          </a:solidFill>
          <a:ln w="82550">
            <a:solidFill>
              <a:schemeClr val="tx1"/>
            </a:solidFill>
            <a:miter lim="800000"/>
            <a:headEnd/>
            <a:tailEnd/>
          </a:ln>
        </p:spPr>
        <p:txBody>
          <a:bodyPr wrap="square">
            <a:spAutoFit/>
          </a:bodyPr>
          <a:lstStyle/>
          <a:p>
            <a:pPr algn="just">
              <a:defRPr/>
            </a:pPr>
            <a:r>
              <a:rPr lang="en-US" sz="2400" dirty="0">
                <a:latin typeface="+mn-lt"/>
                <a:cs typeface="Times New Roman" pitchFamily="18" charset="0"/>
              </a:rPr>
              <a:t>In every province where the king’s decree came the Jews rent their clothes, cried and fasted, and lay in sackcloth and ashes.</a:t>
            </a:r>
          </a:p>
        </p:txBody>
      </p:sp>
    </p:spTree>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3" name="Picture 3"/>
          <p:cNvPicPr>
            <a:picLocks noChangeAspect="1" noChangeArrowheads="1"/>
          </p:cNvPicPr>
          <p:nvPr/>
        </p:nvPicPr>
        <p:blipFill>
          <a:blip r:embed="rId2" cstate="email">
            <a:extLst>
              <a:ext uri="{BEBA8EAE-BF5A-486C-A8C5-ECC9F3942E4B}">
                <a14:imgProps xmlns:a14="http://schemas.microsoft.com/office/drawing/2010/main">
                  <a14:imgLayer r:embed="rId3">
                    <a14:imgEffect>
                      <a14:sharpenSoften amount="25000"/>
                    </a14:imgEffect>
                  </a14:imgLayer>
                </a14:imgProps>
              </a:ext>
            </a:extLst>
          </a:blip>
          <a:srcRect/>
          <a:stretch>
            <a:fillRect/>
          </a:stretch>
        </p:blipFill>
        <p:spPr bwMode="auto">
          <a:xfrm>
            <a:off x="2286000" y="428625"/>
            <a:ext cx="5885830" cy="6048375"/>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5" name="Text Box 6"/>
          <p:cNvSpPr txBox="1">
            <a:spLocks noChangeArrowheads="1"/>
          </p:cNvSpPr>
          <p:nvPr/>
        </p:nvSpPr>
        <p:spPr bwMode="auto">
          <a:xfrm>
            <a:off x="990600" y="2310348"/>
            <a:ext cx="2362200" cy="3785652"/>
          </a:xfrm>
          <a:prstGeom prst="rect">
            <a:avLst/>
          </a:prstGeom>
          <a:solidFill>
            <a:schemeClr val="bg1"/>
          </a:solidFill>
          <a:ln w="82550">
            <a:solidFill>
              <a:schemeClr val="tx1"/>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just">
              <a:defRPr/>
            </a:pPr>
            <a:r>
              <a:rPr lang="en-US" sz="2000" dirty="0">
                <a:latin typeface="Times New Roman" pitchFamily="18" charset="0"/>
                <a:cs typeface="Times New Roman" pitchFamily="18" charset="0"/>
              </a:rPr>
              <a:t>Esther 4</a:t>
            </a:r>
          </a:p>
          <a:p>
            <a:pPr algn="just">
              <a:defRPr/>
            </a:pPr>
            <a:r>
              <a:rPr lang="en-US" sz="2000" dirty="0">
                <a:latin typeface="Times New Roman" pitchFamily="18" charset="0"/>
                <a:cs typeface="Times New Roman" pitchFamily="18" charset="0"/>
              </a:rPr>
              <a:t>“</a:t>
            </a:r>
            <a:r>
              <a:rPr lang="en-US" sz="2000" baseline="30000" dirty="0">
                <a:latin typeface="Times New Roman" pitchFamily="18" charset="0"/>
                <a:cs typeface="Times New Roman" pitchFamily="18" charset="0"/>
              </a:rPr>
              <a:t>4</a:t>
            </a:r>
            <a:r>
              <a:rPr lang="en-US" sz="2000" dirty="0">
                <a:latin typeface="Times New Roman" pitchFamily="18" charset="0"/>
                <a:cs typeface="Times New Roman" pitchFamily="18" charset="0"/>
              </a:rPr>
              <a:t>So Esther’s maids and her chamberlains came and told it her. Then was the queen exceedingly grieved; and she sent raiment to clothe Mordecai, and to take away his sackcloth from him: but he received it not.”</a:t>
            </a:r>
          </a:p>
        </p:txBody>
      </p:sp>
    </p:spTree>
  </p:cSld>
  <p:clrMapOvr>
    <a:masterClrMapping/>
  </p:clrMapOvr>
  <p:transition spd="slow">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C:\users\sheila\desktop\bible study\ultimate royality free\1-bib pics-ot\esther\Hatach shows Esther decree 1414-14c.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200400" y="381000"/>
            <a:ext cx="4806085" cy="601980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p:nvSpPr>
        <p:spPr bwMode="auto">
          <a:xfrm>
            <a:off x="838200" y="2514600"/>
            <a:ext cx="2590800" cy="3477875"/>
          </a:xfrm>
          <a:prstGeom prst="rect">
            <a:avLst/>
          </a:prstGeom>
          <a:solidFill>
            <a:schemeClr val="bg1"/>
          </a:solidFill>
          <a:ln w="82550">
            <a:solidFill>
              <a:schemeClr val="tx1"/>
            </a:solidFill>
            <a:miter lim="800000"/>
            <a:headEnd/>
            <a:tailEnd/>
          </a:ln>
        </p:spPr>
        <p:txBody>
          <a:bodyPr wrap="square">
            <a:spAutoFit/>
          </a:bodyPr>
          <a:lstStyle/>
          <a:p>
            <a:pPr algn="just">
              <a:defRPr/>
            </a:pPr>
            <a:r>
              <a:rPr lang="en-US" sz="2000" dirty="0">
                <a:latin typeface="Times New Roman" pitchFamily="18" charset="0"/>
                <a:cs typeface="Times New Roman" pitchFamily="18" charset="0"/>
              </a:rPr>
              <a:t>Esther 4</a:t>
            </a:r>
          </a:p>
          <a:p>
            <a:pPr algn="just">
              <a:defRPr/>
            </a:pPr>
            <a:r>
              <a:rPr lang="en-US" sz="2000" dirty="0">
                <a:latin typeface="Times New Roman" pitchFamily="18" charset="0"/>
                <a:cs typeface="Times New Roman" pitchFamily="18" charset="0"/>
              </a:rPr>
              <a:t>“</a:t>
            </a:r>
            <a:r>
              <a:rPr lang="en-US" sz="2000" baseline="30000" dirty="0">
                <a:latin typeface="Times New Roman" pitchFamily="18" charset="0"/>
                <a:cs typeface="Times New Roman" pitchFamily="18" charset="0"/>
              </a:rPr>
              <a:t>5</a:t>
            </a:r>
            <a:r>
              <a:rPr lang="en-US" sz="2000" dirty="0">
                <a:latin typeface="Times New Roman" pitchFamily="18" charset="0"/>
                <a:cs typeface="Times New Roman" pitchFamily="18" charset="0"/>
              </a:rPr>
              <a:t>Then called Esther for Hatach, one of the king’s chamberlains, whom he had appointed to attend upon her, and gave him a commandment to Mordecai, to know what it was, and why it was.”</a:t>
            </a:r>
          </a:p>
        </p:txBody>
      </p:sp>
      <p:sp>
        <p:nvSpPr>
          <p:cNvPr id="4" name="Text Box 6"/>
          <p:cNvSpPr txBox="1">
            <a:spLocks noChangeArrowheads="1"/>
          </p:cNvSpPr>
          <p:nvPr/>
        </p:nvSpPr>
        <p:spPr bwMode="auto">
          <a:xfrm>
            <a:off x="838200" y="1457012"/>
            <a:ext cx="2590800" cy="4562788"/>
          </a:xfrm>
          <a:prstGeom prst="rect">
            <a:avLst/>
          </a:prstGeom>
          <a:solidFill>
            <a:schemeClr val="bg1"/>
          </a:solidFill>
          <a:ln w="82550">
            <a:solidFill>
              <a:schemeClr val="tx1"/>
            </a:solidFill>
            <a:miter lim="800000"/>
            <a:headEnd/>
            <a:tailEnd/>
          </a:ln>
        </p:spPr>
        <p:txBody>
          <a:bodyPr wrap="square">
            <a:spAutoFit/>
          </a:bodyPr>
          <a:lstStyle/>
          <a:p>
            <a:pPr algn="just">
              <a:defRPr/>
            </a:pPr>
            <a:r>
              <a:rPr lang="en-US" sz="2000" dirty="0">
                <a:latin typeface="Times New Roman" pitchFamily="18" charset="0"/>
                <a:cs typeface="Times New Roman" pitchFamily="18" charset="0"/>
              </a:rPr>
              <a:t>Esther 4</a:t>
            </a:r>
          </a:p>
          <a:p>
            <a:pPr algn="just">
              <a:defRPr/>
            </a:pPr>
            <a:endParaRPr lang="en-US" sz="1050" dirty="0">
              <a:latin typeface="Times New Roman" pitchFamily="18" charset="0"/>
              <a:cs typeface="Times New Roman" pitchFamily="18" charset="0"/>
            </a:endParaRPr>
          </a:p>
          <a:p>
            <a:pPr algn="just">
              <a:defRPr/>
            </a:pPr>
            <a:r>
              <a:rPr lang="en-US" sz="2000" dirty="0">
                <a:latin typeface="Times New Roman" pitchFamily="18" charset="0"/>
                <a:cs typeface="Times New Roman" pitchFamily="18" charset="0"/>
              </a:rPr>
              <a:t>“</a:t>
            </a:r>
            <a:r>
              <a:rPr lang="en-US" sz="2000" baseline="30000" dirty="0">
                <a:latin typeface="Times New Roman" pitchFamily="18" charset="0"/>
                <a:cs typeface="Times New Roman" pitchFamily="18" charset="0"/>
              </a:rPr>
              <a:t>6</a:t>
            </a:r>
            <a:r>
              <a:rPr lang="en-US" sz="2000" dirty="0">
                <a:latin typeface="Times New Roman" pitchFamily="18" charset="0"/>
                <a:cs typeface="Times New Roman" pitchFamily="18" charset="0"/>
              </a:rPr>
              <a:t>So Hatach went forth to Mordecai unto the street of the city, which was before the king’s gate. </a:t>
            </a:r>
          </a:p>
          <a:p>
            <a:pPr algn="just">
              <a:defRPr/>
            </a:pPr>
            <a:r>
              <a:rPr lang="en-US" sz="2000" baseline="30000" dirty="0">
                <a:latin typeface="Times New Roman" pitchFamily="18" charset="0"/>
                <a:cs typeface="Times New Roman" pitchFamily="18" charset="0"/>
              </a:rPr>
              <a:t>7</a:t>
            </a:r>
            <a:r>
              <a:rPr lang="en-US" sz="2000" dirty="0">
                <a:latin typeface="Times New Roman" pitchFamily="18" charset="0"/>
                <a:cs typeface="Times New Roman" pitchFamily="18" charset="0"/>
              </a:rPr>
              <a:t>And Mordecai told him of all that had happened unto him, and of the sum of the money that Haman had promised to pay to the king’s treasuries for the Jews, to destroy them.”</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sheila\desktop\bible study\ultimate royality free\1-bib pics-ot\esther\Hatach shows Esther decree 1414-14c.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200400" y="381000"/>
            <a:ext cx="4806085" cy="601980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6" name="Text Box 6"/>
          <p:cNvSpPr txBox="1">
            <a:spLocks noChangeArrowheads="1"/>
          </p:cNvSpPr>
          <p:nvPr/>
        </p:nvSpPr>
        <p:spPr bwMode="auto">
          <a:xfrm>
            <a:off x="838200" y="2234148"/>
            <a:ext cx="2540000" cy="3785652"/>
          </a:xfrm>
          <a:prstGeom prst="rect">
            <a:avLst/>
          </a:prstGeom>
          <a:solidFill>
            <a:schemeClr val="bg1"/>
          </a:solidFill>
          <a:ln w="82550">
            <a:solidFill>
              <a:srgbClr val="FFC000"/>
            </a:solidFill>
            <a:miter lim="800000"/>
            <a:headEnd/>
            <a:tailEnd/>
          </a:ln>
        </p:spPr>
        <p:txBody>
          <a:bodyPr wrap="square">
            <a:spAutoFit/>
          </a:bodyPr>
          <a:lstStyle/>
          <a:p>
            <a:pPr algn="just">
              <a:defRPr/>
            </a:pPr>
            <a:r>
              <a:rPr lang="en-US" sz="2400" dirty="0">
                <a:latin typeface="+mn-lt"/>
                <a:cs typeface="Times New Roman" pitchFamily="18" charset="0"/>
              </a:rPr>
              <a:t>Mordecai gave Esther’s servant a copy of the  decree and told him to take it to the queen, and ask her to go to the king and plead with him to spare the Jews.</a:t>
            </a:r>
          </a:p>
        </p:txBody>
      </p:sp>
    </p:spTree>
  </p:cSld>
  <p:clrMapOvr>
    <a:masterClrMapping/>
  </p:clrMapOvr>
  <p:transition spd="slow">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4385608"/>
            <a:ext cx="7543800" cy="1938992"/>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Box 6"/>
          <p:cNvSpPr txBox="1">
            <a:spLocks noChangeArrowheads="1"/>
          </p:cNvSpPr>
          <p:nvPr/>
        </p:nvSpPr>
        <p:spPr bwMode="auto">
          <a:xfrm>
            <a:off x="859082" y="4385608"/>
            <a:ext cx="7348082" cy="1938992"/>
          </a:xfrm>
          <a:prstGeom prst="rect">
            <a:avLst/>
          </a:prstGeom>
          <a:noFill/>
          <a:ln w="82550">
            <a:noFill/>
            <a:miter lim="800000"/>
            <a:headEnd/>
            <a:tailEnd/>
          </a:ln>
        </p:spPr>
        <p:txBody>
          <a:bodyPr wrap="square">
            <a:spAutoFit/>
          </a:bodyPr>
          <a:lstStyle/>
          <a:p>
            <a:pPr algn="just">
              <a:defRPr/>
            </a:pPr>
            <a:r>
              <a:rPr lang="en-US" sz="2400" dirty="0">
                <a:latin typeface="+mn-lt"/>
                <a:cs typeface="Times New Roman" pitchFamily="18" charset="0"/>
              </a:rPr>
              <a:t>Esther had been queen for about 5 years, yet she still had to request permission to appear before the king.  She had her servant go tell her cousin Mordecai that she could be put to death if she went into the king’s court.   </a:t>
            </a:r>
          </a:p>
        </p:txBody>
      </p:sp>
      <p:pic>
        <p:nvPicPr>
          <p:cNvPr id="7" name="Picture 3"/>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sharpenSoften amount="25000"/>
                    </a14:imgEffect>
                    <a14:imgEffect>
                      <a14:saturation sat="33000"/>
                    </a14:imgEffect>
                    <a14:imgEffect>
                      <a14:brightnessContrast contrast="20000"/>
                    </a14:imgEffect>
                  </a14:imgLayer>
                </a14:imgProps>
              </a:ext>
              <a:ext uri="{28A0092B-C50C-407E-A947-70E740481C1C}">
                <a14:useLocalDpi xmlns:a14="http://schemas.microsoft.com/office/drawing/2010/main" val="0"/>
              </a:ext>
            </a:extLst>
          </a:blip>
          <a:srcRect/>
          <a:stretch/>
        </p:blipFill>
        <p:spPr bwMode="auto">
          <a:xfrm flipH="1">
            <a:off x="4800600" y="574291"/>
            <a:ext cx="3406564" cy="33887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859082" y="574291"/>
            <a:ext cx="3434622" cy="33887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9" name="Rectangle 8"/>
          <p:cNvSpPr/>
          <p:nvPr/>
        </p:nvSpPr>
        <p:spPr>
          <a:xfrm>
            <a:off x="4648200" y="3657600"/>
            <a:ext cx="3657600" cy="65180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solidFill>
                  <a:schemeClr val="tx1"/>
                </a:solidFill>
              </a:rPr>
              <a:t>Mordecai</a:t>
            </a:r>
          </a:p>
          <a:p>
            <a:pPr algn="ctr">
              <a:defRPr/>
            </a:pPr>
            <a:r>
              <a:rPr lang="en-US" sz="2000" dirty="0">
                <a:solidFill>
                  <a:schemeClr val="tx1"/>
                </a:solidFill>
              </a:rPr>
              <a:t>Esther’s Cousin</a:t>
            </a:r>
          </a:p>
        </p:txBody>
      </p:sp>
      <p:sp>
        <p:nvSpPr>
          <p:cNvPr id="10" name="Rectangle 9"/>
          <p:cNvSpPr/>
          <p:nvPr/>
        </p:nvSpPr>
        <p:spPr>
          <a:xfrm>
            <a:off x="762000" y="3657600"/>
            <a:ext cx="3657600" cy="65180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solidFill>
                  <a:schemeClr val="tx1"/>
                </a:solidFill>
              </a:rPr>
              <a:t>Esther</a:t>
            </a:r>
          </a:p>
          <a:p>
            <a:pPr algn="ctr">
              <a:defRPr/>
            </a:pPr>
            <a:r>
              <a:rPr lang="en-US" sz="2000" dirty="0">
                <a:solidFill>
                  <a:schemeClr val="tx1"/>
                </a:solidFill>
              </a:rPr>
              <a:t>Queen of Persia</a:t>
            </a: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85800" y="685800"/>
            <a:ext cx="7696200" cy="5486400"/>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4578" name="Text Box 2"/>
          <p:cNvSpPr txBox="1">
            <a:spLocks noChangeArrowheads="1"/>
          </p:cNvSpPr>
          <p:nvPr/>
        </p:nvSpPr>
        <p:spPr bwMode="auto">
          <a:xfrm>
            <a:off x="685800" y="2819400"/>
            <a:ext cx="7620000" cy="3046988"/>
          </a:xfrm>
          <a:prstGeom prst="rect">
            <a:avLst/>
          </a:prstGeom>
          <a:noFill/>
          <a:ln w="9525">
            <a:noFill/>
            <a:miter lim="800000"/>
            <a:headEnd/>
            <a:tailEnd/>
          </a:ln>
        </p:spPr>
        <p:txBody>
          <a:bodyPr wrap="square">
            <a:spAutoFit/>
          </a:bodyPr>
          <a:lstStyle/>
          <a:p>
            <a:pPr algn="just">
              <a:defRPr/>
            </a:pPr>
            <a:r>
              <a:rPr lang="en-US" sz="3200" dirty="0">
                <a:latin typeface="Times New Roman" pitchFamily="18" charset="0"/>
              </a:rPr>
              <a:t>come unto the king into the inner court, who is not called, there is one law of his to put him to death, </a:t>
            </a:r>
            <a:r>
              <a:rPr lang="en-US" sz="3200" dirty="0">
                <a:ln>
                  <a:solidFill>
                    <a:schemeClr val="tx1"/>
                  </a:solidFill>
                </a:ln>
                <a:solidFill>
                  <a:srgbClr val="DE0000"/>
                </a:solidFill>
                <a:latin typeface="Times New Roman" pitchFamily="18" charset="0"/>
              </a:rPr>
              <a:t>except such to whom the king shall hold out the golden sceptre</a:t>
            </a:r>
            <a:r>
              <a:rPr lang="en-US" sz="3200" dirty="0">
                <a:ln>
                  <a:solidFill>
                    <a:schemeClr val="tx1"/>
                  </a:solidFill>
                </a:ln>
                <a:latin typeface="Times New Roman" pitchFamily="18" charset="0"/>
              </a:rPr>
              <a:t>, </a:t>
            </a:r>
            <a:r>
              <a:rPr lang="en-US" sz="3200" dirty="0">
                <a:latin typeface="Times New Roman" pitchFamily="18" charset="0"/>
              </a:rPr>
              <a:t>that he may live: but I have not been called to come in unto the king these thirty days” (Esther 4:11).</a:t>
            </a:r>
          </a:p>
        </p:txBody>
      </p:sp>
      <p:sp>
        <p:nvSpPr>
          <p:cNvPr id="46085" name="Text Box 2"/>
          <p:cNvSpPr txBox="1">
            <a:spLocks noChangeArrowheads="1"/>
          </p:cNvSpPr>
          <p:nvPr/>
        </p:nvSpPr>
        <p:spPr bwMode="auto">
          <a:xfrm>
            <a:off x="2895600" y="909697"/>
            <a:ext cx="5486400" cy="2062103"/>
          </a:xfrm>
          <a:prstGeom prst="rect">
            <a:avLst/>
          </a:prstGeom>
          <a:no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sz="3200" dirty="0">
                <a:latin typeface="Times New Roman" pitchFamily="18" charset="0"/>
              </a:rPr>
              <a:t>“All the king’s servants, and the people of the king’s provinces, do know, that whosoever, whether  man  or  woman,  shall</a:t>
            </a:r>
          </a:p>
        </p:txBody>
      </p:sp>
      <p:pic>
        <p:nvPicPr>
          <p:cNvPr id="7" name="Picture 3"/>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876300" y="879091"/>
            <a:ext cx="1943099" cy="1940309"/>
          </a:xfrm>
          <a:prstGeom prst="rect">
            <a:avLst/>
          </a:prstGeom>
          <a:solidFill>
            <a:srgbClr val="FFFFFF">
              <a:shade val="85000"/>
            </a:srgbClr>
          </a:solidFill>
          <a:ln w="88900" cap="sq">
            <a:solidFill>
              <a:srgbClr val="FFFFFF"/>
            </a:solidFill>
            <a:miter lim="800000"/>
          </a:ln>
          <a:effectLs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6" name="Text Box 6"/>
          <p:cNvSpPr txBox="1">
            <a:spLocks noChangeArrowheads="1"/>
          </p:cNvSpPr>
          <p:nvPr/>
        </p:nvSpPr>
        <p:spPr bwMode="auto">
          <a:xfrm>
            <a:off x="685800" y="5029200"/>
            <a:ext cx="7696200" cy="1200329"/>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3600" b="1" dirty="0">
                <a:solidFill>
                  <a:schemeClr val="bg1"/>
                </a:solidFill>
                <a:latin typeface="Arial" pitchFamily="34" charset="0"/>
                <a:cs typeface="Arial" pitchFamily="34" charset="0"/>
              </a:rPr>
              <a:t>This Is The Key Verse In The Whole book!</a:t>
            </a:r>
          </a:p>
        </p:txBody>
      </p:sp>
      <p:sp>
        <p:nvSpPr>
          <p:cNvPr id="10" name="Rectangle 9"/>
          <p:cNvSpPr/>
          <p:nvPr/>
        </p:nvSpPr>
        <p:spPr>
          <a:xfrm>
            <a:off x="685800" y="685800"/>
            <a:ext cx="7696200" cy="4267200"/>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 name="Text Box 2"/>
          <p:cNvSpPr txBox="1">
            <a:spLocks noChangeArrowheads="1"/>
          </p:cNvSpPr>
          <p:nvPr/>
        </p:nvSpPr>
        <p:spPr bwMode="auto">
          <a:xfrm>
            <a:off x="2895600" y="985897"/>
            <a:ext cx="5334000" cy="206210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dirty="0">
                <a:latin typeface="Times New Roman" pitchFamily="18" charset="0"/>
              </a:rPr>
              <a:t>“For if thou altogether holdest thy peace at this time, then shall there enlargement and deliverance arise to the Jews</a:t>
            </a:r>
          </a:p>
        </p:txBody>
      </p:sp>
      <p:sp>
        <p:nvSpPr>
          <p:cNvPr id="13" name="Text Box 2"/>
          <p:cNvSpPr txBox="1">
            <a:spLocks noChangeArrowheads="1"/>
          </p:cNvSpPr>
          <p:nvPr/>
        </p:nvSpPr>
        <p:spPr bwMode="auto">
          <a:xfrm>
            <a:off x="762001" y="2890897"/>
            <a:ext cx="7467600" cy="2062103"/>
          </a:xfrm>
          <a:prstGeom prst="rect">
            <a:avLst/>
          </a:prstGeom>
          <a:noFill/>
          <a:ln w="9525">
            <a:noFill/>
            <a:miter lim="800000"/>
            <a:headEnd/>
            <a:tailEnd/>
          </a:ln>
        </p:spPr>
        <p:txBody>
          <a:bodyPr wrap="square">
            <a:spAutoFit/>
          </a:bodyPr>
          <a:lstStyle/>
          <a:p>
            <a:pPr>
              <a:defRPr/>
            </a:pPr>
            <a:r>
              <a:rPr lang="en-US" sz="3200" dirty="0">
                <a:latin typeface="Times New Roman" pitchFamily="18" charset="0"/>
              </a:rPr>
              <a:t>from another place; but thou and thy father’s house shall be destroyed: and</a:t>
            </a:r>
            <a:r>
              <a:rPr lang="en-US" sz="3200" dirty="0">
                <a:ln w="28575">
                  <a:solidFill>
                    <a:schemeClr val="tx1"/>
                  </a:solidFill>
                </a:ln>
                <a:latin typeface="Times New Roman" pitchFamily="18" charset="0"/>
              </a:rPr>
              <a:t> </a:t>
            </a:r>
            <a:r>
              <a:rPr lang="en-US" sz="3200" dirty="0">
                <a:ln>
                  <a:solidFill>
                    <a:schemeClr val="tx1"/>
                  </a:solidFill>
                </a:ln>
                <a:solidFill>
                  <a:srgbClr val="DE0000"/>
                </a:solidFill>
                <a:latin typeface="Times New Roman" pitchFamily="18" charset="0"/>
              </a:rPr>
              <a:t>who knoweth whether thou art come to the kingdom for such a time as this?” </a:t>
            </a:r>
            <a:r>
              <a:rPr lang="en-US" sz="3200" dirty="0">
                <a:latin typeface="Times New Roman" pitchFamily="18" charset="0"/>
              </a:rPr>
              <a:t>(Esther 4:14).</a:t>
            </a:r>
          </a:p>
        </p:txBody>
      </p:sp>
      <p:pic>
        <p:nvPicPr>
          <p:cNvPr id="11" name="Picture 3"/>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sharpenSoften amount="25000"/>
                    </a14:imgEffect>
                    <a14:imgEffect>
                      <a14:saturation sat="33000"/>
                    </a14:imgEffect>
                    <a14:imgEffect>
                      <a14:brightnessContrast contrast="20000"/>
                    </a14:imgEffect>
                  </a14:imgLayer>
                </a14:imgProps>
              </a:ext>
              <a:ext uri="{28A0092B-C50C-407E-A947-70E740481C1C}">
                <a14:useLocalDpi xmlns:a14="http://schemas.microsoft.com/office/drawing/2010/main" val="0"/>
              </a:ext>
            </a:extLst>
          </a:blip>
          <a:srcRect/>
          <a:stretch/>
        </p:blipFill>
        <p:spPr bwMode="auto">
          <a:xfrm>
            <a:off x="914399" y="850900"/>
            <a:ext cx="1904999" cy="2120900"/>
          </a:xfrm>
          <a:prstGeom prst="rect">
            <a:avLst/>
          </a:prstGeom>
          <a:solidFill>
            <a:srgbClr val="FFFFFF">
              <a:shade val="85000"/>
            </a:srgbClr>
          </a:solidFill>
          <a:ln w="88900" cap="sq">
            <a:solidFill>
              <a:srgbClr val="FFFFFF"/>
            </a:solidFill>
            <a:miter lim="800000"/>
          </a:ln>
          <a:effectLs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5606"/>
                                        </p:tgtEl>
                                        <p:attrNameLst>
                                          <p:attrName>style.visibility</p:attrName>
                                        </p:attrNameLst>
                                      </p:cBhvr>
                                      <p:to>
                                        <p:strVal val="visible"/>
                                      </p:to>
                                    </p:set>
                                    <p:anim by="(-#ppt_w*2)" calcmode="lin" valueType="num">
                                      <p:cBhvr rctx="PPT">
                                        <p:cTn id="7" dur="500" autoRev="1" fill="hold">
                                          <p:stCondLst>
                                            <p:cond delay="0"/>
                                          </p:stCondLst>
                                        </p:cTn>
                                        <p:tgtEl>
                                          <p:spTgt spid="25606"/>
                                        </p:tgtEl>
                                        <p:attrNameLst>
                                          <p:attrName>ppt_w</p:attrName>
                                        </p:attrNameLst>
                                      </p:cBhvr>
                                    </p:anim>
                                    <p:anim by="(#ppt_w*0.50)" calcmode="lin" valueType="num">
                                      <p:cBhvr>
                                        <p:cTn id="8" dur="500" decel="50000" autoRev="1" fill="hold">
                                          <p:stCondLst>
                                            <p:cond delay="0"/>
                                          </p:stCondLst>
                                        </p:cTn>
                                        <p:tgtEl>
                                          <p:spTgt spid="25606"/>
                                        </p:tgtEl>
                                        <p:attrNameLst>
                                          <p:attrName>ppt_x</p:attrName>
                                        </p:attrNameLst>
                                      </p:cBhvr>
                                    </p:anim>
                                    <p:anim from="(-#ppt_h/2)" to="(#ppt_y)" calcmode="lin" valueType="num">
                                      <p:cBhvr>
                                        <p:cTn id="9" dur="1000" fill="hold">
                                          <p:stCondLst>
                                            <p:cond delay="0"/>
                                          </p:stCondLst>
                                        </p:cTn>
                                        <p:tgtEl>
                                          <p:spTgt spid="25606"/>
                                        </p:tgtEl>
                                        <p:attrNameLst>
                                          <p:attrName>ppt_y</p:attrName>
                                        </p:attrNameLst>
                                      </p:cBhvr>
                                    </p:anim>
                                    <p:animRot by="21600000">
                                      <p:cBhvr>
                                        <p:cTn id="10" dur="1000" fill="hold">
                                          <p:stCondLst>
                                            <p:cond delay="0"/>
                                          </p:stCondLst>
                                        </p:cTn>
                                        <p:tgtEl>
                                          <p:spTgt spid="2560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6" name="Text Box 6"/>
          <p:cNvSpPr txBox="1">
            <a:spLocks noChangeArrowheads="1"/>
          </p:cNvSpPr>
          <p:nvPr/>
        </p:nvSpPr>
        <p:spPr bwMode="auto">
          <a:xfrm>
            <a:off x="685800" y="5112603"/>
            <a:ext cx="7696200" cy="830997"/>
          </a:xfrm>
          <a:prstGeom prst="rect">
            <a:avLst/>
          </a:prstGeom>
          <a:solidFill>
            <a:schemeClr val="bg1"/>
          </a:solidFill>
          <a:ln w="76200">
            <a:solidFill>
              <a:srgbClr val="DE0000"/>
            </a:solidFill>
            <a:miter lim="800000"/>
            <a:headEnd/>
            <a:tailEnd/>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dirty="0">
                <a:latin typeface="+mn-lt"/>
              </a:rPr>
              <a:t>She did not say this in despair but in a holy resolution to do her duty with faith and trust in God.</a:t>
            </a:r>
          </a:p>
        </p:txBody>
      </p:sp>
      <p:sp>
        <p:nvSpPr>
          <p:cNvPr id="10" name="Rectangle 9"/>
          <p:cNvSpPr/>
          <p:nvPr/>
        </p:nvSpPr>
        <p:spPr>
          <a:xfrm>
            <a:off x="685800" y="685800"/>
            <a:ext cx="7696200" cy="4267200"/>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Text Box 2"/>
          <p:cNvSpPr txBox="1">
            <a:spLocks noChangeArrowheads="1"/>
          </p:cNvSpPr>
          <p:nvPr/>
        </p:nvSpPr>
        <p:spPr bwMode="auto">
          <a:xfrm>
            <a:off x="2971800" y="985897"/>
            <a:ext cx="5334000" cy="206210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sz="3200" dirty="0">
                <a:latin typeface="Times New Roman" pitchFamily="18" charset="0"/>
              </a:rPr>
              <a:t>“Go, gather together all the Jews that are present in Shushan, and fast ye for me, and neither eat nor  drink  three</a:t>
            </a:r>
          </a:p>
        </p:txBody>
      </p:sp>
      <p:sp>
        <p:nvSpPr>
          <p:cNvPr id="14" name="Text Box 2"/>
          <p:cNvSpPr txBox="1">
            <a:spLocks noChangeArrowheads="1"/>
          </p:cNvSpPr>
          <p:nvPr/>
        </p:nvSpPr>
        <p:spPr bwMode="auto">
          <a:xfrm>
            <a:off x="782752" y="2895600"/>
            <a:ext cx="7523048" cy="2062103"/>
          </a:xfrm>
          <a:prstGeom prst="rect">
            <a:avLst/>
          </a:prstGeom>
          <a:noFill/>
          <a:ln w="9525">
            <a:noFill/>
            <a:miter lim="800000"/>
            <a:headEnd/>
            <a:tailEnd/>
          </a:ln>
        </p:spPr>
        <p:txBody>
          <a:bodyPr wrap="square">
            <a:spAutoFit/>
          </a:bodyPr>
          <a:lstStyle/>
          <a:p>
            <a:pPr algn="just">
              <a:defRPr/>
            </a:pPr>
            <a:r>
              <a:rPr lang="en-US" sz="3200" dirty="0">
                <a:latin typeface="Times New Roman" pitchFamily="18" charset="0"/>
              </a:rPr>
              <a:t>days, night or day: I also and my maidens will fast likewise; and so will I go in unto the king, which is not according to the law: and </a:t>
            </a:r>
            <a:r>
              <a:rPr lang="en-US" sz="3200" dirty="0">
                <a:ln w="12700">
                  <a:solidFill>
                    <a:schemeClr val="tx1"/>
                  </a:solidFill>
                </a:ln>
                <a:solidFill>
                  <a:srgbClr val="D60000"/>
                </a:solidFill>
                <a:latin typeface="Times New Roman" pitchFamily="18" charset="0"/>
              </a:rPr>
              <a:t>if I perish, I perish” </a:t>
            </a:r>
            <a:r>
              <a:rPr lang="en-US" sz="3200" dirty="0">
                <a:latin typeface="Times New Roman" pitchFamily="18" charset="0"/>
              </a:rPr>
              <a:t>(Esther 4:16).</a:t>
            </a:r>
          </a:p>
        </p:txBody>
      </p:sp>
      <p:pic>
        <p:nvPicPr>
          <p:cNvPr id="8" name="Picture 3"/>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876300" y="879091"/>
            <a:ext cx="1943099" cy="1940309"/>
          </a:xfrm>
          <a:prstGeom prst="rect">
            <a:avLst/>
          </a:prstGeom>
          <a:solidFill>
            <a:srgbClr val="FFFFFF">
              <a:shade val="85000"/>
            </a:srgbClr>
          </a:solidFill>
          <a:ln w="88900" cap="sq">
            <a:solidFill>
              <a:srgbClr val="FFFFFF"/>
            </a:solidFill>
            <a:miter lim="800000"/>
          </a:ln>
          <a:effectLst/>
          <a:extLst/>
        </p:spPr>
      </p:pic>
    </p:spTree>
    <p:extLst>
      <p:ext uri="{BB962C8B-B14F-4D97-AF65-F5344CB8AC3E}">
        <p14:creationId xmlns:p14="http://schemas.microsoft.com/office/powerpoint/2010/main" val="273063068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afterEffect">
                                  <p:stCondLst>
                                    <p:cond delay="0"/>
                                  </p:stCondLst>
                                  <p:iterate type="wd">
                                    <p:tmPct val="10000"/>
                                  </p:iterate>
                                  <p:childTnLst>
                                    <p:set>
                                      <p:cBhvr>
                                        <p:cTn id="6" dur="1" fill="hold">
                                          <p:stCondLst>
                                            <p:cond delay="0"/>
                                          </p:stCondLst>
                                        </p:cTn>
                                        <p:tgtEl>
                                          <p:spTgt spid="25606"/>
                                        </p:tgtEl>
                                        <p:attrNameLst>
                                          <p:attrName>style.visibility</p:attrName>
                                        </p:attrNameLst>
                                      </p:cBhvr>
                                      <p:to>
                                        <p:strVal val="visible"/>
                                      </p:to>
                                    </p:set>
                                    <p:anim by="(-#ppt_w*2)" calcmode="lin" valueType="num">
                                      <p:cBhvr rctx="PPT">
                                        <p:cTn id="7" dur="500" autoRev="1" fill="hold">
                                          <p:stCondLst>
                                            <p:cond delay="0"/>
                                          </p:stCondLst>
                                        </p:cTn>
                                        <p:tgtEl>
                                          <p:spTgt spid="25606"/>
                                        </p:tgtEl>
                                        <p:attrNameLst>
                                          <p:attrName>ppt_w</p:attrName>
                                        </p:attrNameLst>
                                      </p:cBhvr>
                                    </p:anim>
                                    <p:anim by="(#ppt_w*0.50)" calcmode="lin" valueType="num">
                                      <p:cBhvr>
                                        <p:cTn id="8" dur="500" decel="50000" autoRev="1" fill="hold">
                                          <p:stCondLst>
                                            <p:cond delay="0"/>
                                          </p:stCondLst>
                                        </p:cTn>
                                        <p:tgtEl>
                                          <p:spTgt spid="25606"/>
                                        </p:tgtEl>
                                        <p:attrNameLst>
                                          <p:attrName>ppt_x</p:attrName>
                                        </p:attrNameLst>
                                      </p:cBhvr>
                                    </p:anim>
                                    <p:anim from="(-#ppt_h/2)" to="(#ppt_y)" calcmode="lin" valueType="num">
                                      <p:cBhvr>
                                        <p:cTn id="9" dur="1000" fill="hold">
                                          <p:stCondLst>
                                            <p:cond delay="0"/>
                                          </p:stCondLst>
                                        </p:cTn>
                                        <p:tgtEl>
                                          <p:spTgt spid="25606"/>
                                        </p:tgtEl>
                                        <p:attrNameLst>
                                          <p:attrName>ppt_y</p:attrName>
                                        </p:attrNameLst>
                                      </p:cBhvr>
                                    </p:anim>
                                    <p:animRot by="21600000">
                                      <p:cBhvr>
                                        <p:cTn id="10" dur="1000" fill="hold">
                                          <p:stCondLst>
                                            <p:cond delay="0"/>
                                          </p:stCondLst>
                                        </p:cTn>
                                        <p:tgtEl>
                                          <p:spTgt spid="2560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600" y="1295400"/>
            <a:ext cx="2743200" cy="3886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bg1"/>
                </a:solidFill>
                <a:cs typeface="Times New Roman" pitchFamily="18" charset="0"/>
              </a:rPr>
              <a:t>Esther told the king she had prepared a feast and wanted both him and Haman to come.</a:t>
            </a:r>
          </a:p>
          <a:p>
            <a:pPr algn="ctr">
              <a:defRPr/>
            </a:pPr>
            <a:endParaRPr lang="en-US" sz="2400" b="1" dirty="0">
              <a:solidFill>
                <a:schemeClr val="bg1"/>
              </a:solidFill>
              <a:cs typeface="Times New Roman" pitchFamily="18" charset="0"/>
            </a:endParaRPr>
          </a:p>
          <a:p>
            <a:pPr algn="ctr">
              <a:defRPr/>
            </a:pPr>
            <a:r>
              <a:rPr lang="en-US" sz="2400" b="1" dirty="0">
                <a:solidFill>
                  <a:schemeClr val="bg1"/>
                </a:solidFill>
                <a:cs typeface="Times New Roman" pitchFamily="18" charset="0"/>
              </a:rPr>
              <a:t>The king agreed.</a:t>
            </a:r>
          </a:p>
        </p:txBody>
      </p:sp>
      <p:pic>
        <p:nvPicPr>
          <p:cNvPr id="49154" name="Picture 2" descr="C:\users\sheila\desktop\bible study\ultimate royality free\1-bib pics-ot\esther\Esther &amp; Ahasuerus\the_king_holds_out_the_golden_scepter_esther.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505200" y="609600"/>
            <a:ext cx="4747947" cy="571500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761073" y="838200"/>
            <a:ext cx="2972727" cy="51816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400" dirty="0">
                <a:solidFill>
                  <a:schemeClr val="tx1"/>
                </a:solidFill>
                <a:latin typeface="Times New Roman" pitchFamily="18" charset="0"/>
                <a:cs typeface="Times New Roman" pitchFamily="18" charset="0"/>
              </a:rPr>
              <a:t>Esther 5</a:t>
            </a:r>
          </a:p>
          <a:p>
            <a:pPr algn="just">
              <a:defRPr/>
            </a:pPr>
            <a:endParaRPr lang="en-US" sz="1000" dirty="0">
              <a:solidFill>
                <a:schemeClr val="tx1"/>
              </a:solidFill>
              <a:latin typeface="Times New Roman" pitchFamily="18" charset="0"/>
              <a:cs typeface="Times New Roman" pitchFamily="18" charset="0"/>
            </a:endParaRPr>
          </a:p>
          <a:p>
            <a:pPr algn="just">
              <a:defRPr/>
            </a:pPr>
            <a:r>
              <a:rPr lang="en-US" sz="2400" dirty="0">
                <a:solidFill>
                  <a:schemeClr val="tx1"/>
                </a:solidFill>
                <a:latin typeface="Times New Roman" pitchFamily="18" charset="0"/>
                <a:cs typeface="Times New Roman" pitchFamily="18" charset="0"/>
              </a:rPr>
              <a:t>“</a:t>
            </a:r>
            <a:r>
              <a:rPr lang="en-US" sz="2400" baseline="30000" dirty="0">
                <a:solidFill>
                  <a:schemeClr val="tx1"/>
                </a:solidFill>
                <a:latin typeface="Times New Roman" pitchFamily="18" charset="0"/>
                <a:cs typeface="Times New Roman" pitchFamily="18" charset="0"/>
              </a:rPr>
              <a:t>2</a:t>
            </a:r>
            <a:r>
              <a:rPr lang="en-US" sz="2400" dirty="0">
                <a:solidFill>
                  <a:schemeClr val="tx1"/>
                </a:solidFill>
                <a:latin typeface="Times New Roman" pitchFamily="18" charset="0"/>
                <a:cs typeface="Times New Roman" pitchFamily="18" charset="0"/>
              </a:rPr>
              <a:t>And it was so, when the king saw Esther the queen standing in the court, that she obtained favour in his sight: and the king held out to Esther the golden sceptre that was in his hand. So Esther drew near, and touched the top of the sceptre.”</a:t>
            </a:r>
          </a:p>
        </p:txBody>
      </p:sp>
    </p:spTree>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7E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email">
            <a:extLst>
              <a:ext uri="{BEBA8EAE-BF5A-486C-A8C5-ECC9F3942E4B}">
                <a14:imgProps xmlns:a14="http://schemas.microsoft.com/office/drawing/2010/main">
                  <a14:imgLayer r:embed="rId3">
                    <a14:imgEffect>
                      <a14:artisticTexturizer/>
                    </a14:imgEffect>
                  </a14:imgLayer>
                </a14:imgProps>
              </a:ext>
            </a:extLst>
          </a:blip>
          <a:srcRect/>
          <a:stretch>
            <a:fillRect/>
          </a:stretch>
        </p:blipFill>
        <p:spPr bwMode="auto">
          <a:xfrm>
            <a:off x="152400" y="195263"/>
            <a:ext cx="8772525" cy="6467475"/>
          </a:xfrm>
          <a:prstGeom prst="rect">
            <a:avLst/>
          </a:prstGeom>
          <a:noFill/>
          <a:ln w="57150">
            <a:solidFill>
              <a:schemeClr val="tx1"/>
            </a:solidFill>
            <a:miter lim="800000"/>
            <a:headEnd/>
            <a:tailEnd/>
          </a:ln>
        </p:spPr>
      </p:pic>
      <p:sp>
        <p:nvSpPr>
          <p:cNvPr id="16" name="Rectangle 1"/>
          <p:cNvSpPr>
            <a:spLocks noChangeArrowheads="1"/>
          </p:cNvSpPr>
          <p:nvPr/>
        </p:nvSpPr>
        <p:spPr bwMode="auto">
          <a:xfrm>
            <a:off x="914400" y="2133600"/>
            <a:ext cx="2362200" cy="397031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800" dirty="0">
                <a:ln w="3175">
                  <a:solidFill>
                    <a:prstClr val="black"/>
                  </a:solidFill>
                </a:ln>
                <a:solidFill>
                  <a:srgbClr val="009200"/>
                </a:solidFill>
                <a:cs typeface="Arial" charset="0"/>
              </a:rPr>
              <a:t>Because of the sins of the people the Northern Kingdom of Israel was taken into captivity by Assyria . . .</a:t>
            </a:r>
          </a:p>
        </p:txBody>
      </p:sp>
      <p:sp>
        <p:nvSpPr>
          <p:cNvPr id="19" name="Freeform 18"/>
          <p:cNvSpPr/>
          <p:nvPr/>
        </p:nvSpPr>
        <p:spPr>
          <a:xfrm>
            <a:off x="2895600" y="1511300"/>
            <a:ext cx="3429000" cy="5118100"/>
          </a:xfrm>
          <a:custGeom>
            <a:avLst/>
            <a:gdLst>
              <a:gd name="connsiteX0" fmla="*/ 965200 w 3429000"/>
              <a:gd name="connsiteY0" fmla="*/ 863600 h 5118100"/>
              <a:gd name="connsiteX1" fmla="*/ 1066800 w 3429000"/>
              <a:gd name="connsiteY1" fmla="*/ 825500 h 5118100"/>
              <a:gd name="connsiteX2" fmla="*/ 1104900 w 3429000"/>
              <a:gd name="connsiteY2" fmla="*/ 812800 h 5118100"/>
              <a:gd name="connsiteX3" fmla="*/ 1143000 w 3429000"/>
              <a:gd name="connsiteY3" fmla="*/ 787400 h 5118100"/>
              <a:gd name="connsiteX4" fmla="*/ 1219200 w 3429000"/>
              <a:gd name="connsiteY4" fmla="*/ 774700 h 5118100"/>
              <a:gd name="connsiteX5" fmla="*/ 1282700 w 3429000"/>
              <a:gd name="connsiteY5" fmla="*/ 787400 h 5118100"/>
              <a:gd name="connsiteX6" fmla="*/ 1320800 w 3429000"/>
              <a:gd name="connsiteY6" fmla="*/ 863600 h 5118100"/>
              <a:gd name="connsiteX7" fmla="*/ 1308100 w 3429000"/>
              <a:gd name="connsiteY7" fmla="*/ 1054100 h 5118100"/>
              <a:gd name="connsiteX8" fmla="*/ 1295400 w 3429000"/>
              <a:gd name="connsiteY8" fmla="*/ 1092200 h 5118100"/>
              <a:gd name="connsiteX9" fmla="*/ 1270000 w 3429000"/>
              <a:gd name="connsiteY9" fmla="*/ 1270000 h 5118100"/>
              <a:gd name="connsiteX10" fmla="*/ 1257300 w 3429000"/>
              <a:gd name="connsiteY10" fmla="*/ 1320800 h 5118100"/>
              <a:gd name="connsiteX11" fmla="*/ 1244600 w 3429000"/>
              <a:gd name="connsiteY11" fmla="*/ 1358900 h 5118100"/>
              <a:gd name="connsiteX12" fmla="*/ 1231900 w 3429000"/>
              <a:gd name="connsiteY12" fmla="*/ 1422400 h 5118100"/>
              <a:gd name="connsiteX13" fmla="*/ 1219200 w 3429000"/>
              <a:gd name="connsiteY13" fmla="*/ 1460500 h 5118100"/>
              <a:gd name="connsiteX14" fmla="*/ 1206500 w 3429000"/>
              <a:gd name="connsiteY14" fmla="*/ 1524000 h 5118100"/>
              <a:gd name="connsiteX15" fmla="*/ 1193800 w 3429000"/>
              <a:gd name="connsiteY15" fmla="*/ 1562100 h 5118100"/>
              <a:gd name="connsiteX16" fmla="*/ 1155700 w 3429000"/>
              <a:gd name="connsiteY16" fmla="*/ 1574800 h 5118100"/>
              <a:gd name="connsiteX17" fmla="*/ 1054100 w 3429000"/>
              <a:gd name="connsiteY17" fmla="*/ 1663700 h 5118100"/>
              <a:gd name="connsiteX18" fmla="*/ 1016000 w 3429000"/>
              <a:gd name="connsiteY18" fmla="*/ 1689100 h 5118100"/>
              <a:gd name="connsiteX19" fmla="*/ 927100 w 3429000"/>
              <a:gd name="connsiteY19" fmla="*/ 1714500 h 5118100"/>
              <a:gd name="connsiteX20" fmla="*/ 622300 w 3429000"/>
              <a:gd name="connsiteY20" fmla="*/ 1689100 h 5118100"/>
              <a:gd name="connsiteX21" fmla="*/ 495300 w 3429000"/>
              <a:gd name="connsiteY21" fmla="*/ 1701800 h 5118100"/>
              <a:gd name="connsiteX22" fmla="*/ 406400 w 3429000"/>
              <a:gd name="connsiteY22" fmla="*/ 1727200 h 5118100"/>
              <a:gd name="connsiteX23" fmla="*/ 330200 w 3429000"/>
              <a:gd name="connsiteY23" fmla="*/ 1778000 h 5118100"/>
              <a:gd name="connsiteX24" fmla="*/ 241300 w 3429000"/>
              <a:gd name="connsiteY24" fmla="*/ 1790700 h 5118100"/>
              <a:gd name="connsiteX25" fmla="*/ 228600 w 3429000"/>
              <a:gd name="connsiteY25" fmla="*/ 1828800 h 5118100"/>
              <a:gd name="connsiteX26" fmla="*/ 241300 w 3429000"/>
              <a:gd name="connsiteY26" fmla="*/ 2095500 h 5118100"/>
              <a:gd name="connsiteX27" fmla="*/ 254000 w 3429000"/>
              <a:gd name="connsiteY27" fmla="*/ 2489200 h 5118100"/>
              <a:gd name="connsiteX28" fmla="*/ 241300 w 3429000"/>
              <a:gd name="connsiteY28" fmla="*/ 2616200 h 5118100"/>
              <a:gd name="connsiteX29" fmla="*/ 215900 w 3429000"/>
              <a:gd name="connsiteY29" fmla="*/ 2692400 h 5118100"/>
              <a:gd name="connsiteX30" fmla="*/ 190500 w 3429000"/>
              <a:gd name="connsiteY30" fmla="*/ 2768600 h 5118100"/>
              <a:gd name="connsiteX31" fmla="*/ 177800 w 3429000"/>
              <a:gd name="connsiteY31" fmla="*/ 2806700 h 5118100"/>
              <a:gd name="connsiteX32" fmla="*/ 165100 w 3429000"/>
              <a:gd name="connsiteY32" fmla="*/ 2857500 h 5118100"/>
              <a:gd name="connsiteX33" fmla="*/ 139700 w 3429000"/>
              <a:gd name="connsiteY33" fmla="*/ 2933700 h 5118100"/>
              <a:gd name="connsiteX34" fmla="*/ 114300 w 3429000"/>
              <a:gd name="connsiteY34" fmla="*/ 3022600 h 5118100"/>
              <a:gd name="connsiteX35" fmla="*/ 101600 w 3429000"/>
              <a:gd name="connsiteY35" fmla="*/ 3136900 h 5118100"/>
              <a:gd name="connsiteX36" fmla="*/ 88900 w 3429000"/>
              <a:gd name="connsiteY36" fmla="*/ 3175000 h 5118100"/>
              <a:gd name="connsiteX37" fmla="*/ 50800 w 3429000"/>
              <a:gd name="connsiteY37" fmla="*/ 3302000 h 5118100"/>
              <a:gd name="connsiteX38" fmla="*/ 38100 w 3429000"/>
              <a:gd name="connsiteY38" fmla="*/ 3340100 h 5118100"/>
              <a:gd name="connsiteX39" fmla="*/ 25400 w 3429000"/>
              <a:gd name="connsiteY39" fmla="*/ 3416300 h 5118100"/>
              <a:gd name="connsiteX40" fmla="*/ 12700 w 3429000"/>
              <a:gd name="connsiteY40" fmla="*/ 3619500 h 5118100"/>
              <a:gd name="connsiteX41" fmla="*/ 0 w 3429000"/>
              <a:gd name="connsiteY41" fmla="*/ 3657600 h 5118100"/>
              <a:gd name="connsiteX42" fmla="*/ 25400 w 3429000"/>
              <a:gd name="connsiteY42" fmla="*/ 3975100 h 5118100"/>
              <a:gd name="connsiteX43" fmla="*/ 50800 w 3429000"/>
              <a:gd name="connsiteY43" fmla="*/ 4051300 h 5118100"/>
              <a:gd name="connsiteX44" fmla="*/ 63500 w 3429000"/>
              <a:gd name="connsiteY44" fmla="*/ 4102100 h 5118100"/>
              <a:gd name="connsiteX45" fmla="*/ 101600 w 3429000"/>
              <a:gd name="connsiteY45" fmla="*/ 4292600 h 5118100"/>
              <a:gd name="connsiteX46" fmla="*/ 114300 w 3429000"/>
              <a:gd name="connsiteY46" fmla="*/ 4419600 h 5118100"/>
              <a:gd name="connsiteX47" fmla="*/ 101600 w 3429000"/>
              <a:gd name="connsiteY47" fmla="*/ 4940300 h 5118100"/>
              <a:gd name="connsiteX48" fmla="*/ 114300 w 3429000"/>
              <a:gd name="connsiteY48" fmla="*/ 5067300 h 5118100"/>
              <a:gd name="connsiteX49" fmla="*/ 190500 w 3429000"/>
              <a:gd name="connsiteY49" fmla="*/ 5080000 h 5118100"/>
              <a:gd name="connsiteX50" fmla="*/ 355600 w 3429000"/>
              <a:gd name="connsiteY50" fmla="*/ 5092700 h 5118100"/>
              <a:gd name="connsiteX51" fmla="*/ 635000 w 3429000"/>
              <a:gd name="connsiteY51" fmla="*/ 5105400 h 5118100"/>
              <a:gd name="connsiteX52" fmla="*/ 698500 w 3429000"/>
              <a:gd name="connsiteY52" fmla="*/ 5118100 h 5118100"/>
              <a:gd name="connsiteX53" fmla="*/ 825500 w 3429000"/>
              <a:gd name="connsiteY53" fmla="*/ 5092700 h 5118100"/>
              <a:gd name="connsiteX54" fmla="*/ 863600 w 3429000"/>
              <a:gd name="connsiteY54" fmla="*/ 5067300 h 5118100"/>
              <a:gd name="connsiteX55" fmla="*/ 939800 w 3429000"/>
              <a:gd name="connsiteY55" fmla="*/ 5054600 h 5118100"/>
              <a:gd name="connsiteX56" fmla="*/ 1714500 w 3429000"/>
              <a:gd name="connsiteY56" fmla="*/ 5067300 h 5118100"/>
              <a:gd name="connsiteX57" fmla="*/ 2044700 w 3429000"/>
              <a:gd name="connsiteY57" fmla="*/ 5080000 h 5118100"/>
              <a:gd name="connsiteX58" fmla="*/ 2146300 w 3429000"/>
              <a:gd name="connsiteY58" fmla="*/ 5054600 h 5118100"/>
              <a:gd name="connsiteX59" fmla="*/ 2387600 w 3429000"/>
              <a:gd name="connsiteY59" fmla="*/ 5041900 h 5118100"/>
              <a:gd name="connsiteX60" fmla="*/ 2438400 w 3429000"/>
              <a:gd name="connsiteY60" fmla="*/ 5029200 h 5118100"/>
              <a:gd name="connsiteX61" fmla="*/ 2819400 w 3429000"/>
              <a:gd name="connsiteY61" fmla="*/ 5029200 h 5118100"/>
              <a:gd name="connsiteX62" fmla="*/ 3060700 w 3429000"/>
              <a:gd name="connsiteY62" fmla="*/ 5054600 h 5118100"/>
              <a:gd name="connsiteX63" fmla="*/ 3098800 w 3429000"/>
              <a:gd name="connsiteY63" fmla="*/ 5067300 h 5118100"/>
              <a:gd name="connsiteX64" fmla="*/ 3187700 w 3429000"/>
              <a:gd name="connsiteY64" fmla="*/ 5041900 h 5118100"/>
              <a:gd name="connsiteX65" fmla="*/ 3225800 w 3429000"/>
              <a:gd name="connsiteY65" fmla="*/ 5016500 h 5118100"/>
              <a:gd name="connsiteX66" fmla="*/ 3187700 w 3429000"/>
              <a:gd name="connsiteY66" fmla="*/ 4851400 h 5118100"/>
              <a:gd name="connsiteX67" fmla="*/ 3175000 w 3429000"/>
              <a:gd name="connsiteY67" fmla="*/ 4813300 h 5118100"/>
              <a:gd name="connsiteX68" fmla="*/ 3136900 w 3429000"/>
              <a:gd name="connsiteY68" fmla="*/ 4800600 h 5118100"/>
              <a:gd name="connsiteX69" fmla="*/ 3098800 w 3429000"/>
              <a:gd name="connsiteY69" fmla="*/ 4762500 h 5118100"/>
              <a:gd name="connsiteX70" fmla="*/ 3073400 w 3429000"/>
              <a:gd name="connsiteY70" fmla="*/ 4686300 h 5118100"/>
              <a:gd name="connsiteX71" fmla="*/ 3009900 w 3429000"/>
              <a:gd name="connsiteY71" fmla="*/ 4673600 h 5118100"/>
              <a:gd name="connsiteX72" fmla="*/ 2971800 w 3429000"/>
              <a:gd name="connsiteY72" fmla="*/ 4648200 h 5118100"/>
              <a:gd name="connsiteX73" fmla="*/ 2946400 w 3429000"/>
              <a:gd name="connsiteY73" fmla="*/ 4610100 h 5118100"/>
              <a:gd name="connsiteX74" fmla="*/ 2870200 w 3429000"/>
              <a:gd name="connsiteY74" fmla="*/ 4559300 h 5118100"/>
              <a:gd name="connsiteX75" fmla="*/ 2832100 w 3429000"/>
              <a:gd name="connsiteY75" fmla="*/ 4533900 h 5118100"/>
              <a:gd name="connsiteX76" fmla="*/ 2768600 w 3429000"/>
              <a:gd name="connsiteY76" fmla="*/ 4483100 h 5118100"/>
              <a:gd name="connsiteX77" fmla="*/ 2730500 w 3429000"/>
              <a:gd name="connsiteY77" fmla="*/ 4457700 h 5118100"/>
              <a:gd name="connsiteX78" fmla="*/ 2654300 w 3429000"/>
              <a:gd name="connsiteY78" fmla="*/ 4432300 h 5118100"/>
              <a:gd name="connsiteX79" fmla="*/ 2616200 w 3429000"/>
              <a:gd name="connsiteY79" fmla="*/ 4406900 h 5118100"/>
              <a:gd name="connsiteX80" fmla="*/ 2540000 w 3429000"/>
              <a:gd name="connsiteY80" fmla="*/ 4381500 h 5118100"/>
              <a:gd name="connsiteX81" fmla="*/ 2501900 w 3429000"/>
              <a:gd name="connsiteY81" fmla="*/ 4356100 h 5118100"/>
              <a:gd name="connsiteX82" fmla="*/ 2425700 w 3429000"/>
              <a:gd name="connsiteY82" fmla="*/ 4330700 h 5118100"/>
              <a:gd name="connsiteX83" fmla="*/ 2362200 w 3429000"/>
              <a:gd name="connsiteY83" fmla="*/ 4229100 h 5118100"/>
              <a:gd name="connsiteX84" fmla="*/ 2260600 w 3429000"/>
              <a:gd name="connsiteY84" fmla="*/ 4076700 h 5118100"/>
              <a:gd name="connsiteX85" fmla="*/ 2235200 w 3429000"/>
              <a:gd name="connsiteY85" fmla="*/ 4038600 h 5118100"/>
              <a:gd name="connsiteX86" fmla="*/ 2197100 w 3429000"/>
              <a:gd name="connsiteY86" fmla="*/ 4013200 h 5118100"/>
              <a:gd name="connsiteX87" fmla="*/ 2184400 w 3429000"/>
              <a:gd name="connsiteY87" fmla="*/ 3975100 h 5118100"/>
              <a:gd name="connsiteX88" fmla="*/ 2146300 w 3429000"/>
              <a:gd name="connsiteY88" fmla="*/ 3949700 h 5118100"/>
              <a:gd name="connsiteX89" fmla="*/ 2044700 w 3429000"/>
              <a:gd name="connsiteY89" fmla="*/ 3924300 h 5118100"/>
              <a:gd name="connsiteX90" fmla="*/ 2006600 w 3429000"/>
              <a:gd name="connsiteY90" fmla="*/ 3810000 h 5118100"/>
              <a:gd name="connsiteX91" fmla="*/ 1993900 w 3429000"/>
              <a:gd name="connsiteY91" fmla="*/ 3771900 h 5118100"/>
              <a:gd name="connsiteX92" fmla="*/ 1981200 w 3429000"/>
              <a:gd name="connsiteY92" fmla="*/ 3683000 h 5118100"/>
              <a:gd name="connsiteX93" fmla="*/ 1943100 w 3429000"/>
              <a:gd name="connsiteY93" fmla="*/ 3606800 h 5118100"/>
              <a:gd name="connsiteX94" fmla="*/ 1917700 w 3429000"/>
              <a:gd name="connsiteY94" fmla="*/ 3530600 h 5118100"/>
              <a:gd name="connsiteX95" fmla="*/ 1892300 w 3429000"/>
              <a:gd name="connsiteY95" fmla="*/ 3492500 h 5118100"/>
              <a:gd name="connsiteX96" fmla="*/ 1866900 w 3429000"/>
              <a:gd name="connsiteY96" fmla="*/ 3416300 h 5118100"/>
              <a:gd name="connsiteX97" fmla="*/ 1841500 w 3429000"/>
              <a:gd name="connsiteY97" fmla="*/ 3378200 h 5118100"/>
              <a:gd name="connsiteX98" fmla="*/ 1803400 w 3429000"/>
              <a:gd name="connsiteY98" fmla="*/ 3302000 h 5118100"/>
              <a:gd name="connsiteX99" fmla="*/ 1727200 w 3429000"/>
              <a:gd name="connsiteY99" fmla="*/ 3276600 h 5118100"/>
              <a:gd name="connsiteX100" fmla="*/ 1689100 w 3429000"/>
              <a:gd name="connsiteY100" fmla="*/ 3251200 h 5118100"/>
              <a:gd name="connsiteX101" fmla="*/ 1638300 w 3429000"/>
              <a:gd name="connsiteY101" fmla="*/ 3175000 h 5118100"/>
              <a:gd name="connsiteX102" fmla="*/ 1612900 w 3429000"/>
              <a:gd name="connsiteY102" fmla="*/ 3098800 h 5118100"/>
              <a:gd name="connsiteX103" fmla="*/ 1587500 w 3429000"/>
              <a:gd name="connsiteY103" fmla="*/ 3060700 h 5118100"/>
              <a:gd name="connsiteX104" fmla="*/ 1536700 w 3429000"/>
              <a:gd name="connsiteY104" fmla="*/ 2946400 h 5118100"/>
              <a:gd name="connsiteX105" fmla="*/ 1498600 w 3429000"/>
              <a:gd name="connsiteY105" fmla="*/ 2921000 h 5118100"/>
              <a:gd name="connsiteX106" fmla="*/ 1473200 w 3429000"/>
              <a:gd name="connsiteY106" fmla="*/ 2882900 h 5118100"/>
              <a:gd name="connsiteX107" fmla="*/ 1435100 w 3429000"/>
              <a:gd name="connsiteY107" fmla="*/ 2857500 h 5118100"/>
              <a:gd name="connsiteX108" fmla="*/ 1422400 w 3429000"/>
              <a:gd name="connsiteY108" fmla="*/ 2819400 h 5118100"/>
              <a:gd name="connsiteX109" fmla="*/ 1358900 w 3429000"/>
              <a:gd name="connsiteY109" fmla="*/ 2755900 h 5118100"/>
              <a:gd name="connsiteX110" fmla="*/ 1333500 w 3429000"/>
              <a:gd name="connsiteY110" fmla="*/ 2679700 h 5118100"/>
              <a:gd name="connsiteX111" fmla="*/ 1282700 w 3429000"/>
              <a:gd name="connsiteY111" fmla="*/ 2603500 h 5118100"/>
              <a:gd name="connsiteX112" fmla="*/ 1257300 w 3429000"/>
              <a:gd name="connsiteY112" fmla="*/ 2527300 h 5118100"/>
              <a:gd name="connsiteX113" fmla="*/ 1193800 w 3429000"/>
              <a:gd name="connsiteY113" fmla="*/ 2413000 h 5118100"/>
              <a:gd name="connsiteX114" fmla="*/ 1155700 w 3429000"/>
              <a:gd name="connsiteY114" fmla="*/ 2400300 h 5118100"/>
              <a:gd name="connsiteX115" fmla="*/ 1092200 w 3429000"/>
              <a:gd name="connsiteY115" fmla="*/ 2286000 h 5118100"/>
              <a:gd name="connsiteX116" fmla="*/ 1054100 w 3429000"/>
              <a:gd name="connsiteY116" fmla="*/ 2260600 h 5118100"/>
              <a:gd name="connsiteX117" fmla="*/ 1028700 w 3429000"/>
              <a:gd name="connsiteY117" fmla="*/ 2184400 h 5118100"/>
              <a:gd name="connsiteX118" fmla="*/ 1003300 w 3429000"/>
              <a:gd name="connsiteY118" fmla="*/ 2146300 h 5118100"/>
              <a:gd name="connsiteX119" fmla="*/ 977900 w 3429000"/>
              <a:gd name="connsiteY119" fmla="*/ 2070100 h 5118100"/>
              <a:gd name="connsiteX120" fmla="*/ 990600 w 3429000"/>
              <a:gd name="connsiteY120" fmla="*/ 2019300 h 5118100"/>
              <a:gd name="connsiteX121" fmla="*/ 1054100 w 3429000"/>
              <a:gd name="connsiteY121" fmla="*/ 2082800 h 5118100"/>
              <a:gd name="connsiteX122" fmla="*/ 1079500 w 3429000"/>
              <a:gd name="connsiteY122" fmla="*/ 2159000 h 5118100"/>
              <a:gd name="connsiteX123" fmla="*/ 1130300 w 3429000"/>
              <a:gd name="connsiteY123" fmla="*/ 2235200 h 5118100"/>
              <a:gd name="connsiteX124" fmla="*/ 1193800 w 3429000"/>
              <a:gd name="connsiteY124" fmla="*/ 2311400 h 5118100"/>
              <a:gd name="connsiteX125" fmla="*/ 1270000 w 3429000"/>
              <a:gd name="connsiteY125" fmla="*/ 2222500 h 5118100"/>
              <a:gd name="connsiteX126" fmla="*/ 1320800 w 3429000"/>
              <a:gd name="connsiteY126" fmla="*/ 2146300 h 5118100"/>
              <a:gd name="connsiteX127" fmla="*/ 1346200 w 3429000"/>
              <a:gd name="connsiteY127" fmla="*/ 2057400 h 5118100"/>
              <a:gd name="connsiteX128" fmla="*/ 1371600 w 3429000"/>
              <a:gd name="connsiteY128" fmla="*/ 2019300 h 5118100"/>
              <a:gd name="connsiteX129" fmla="*/ 1384300 w 3429000"/>
              <a:gd name="connsiteY129" fmla="*/ 1981200 h 5118100"/>
              <a:gd name="connsiteX130" fmla="*/ 1422400 w 3429000"/>
              <a:gd name="connsiteY130" fmla="*/ 1943100 h 5118100"/>
              <a:gd name="connsiteX131" fmla="*/ 1460500 w 3429000"/>
              <a:gd name="connsiteY131" fmla="*/ 1866900 h 5118100"/>
              <a:gd name="connsiteX132" fmla="*/ 1485900 w 3429000"/>
              <a:gd name="connsiteY132" fmla="*/ 1790700 h 5118100"/>
              <a:gd name="connsiteX133" fmla="*/ 1511300 w 3429000"/>
              <a:gd name="connsiteY133" fmla="*/ 1752600 h 5118100"/>
              <a:gd name="connsiteX134" fmla="*/ 1524000 w 3429000"/>
              <a:gd name="connsiteY134" fmla="*/ 1714500 h 5118100"/>
              <a:gd name="connsiteX135" fmla="*/ 1562100 w 3429000"/>
              <a:gd name="connsiteY135" fmla="*/ 1676400 h 5118100"/>
              <a:gd name="connsiteX136" fmla="*/ 1587500 w 3429000"/>
              <a:gd name="connsiteY136" fmla="*/ 1600200 h 5118100"/>
              <a:gd name="connsiteX137" fmla="*/ 1600200 w 3429000"/>
              <a:gd name="connsiteY137" fmla="*/ 1549400 h 5118100"/>
              <a:gd name="connsiteX138" fmla="*/ 1625600 w 3429000"/>
              <a:gd name="connsiteY138" fmla="*/ 1473200 h 5118100"/>
              <a:gd name="connsiteX139" fmla="*/ 1651000 w 3429000"/>
              <a:gd name="connsiteY139" fmla="*/ 1435100 h 5118100"/>
              <a:gd name="connsiteX140" fmla="*/ 1701800 w 3429000"/>
              <a:gd name="connsiteY140" fmla="*/ 1371600 h 5118100"/>
              <a:gd name="connsiteX141" fmla="*/ 1714500 w 3429000"/>
              <a:gd name="connsiteY141" fmla="*/ 1333500 h 5118100"/>
              <a:gd name="connsiteX142" fmla="*/ 1790700 w 3429000"/>
              <a:gd name="connsiteY142" fmla="*/ 1295400 h 5118100"/>
              <a:gd name="connsiteX143" fmla="*/ 1866900 w 3429000"/>
              <a:gd name="connsiteY143" fmla="*/ 1257300 h 5118100"/>
              <a:gd name="connsiteX144" fmla="*/ 2095500 w 3429000"/>
              <a:gd name="connsiteY144" fmla="*/ 1231900 h 5118100"/>
              <a:gd name="connsiteX145" fmla="*/ 2146300 w 3429000"/>
              <a:gd name="connsiteY145" fmla="*/ 1244600 h 5118100"/>
              <a:gd name="connsiteX146" fmla="*/ 2222500 w 3429000"/>
              <a:gd name="connsiteY146" fmla="*/ 1270000 h 5118100"/>
              <a:gd name="connsiteX147" fmla="*/ 2298700 w 3429000"/>
              <a:gd name="connsiteY147" fmla="*/ 1295400 h 5118100"/>
              <a:gd name="connsiteX148" fmla="*/ 2336800 w 3429000"/>
              <a:gd name="connsiteY148" fmla="*/ 1308100 h 5118100"/>
              <a:gd name="connsiteX149" fmla="*/ 2374900 w 3429000"/>
              <a:gd name="connsiteY149" fmla="*/ 1320800 h 5118100"/>
              <a:gd name="connsiteX150" fmla="*/ 2451100 w 3429000"/>
              <a:gd name="connsiteY150" fmla="*/ 1358900 h 5118100"/>
              <a:gd name="connsiteX151" fmla="*/ 2514600 w 3429000"/>
              <a:gd name="connsiteY151" fmla="*/ 1435100 h 5118100"/>
              <a:gd name="connsiteX152" fmla="*/ 2552700 w 3429000"/>
              <a:gd name="connsiteY152" fmla="*/ 1447800 h 5118100"/>
              <a:gd name="connsiteX153" fmla="*/ 2578100 w 3429000"/>
              <a:gd name="connsiteY153" fmla="*/ 1485900 h 5118100"/>
              <a:gd name="connsiteX154" fmla="*/ 2654300 w 3429000"/>
              <a:gd name="connsiteY154" fmla="*/ 1511300 h 5118100"/>
              <a:gd name="connsiteX155" fmla="*/ 2768600 w 3429000"/>
              <a:gd name="connsiteY155" fmla="*/ 1549400 h 5118100"/>
              <a:gd name="connsiteX156" fmla="*/ 2806700 w 3429000"/>
              <a:gd name="connsiteY156" fmla="*/ 1562100 h 5118100"/>
              <a:gd name="connsiteX157" fmla="*/ 2921000 w 3429000"/>
              <a:gd name="connsiteY157" fmla="*/ 1625600 h 5118100"/>
              <a:gd name="connsiteX158" fmla="*/ 3111500 w 3429000"/>
              <a:gd name="connsiteY158" fmla="*/ 1612900 h 5118100"/>
              <a:gd name="connsiteX159" fmla="*/ 3149600 w 3429000"/>
              <a:gd name="connsiteY159" fmla="*/ 1600200 h 5118100"/>
              <a:gd name="connsiteX160" fmla="*/ 3314700 w 3429000"/>
              <a:gd name="connsiteY160" fmla="*/ 1612900 h 5118100"/>
              <a:gd name="connsiteX161" fmla="*/ 3378200 w 3429000"/>
              <a:gd name="connsiteY161" fmla="*/ 1549400 h 5118100"/>
              <a:gd name="connsiteX162" fmla="*/ 3429000 w 3429000"/>
              <a:gd name="connsiteY162" fmla="*/ 1473200 h 5118100"/>
              <a:gd name="connsiteX163" fmla="*/ 3390900 w 3429000"/>
              <a:gd name="connsiteY163" fmla="*/ 1397000 h 5118100"/>
              <a:gd name="connsiteX164" fmla="*/ 3352800 w 3429000"/>
              <a:gd name="connsiteY164" fmla="*/ 1371600 h 5118100"/>
              <a:gd name="connsiteX165" fmla="*/ 3302000 w 3429000"/>
              <a:gd name="connsiteY165" fmla="*/ 1308100 h 5118100"/>
              <a:gd name="connsiteX166" fmla="*/ 3289300 w 3429000"/>
              <a:gd name="connsiteY166" fmla="*/ 1270000 h 5118100"/>
              <a:gd name="connsiteX167" fmla="*/ 3263900 w 3429000"/>
              <a:gd name="connsiteY167" fmla="*/ 1231900 h 5118100"/>
              <a:gd name="connsiteX168" fmla="*/ 3251200 w 3429000"/>
              <a:gd name="connsiteY168" fmla="*/ 914400 h 5118100"/>
              <a:gd name="connsiteX169" fmla="*/ 3225800 w 3429000"/>
              <a:gd name="connsiteY169" fmla="*/ 838200 h 5118100"/>
              <a:gd name="connsiteX170" fmla="*/ 3213100 w 3429000"/>
              <a:gd name="connsiteY170" fmla="*/ 800100 h 5118100"/>
              <a:gd name="connsiteX171" fmla="*/ 3124200 w 3429000"/>
              <a:gd name="connsiteY171" fmla="*/ 698500 h 5118100"/>
              <a:gd name="connsiteX172" fmla="*/ 3086100 w 3429000"/>
              <a:gd name="connsiteY172" fmla="*/ 685800 h 5118100"/>
              <a:gd name="connsiteX173" fmla="*/ 2921000 w 3429000"/>
              <a:gd name="connsiteY173" fmla="*/ 673100 h 5118100"/>
              <a:gd name="connsiteX174" fmla="*/ 2844800 w 3429000"/>
              <a:gd name="connsiteY174" fmla="*/ 647700 h 5118100"/>
              <a:gd name="connsiteX175" fmla="*/ 2768600 w 3429000"/>
              <a:gd name="connsiteY175" fmla="*/ 596900 h 5118100"/>
              <a:gd name="connsiteX176" fmla="*/ 2717800 w 3429000"/>
              <a:gd name="connsiteY176" fmla="*/ 482600 h 5118100"/>
              <a:gd name="connsiteX177" fmla="*/ 2705100 w 3429000"/>
              <a:gd name="connsiteY177" fmla="*/ 215900 h 5118100"/>
              <a:gd name="connsiteX178" fmla="*/ 2679700 w 3429000"/>
              <a:gd name="connsiteY178" fmla="*/ 127000 h 5118100"/>
              <a:gd name="connsiteX179" fmla="*/ 2654300 w 3429000"/>
              <a:gd name="connsiteY179" fmla="*/ 88900 h 5118100"/>
              <a:gd name="connsiteX180" fmla="*/ 2527300 w 3429000"/>
              <a:gd name="connsiteY180" fmla="*/ 76200 h 5118100"/>
              <a:gd name="connsiteX181" fmla="*/ 2451100 w 3429000"/>
              <a:gd name="connsiteY181" fmla="*/ 38100 h 5118100"/>
              <a:gd name="connsiteX182" fmla="*/ 2374900 w 3429000"/>
              <a:gd name="connsiteY182" fmla="*/ 0 h 5118100"/>
              <a:gd name="connsiteX183" fmla="*/ 2235200 w 3429000"/>
              <a:gd name="connsiteY183" fmla="*/ 25400 h 5118100"/>
              <a:gd name="connsiteX184" fmla="*/ 2146300 w 3429000"/>
              <a:gd name="connsiteY184" fmla="*/ 50800 h 5118100"/>
              <a:gd name="connsiteX185" fmla="*/ 2070100 w 3429000"/>
              <a:gd name="connsiteY185" fmla="*/ 101600 h 5118100"/>
              <a:gd name="connsiteX186" fmla="*/ 2032000 w 3429000"/>
              <a:gd name="connsiteY186" fmla="*/ 114300 h 5118100"/>
              <a:gd name="connsiteX187" fmla="*/ 1955800 w 3429000"/>
              <a:gd name="connsiteY187" fmla="*/ 165100 h 5118100"/>
              <a:gd name="connsiteX188" fmla="*/ 1803400 w 3429000"/>
              <a:gd name="connsiteY188" fmla="*/ 152400 h 5118100"/>
              <a:gd name="connsiteX189" fmla="*/ 1727200 w 3429000"/>
              <a:gd name="connsiteY189" fmla="*/ 127000 h 5118100"/>
              <a:gd name="connsiteX190" fmla="*/ 1663700 w 3429000"/>
              <a:gd name="connsiteY190" fmla="*/ 114300 h 5118100"/>
              <a:gd name="connsiteX191" fmla="*/ 1549400 w 3429000"/>
              <a:gd name="connsiteY191" fmla="*/ 50800 h 5118100"/>
              <a:gd name="connsiteX192" fmla="*/ 1422400 w 3429000"/>
              <a:gd name="connsiteY192" fmla="*/ 63500 h 5118100"/>
              <a:gd name="connsiteX193" fmla="*/ 1384300 w 3429000"/>
              <a:gd name="connsiteY193" fmla="*/ 88900 h 5118100"/>
              <a:gd name="connsiteX194" fmla="*/ 1346200 w 3429000"/>
              <a:gd name="connsiteY194" fmla="*/ 101600 h 5118100"/>
              <a:gd name="connsiteX195" fmla="*/ 1206500 w 3429000"/>
              <a:gd name="connsiteY195" fmla="*/ 127000 h 5118100"/>
              <a:gd name="connsiteX196" fmla="*/ 1168400 w 3429000"/>
              <a:gd name="connsiteY196" fmla="*/ 139700 h 5118100"/>
              <a:gd name="connsiteX197" fmla="*/ 1130300 w 3429000"/>
              <a:gd name="connsiteY197" fmla="*/ 165100 h 5118100"/>
              <a:gd name="connsiteX198" fmla="*/ 1092200 w 3429000"/>
              <a:gd name="connsiteY198" fmla="*/ 177800 h 5118100"/>
              <a:gd name="connsiteX199" fmla="*/ 1016000 w 3429000"/>
              <a:gd name="connsiteY199" fmla="*/ 228600 h 5118100"/>
              <a:gd name="connsiteX200" fmla="*/ 977900 w 3429000"/>
              <a:gd name="connsiteY200" fmla="*/ 254000 h 5118100"/>
              <a:gd name="connsiteX201" fmla="*/ 939800 w 3429000"/>
              <a:gd name="connsiteY201" fmla="*/ 279400 h 5118100"/>
              <a:gd name="connsiteX202" fmla="*/ 901700 w 3429000"/>
              <a:gd name="connsiteY202" fmla="*/ 355600 h 5118100"/>
              <a:gd name="connsiteX203" fmla="*/ 863600 w 3429000"/>
              <a:gd name="connsiteY203" fmla="*/ 482600 h 5118100"/>
              <a:gd name="connsiteX204" fmla="*/ 901700 w 3429000"/>
              <a:gd name="connsiteY204" fmla="*/ 673100 h 5118100"/>
              <a:gd name="connsiteX205" fmla="*/ 914400 w 3429000"/>
              <a:gd name="connsiteY205" fmla="*/ 723900 h 5118100"/>
              <a:gd name="connsiteX206" fmla="*/ 939800 w 3429000"/>
              <a:gd name="connsiteY206" fmla="*/ 762000 h 5118100"/>
              <a:gd name="connsiteX207" fmla="*/ 965200 w 3429000"/>
              <a:gd name="connsiteY207" fmla="*/ 863600 h 511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Lst>
            <a:rect l="l" t="t" r="r" b="b"/>
            <a:pathLst>
              <a:path w="3429000" h="5118100">
                <a:moveTo>
                  <a:pt x="965200" y="863600"/>
                </a:moveTo>
                <a:cubicBezTo>
                  <a:pt x="986367" y="874183"/>
                  <a:pt x="979595" y="869103"/>
                  <a:pt x="1066800" y="825500"/>
                </a:cubicBezTo>
                <a:cubicBezTo>
                  <a:pt x="1078774" y="819513"/>
                  <a:pt x="1092926" y="818787"/>
                  <a:pt x="1104900" y="812800"/>
                </a:cubicBezTo>
                <a:cubicBezTo>
                  <a:pt x="1118552" y="805974"/>
                  <a:pt x="1128520" y="792227"/>
                  <a:pt x="1143000" y="787400"/>
                </a:cubicBezTo>
                <a:cubicBezTo>
                  <a:pt x="1167429" y="779257"/>
                  <a:pt x="1193800" y="778933"/>
                  <a:pt x="1219200" y="774700"/>
                </a:cubicBezTo>
                <a:cubicBezTo>
                  <a:pt x="1240367" y="778933"/>
                  <a:pt x="1263958" y="776690"/>
                  <a:pt x="1282700" y="787400"/>
                </a:cubicBezTo>
                <a:cubicBezTo>
                  <a:pt x="1302975" y="798986"/>
                  <a:pt x="1314281" y="844044"/>
                  <a:pt x="1320800" y="863600"/>
                </a:cubicBezTo>
                <a:cubicBezTo>
                  <a:pt x="1316567" y="927100"/>
                  <a:pt x="1315128" y="990848"/>
                  <a:pt x="1308100" y="1054100"/>
                </a:cubicBezTo>
                <a:cubicBezTo>
                  <a:pt x="1306622" y="1067405"/>
                  <a:pt x="1297726" y="1079017"/>
                  <a:pt x="1295400" y="1092200"/>
                </a:cubicBezTo>
                <a:cubicBezTo>
                  <a:pt x="1284996" y="1151157"/>
                  <a:pt x="1284520" y="1211919"/>
                  <a:pt x="1270000" y="1270000"/>
                </a:cubicBezTo>
                <a:cubicBezTo>
                  <a:pt x="1265767" y="1286933"/>
                  <a:pt x="1262095" y="1304017"/>
                  <a:pt x="1257300" y="1320800"/>
                </a:cubicBezTo>
                <a:cubicBezTo>
                  <a:pt x="1253622" y="1333672"/>
                  <a:pt x="1247847" y="1345913"/>
                  <a:pt x="1244600" y="1358900"/>
                </a:cubicBezTo>
                <a:cubicBezTo>
                  <a:pt x="1239365" y="1379841"/>
                  <a:pt x="1237135" y="1401459"/>
                  <a:pt x="1231900" y="1422400"/>
                </a:cubicBezTo>
                <a:cubicBezTo>
                  <a:pt x="1228653" y="1435387"/>
                  <a:pt x="1222447" y="1447513"/>
                  <a:pt x="1219200" y="1460500"/>
                </a:cubicBezTo>
                <a:cubicBezTo>
                  <a:pt x="1213965" y="1481441"/>
                  <a:pt x="1211735" y="1503059"/>
                  <a:pt x="1206500" y="1524000"/>
                </a:cubicBezTo>
                <a:cubicBezTo>
                  <a:pt x="1203253" y="1536987"/>
                  <a:pt x="1203266" y="1552634"/>
                  <a:pt x="1193800" y="1562100"/>
                </a:cubicBezTo>
                <a:cubicBezTo>
                  <a:pt x="1184334" y="1571566"/>
                  <a:pt x="1168400" y="1570567"/>
                  <a:pt x="1155700" y="1574800"/>
                </a:cubicBezTo>
                <a:cubicBezTo>
                  <a:pt x="1113367" y="1638300"/>
                  <a:pt x="1143000" y="1604433"/>
                  <a:pt x="1054100" y="1663700"/>
                </a:cubicBezTo>
                <a:cubicBezTo>
                  <a:pt x="1041400" y="1672167"/>
                  <a:pt x="1030808" y="1685398"/>
                  <a:pt x="1016000" y="1689100"/>
                </a:cubicBezTo>
                <a:cubicBezTo>
                  <a:pt x="952213" y="1705047"/>
                  <a:pt x="981759" y="1696280"/>
                  <a:pt x="927100" y="1714500"/>
                </a:cubicBezTo>
                <a:cubicBezTo>
                  <a:pt x="817820" y="1700840"/>
                  <a:pt x="740932" y="1689100"/>
                  <a:pt x="622300" y="1689100"/>
                </a:cubicBezTo>
                <a:cubicBezTo>
                  <a:pt x="579756" y="1689100"/>
                  <a:pt x="537633" y="1697567"/>
                  <a:pt x="495300" y="1701800"/>
                </a:cubicBezTo>
                <a:cubicBezTo>
                  <a:pt x="483343" y="1704789"/>
                  <a:pt x="421307" y="1718918"/>
                  <a:pt x="406400" y="1727200"/>
                </a:cubicBezTo>
                <a:cubicBezTo>
                  <a:pt x="379715" y="1742025"/>
                  <a:pt x="360420" y="1773683"/>
                  <a:pt x="330200" y="1778000"/>
                </a:cubicBezTo>
                <a:lnTo>
                  <a:pt x="241300" y="1790700"/>
                </a:lnTo>
                <a:cubicBezTo>
                  <a:pt x="237067" y="1803400"/>
                  <a:pt x="228600" y="1815413"/>
                  <a:pt x="228600" y="1828800"/>
                </a:cubicBezTo>
                <a:cubicBezTo>
                  <a:pt x="228600" y="1917801"/>
                  <a:pt x="237879" y="2006565"/>
                  <a:pt x="241300" y="2095500"/>
                </a:cubicBezTo>
                <a:cubicBezTo>
                  <a:pt x="246346" y="2226705"/>
                  <a:pt x="249767" y="2357967"/>
                  <a:pt x="254000" y="2489200"/>
                </a:cubicBezTo>
                <a:cubicBezTo>
                  <a:pt x="249767" y="2531533"/>
                  <a:pt x="249140" y="2574384"/>
                  <a:pt x="241300" y="2616200"/>
                </a:cubicBezTo>
                <a:cubicBezTo>
                  <a:pt x="236366" y="2642515"/>
                  <a:pt x="224367" y="2667000"/>
                  <a:pt x="215900" y="2692400"/>
                </a:cubicBezTo>
                <a:lnTo>
                  <a:pt x="190500" y="2768600"/>
                </a:lnTo>
                <a:cubicBezTo>
                  <a:pt x="186267" y="2781300"/>
                  <a:pt x="181047" y="2793713"/>
                  <a:pt x="177800" y="2806700"/>
                </a:cubicBezTo>
                <a:cubicBezTo>
                  <a:pt x="173567" y="2823633"/>
                  <a:pt x="170116" y="2840782"/>
                  <a:pt x="165100" y="2857500"/>
                </a:cubicBezTo>
                <a:cubicBezTo>
                  <a:pt x="157407" y="2883145"/>
                  <a:pt x="146194" y="2907725"/>
                  <a:pt x="139700" y="2933700"/>
                </a:cubicBezTo>
                <a:cubicBezTo>
                  <a:pt x="123753" y="2997487"/>
                  <a:pt x="132520" y="2967941"/>
                  <a:pt x="114300" y="3022600"/>
                </a:cubicBezTo>
                <a:cubicBezTo>
                  <a:pt x="110067" y="3060700"/>
                  <a:pt x="107902" y="3099087"/>
                  <a:pt x="101600" y="3136900"/>
                </a:cubicBezTo>
                <a:cubicBezTo>
                  <a:pt x="99399" y="3150105"/>
                  <a:pt x="92578" y="3162128"/>
                  <a:pt x="88900" y="3175000"/>
                </a:cubicBezTo>
                <a:cubicBezTo>
                  <a:pt x="50513" y="3309355"/>
                  <a:pt x="111161" y="3120916"/>
                  <a:pt x="50800" y="3302000"/>
                </a:cubicBezTo>
                <a:cubicBezTo>
                  <a:pt x="46567" y="3314700"/>
                  <a:pt x="40301" y="3326895"/>
                  <a:pt x="38100" y="3340100"/>
                </a:cubicBezTo>
                <a:lnTo>
                  <a:pt x="25400" y="3416300"/>
                </a:lnTo>
                <a:cubicBezTo>
                  <a:pt x="21167" y="3484033"/>
                  <a:pt x="19804" y="3552007"/>
                  <a:pt x="12700" y="3619500"/>
                </a:cubicBezTo>
                <a:cubicBezTo>
                  <a:pt x="11299" y="3632813"/>
                  <a:pt x="0" y="3644213"/>
                  <a:pt x="0" y="3657600"/>
                </a:cubicBezTo>
                <a:cubicBezTo>
                  <a:pt x="0" y="3680598"/>
                  <a:pt x="13730" y="3916750"/>
                  <a:pt x="25400" y="3975100"/>
                </a:cubicBezTo>
                <a:cubicBezTo>
                  <a:pt x="30651" y="4001354"/>
                  <a:pt x="44306" y="4025325"/>
                  <a:pt x="50800" y="4051300"/>
                </a:cubicBezTo>
                <a:cubicBezTo>
                  <a:pt x="55033" y="4068233"/>
                  <a:pt x="60283" y="4084944"/>
                  <a:pt x="63500" y="4102100"/>
                </a:cubicBezTo>
                <a:cubicBezTo>
                  <a:pt x="98987" y="4291363"/>
                  <a:pt x="70564" y="4199493"/>
                  <a:pt x="101600" y="4292600"/>
                </a:cubicBezTo>
                <a:cubicBezTo>
                  <a:pt x="105833" y="4334933"/>
                  <a:pt x="114300" y="4377056"/>
                  <a:pt x="114300" y="4419600"/>
                </a:cubicBezTo>
                <a:cubicBezTo>
                  <a:pt x="114300" y="4593218"/>
                  <a:pt x="101600" y="4766682"/>
                  <a:pt x="101600" y="4940300"/>
                </a:cubicBezTo>
                <a:cubicBezTo>
                  <a:pt x="101600" y="4982844"/>
                  <a:pt x="91459" y="5031407"/>
                  <a:pt x="114300" y="5067300"/>
                </a:cubicBezTo>
                <a:cubicBezTo>
                  <a:pt x="128125" y="5089025"/>
                  <a:pt x="164891" y="5077304"/>
                  <a:pt x="190500" y="5080000"/>
                </a:cubicBezTo>
                <a:cubicBezTo>
                  <a:pt x="245393" y="5085778"/>
                  <a:pt x="300494" y="5089551"/>
                  <a:pt x="355600" y="5092700"/>
                </a:cubicBezTo>
                <a:cubicBezTo>
                  <a:pt x="448678" y="5098019"/>
                  <a:pt x="541867" y="5101167"/>
                  <a:pt x="635000" y="5105400"/>
                </a:cubicBezTo>
                <a:cubicBezTo>
                  <a:pt x="656167" y="5109633"/>
                  <a:pt x="676914" y="5118100"/>
                  <a:pt x="698500" y="5118100"/>
                </a:cubicBezTo>
                <a:cubicBezTo>
                  <a:pt x="721901" y="5118100"/>
                  <a:pt x="794221" y="5108340"/>
                  <a:pt x="825500" y="5092700"/>
                </a:cubicBezTo>
                <a:cubicBezTo>
                  <a:pt x="839152" y="5085874"/>
                  <a:pt x="849120" y="5072127"/>
                  <a:pt x="863600" y="5067300"/>
                </a:cubicBezTo>
                <a:cubicBezTo>
                  <a:pt x="888029" y="5059157"/>
                  <a:pt x="914400" y="5058833"/>
                  <a:pt x="939800" y="5054600"/>
                </a:cubicBezTo>
                <a:lnTo>
                  <a:pt x="1714500" y="5067300"/>
                </a:lnTo>
                <a:cubicBezTo>
                  <a:pt x="1824619" y="5069831"/>
                  <a:pt x="1934552" y="5080000"/>
                  <a:pt x="2044700" y="5080000"/>
                </a:cubicBezTo>
                <a:cubicBezTo>
                  <a:pt x="2204626" y="5080000"/>
                  <a:pt x="2036062" y="5064622"/>
                  <a:pt x="2146300" y="5054600"/>
                </a:cubicBezTo>
                <a:cubicBezTo>
                  <a:pt x="2226514" y="5047308"/>
                  <a:pt x="2307167" y="5046133"/>
                  <a:pt x="2387600" y="5041900"/>
                </a:cubicBezTo>
                <a:cubicBezTo>
                  <a:pt x="2404533" y="5037667"/>
                  <a:pt x="2421041" y="5031027"/>
                  <a:pt x="2438400" y="5029200"/>
                </a:cubicBezTo>
                <a:cubicBezTo>
                  <a:pt x="2635380" y="5008465"/>
                  <a:pt x="2622420" y="5016068"/>
                  <a:pt x="2819400" y="5029200"/>
                </a:cubicBezTo>
                <a:cubicBezTo>
                  <a:pt x="2929893" y="5066031"/>
                  <a:pt x="2803534" y="5027530"/>
                  <a:pt x="3060700" y="5054600"/>
                </a:cubicBezTo>
                <a:cubicBezTo>
                  <a:pt x="3074013" y="5056001"/>
                  <a:pt x="3086100" y="5063067"/>
                  <a:pt x="3098800" y="5067300"/>
                </a:cubicBezTo>
                <a:cubicBezTo>
                  <a:pt x="3115076" y="5063231"/>
                  <a:pt x="3169480" y="5051010"/>
                  <a:pt x="3187700" y="5041900"/>
                </a:cubicBezTo>
                <a:cubicBezTo>
                  <a:pt x="3201352" y="5035074"/>
                  <a:pt x="3213100" y="5024967"/>
                  <a:pt x="3225800" y="5016500"/>
                </a:cubicBezTo>
                <a:cubicBezTo>
                  <a:pt x="3209314" y="4901095"/>
                  <a:pt x="3222566" y="4955998"/>
                  <a:pt x="3187700" y="4851400"/>
                </a:cubicBezTo>
                <a:cubicBezTo>
                  <a:pt x="3183467" y="4838700"/>
                  <a:pt x="3187700" y="4817533"/>
                  <a:pt x="3175000" y="4813300"/>
                </a:cubicBezTo>
                <a:lnTo>
                  <a:pt x="3136900" y="4800600"/>
                </a:lnTo>
                <a:cubicBezTo>
                  <a:pt x="3124200" y="4787900"/>
                  <a:pt x="3107522" y="4778200"/>
                  <a:pt x="3098800" y="4762500"/>
                </a:cubicBezTo>
                <a:cubicBezTo>
                  <a:pt x="3085797" y="4739095"/>
                  <a:pt x="3099654" y="4691551"/>
                  <a:pt x="3073400" y="4686300"/>
                </a:cubicBezTo>
                <a:lnTo>
                  <a:pt x="3009900" y="4673600"/>
                </a:lnTo>
                <a:cubicBezTo>
                  <a:pt x="2997200" y="4665133"/>
                  <a:pt x="2982593" y="4658993"/>
                  <a:pt x="2971800" y="4648200"/>
                </a:cubicBezTo>
                <a:cubicBezTo>
                  <a:pt x="2961007" y="4637407"/>
                  <a:pt x="2957887" y="4620151"/>
                  <a:pt x="2946400" y="4610100"/>
                </a:cubicBezTo>
                <a:cubicBezTo>
                  <a:pt x="2923426" y="4589998"/>
                  <a:pt x="2895600" y="4576233"/>
                  <a:pt x="2870200" y="4559300"/>
                </a:cubicBezTo>
                <a:lnTo>
                  <a:pt x="2832100" y="4533900"/>
                </a:lnTo>
                <a:cubicBezTo>
                  <a:pt x="2789282" y="4469674"/>
                  <a:pt x="2829944" y="4513772"/>
                  <a:pt x="2768600" y="4483100"/>
                </a:cubicBezTo>
                <a:cubicBezTo>
                  <a:pt x="2754948" y="4476274"/>
                  <a:pt x="2744448" y="4463899"/>
                  <a:pt x="2730500" y="4457700"/>
                </a:cubicBezTo>
                <a:cubicBezTo>
                  <a:pt x="2706034" y="4446826"/>
                  <a:pt x="2676577" y="4447152"/>
                  <a:pt x="2654300" y="4432300"/>
                </a:cubicBezTo>
                <a:cubicBezTo>
                  <a:pt x="2641600" y="4423833"/>
                  <a:pt x="2630148" y="4413099"/>
                  <a:pt x="2616200" y="4406900"/>
                </a:cubicBezTo>
                <a:cubicBezTo>
                  <a:pt x="2591734" y="4396026"/>
                  <a:pt x="2562277" y="4396352"/>
                  <a:pt x="2540000" y="4381500"/>
                </a:cubicBezTo>
                <a:cubicBezTo>
                  <a:pt x="2527300" y="4373033"/>
                  <a:pt x="2515848" y="4362299"/>
                  <a:pt x="2501900" y="4356100"/>
                </a:cubicBezTo>
                <a:cubicBezTo>
                  <a:pt x="2477434" y="4345226"/>
                  <a:pt x="2425700" y="4330700"/>
                  <a:pt x="2425700" y="4330700"/>
                </a:cubicBezTo>
                <a:cubicBezTo>
                  <a:pt x="2395473" y="4240020"/>
                  <a:pt x="2422577" y="4269352"/>
                  <a:pt x="2362200" y="4229100"/>
                </a:cubicBezTo>
                <a:lnTo>
                  <a:pt x="2260600" y="4076700"/>
                </a:lnTo>
                <a:cubicBezTo>
                  <a:pt x="2252133" y="4064000"/>
                  <a:pt x="2247900" y="4047067"/>
                  <a:pt x="2235200" y="4038600"/>
                </a:cubicBezTo>
                <a:lnTo>
                  <a:pt x="2197100" y="4013200"/>
                </a:lnTo>
                <a:cubicBezTo>
                  <a:pt x="2192867" y="4000500"/>
                  <a:pt x="2192763" y="3985553"/>
                  <a:pt x="2184400" y="3975100"/>
                </a:cubicBezTo>
                <a:cubicBezTo>
                  <a:pt x="2174865" y="3963181"/>
                  <a:pt x="2159952" y="3956526"/>
                  <a:pt x="2146300" y="3949700"/>
                </a:cubicBezTo>
                <a:cubicBezTo>
                  <a:pt x="2120265" y="3936683"/>
                  <a:pt x="2068852" y="3929130"/>
                  <a:pt x="2044700" y="3924300"/>
                </a:cubicBezTo>
                <a:lnTo>
                  <a:pt x="2006600" y="3810000"/>
                </a:lnTo>
                <a:lnTo>
                  <a:pt x="1993900" y="3771900"/>
                </a:lnTo>
                <a:cubicBezTo>
                  <a:pt x="1989667" y="3742267"/>
                  <a:pt x="1987071" y="3712353"/>
                  <a:pt x="1981200" y="3683000"/>
                </a:cubicBezTo>
                <a:cubicBezTo>
                  <a:pt x="1968568" y="3619841"/>
                  <a:pt x="1970345" y="3668101"/>
                  <a:pt x="1943100" y="3606800"/>
                </a:cubicBezTo>
                <a:cubicBezTo>
                  <a:pt x="1932226" y="3582334"/>
                  <a:pt x="1932552" y="3552877"/>
                  <a:pt x="1917700" y="3530600"/>
                </a:cubicBezTo>
                <a:cubicBezTo>
                  <a:pt x="1909233" y="3517900"/>
                  <a:pt x="1898499" y="3506448"/>
                  <a:pt x="1892300" y="3492500"/>
                </a:cubicBezTo>
                <a:cubicBezTo>
                  <a:pt x="1881426" y="3468034"/>
                  <a:pt x="1881752" y="3438577"/>
                  <a:pt x="1866900" y="3416300"/>
                </a:cubicBezTo>
                <a:cubicBezTo>
                  <a:pt x="1858433" y="3403600"/>
                  <a:pt x="1848326" y="3391852"/>
                  <a:pt x="1841500" y="3378200"/>
                </a:cubicBezTo>
                <a:cubicBezTo>
                  <a:pt x="1829548" y="3354295"/>
                  <a:pt x="1829870" y="3318544"/>
                  <a:pt x="1803400" y="3302000"/>
                </a:cubicBezTo>
                <a:cubicBezTo>
                  <a:pt x="1780696" y="3287810"/>
                  <a:pt x="1749477" y="3291452"/>
                  <a:pt x="1727200" y="3276600"/>
                </a:cubicBezTo>
                <a:lnTo>
                  <a:pt x="1689100" y="3251200"/>
                </a:lnTo>
                <a:cubicBezTo>
                  <a:pt x="1672167" y="3225800"/>
                  <a:pt x="1647953" y="3203960"/>
                  <a:pt x="1638300" y="3175000"/>
                </a:cubicBezTo>
                <a:cubicBezTo>
                  <a:pt x="1629833" y="3149600"/>
                  <a:pt x="1627752" y="3121077"/>
                  <a:pt x="1612900" y="3098800"/>
                </a:cubicBezTo>
                <a:cubicBezTo>
                  <a:pt x="1604433" y="3086100"/>
                  <a:pt x="1593699" y="3074648"/>
                  <a:pt x="1587500" y="3060700"/>
                </a:cubicBezTo>
                <a:cubicBezTo>
                  <a:pt x="1567380" y="3015429"/>
                  <a:pt x="1571190" y="2980890"/>
                  <a:pt x="1536700" y="2946400"/>
                </a:cubicBezTo>
                <a:cubicBezTo>
                  <a:pt x="1525907" y="2935607"/>
                  <a:pt x="1511300" y="2929467"/>
                  <a:pt x="1498600" y="2921000"/>
                </a:cubicBezTo>
                <a:cubicBezTo>
                  <a:pt x="1490133" y="2908300"/>
                  <a:pt x="1483993" y="2893693"/>
                  <a:pt x="1473200" y="2882900"/>
                </a:cubicBezTo>
                <a:cubicBezTo>
                  <a:pt x="1462407" y="2872107"/>
                  <a:pt x="1444635" y="2869419"/>
                  <a:pt x="1435100" y="2857500"/>
                </a:cubicBezTo>
                <a:cubicBezTo>
                  <a:pt x="1426737" y="2847047"/>
                  <a:pt x="1428387" y="2831374"/>
                  <a:pt x="1422400" y="2819400"/>
                </a:cubicBezTo>
                <a:cubicBezTo>
                  <a:pt x="1401233" y="2777067"/>
                  <a:pt x="1397000" y="2781300"/>
                  <a:pt x="1358900" y="2755900"/>
                </a:cubicBezTo>
                <a:cubicBezTo>
                  <a:pt x="1350433" y="2730500"/>
                  <a:pt x="1348352" y="2701977"/>
                  <a:pt x="1333500" y="2679700"/>
                </a:cubicBezTo>
                <a:cubicBezTo>
                  <a:pt x="1316567" y="2654300"/>
                  <a:pt x="1292353" y="2632460"/>
                  <a:pt x="1282700" y="2603500"/>
                </a:cubicBezTo>
                <a:lnTo>
                  <a:pt x="1257300" y="2527300"/>
                </a:lnTo>
                <a:cubicBezTo>
                  <a:pt x="1246118" y="2493753"/>
                  <a:pt x="1226552" y="2423917"/>
                  <a:pt x="1193800" y="2413000"/>
                </a:cubicBezTo>
                <a:lnTo>
                  <a:pt x="1155700" y="2400300"/>
                </a:lnTo>
                <a:cubicBezTo>
                  <a:pt x="1142466" y="2360597"/>
                  <a:pt x="1129631" y="2310954"/>
                  <a:pt x="1092200" y="2286000"/>
                </a:cubicBezTo>
                <a:lnTo>
                  <a:pt x="1054100" y="2260600"/>
                </a:lnTo>
                <a:cubicBezTo>
                  <a:pt x="1045633" y="2235200"/>
                  <a:pt x="1043552" y="2206677"/>
                  <a:pt x="1028700" y="2184400"/>
                </a:cubicBezTo>
                <a:cubicBezTo>
                  <a:pt x="1020233" y="2171700"/>
                  <a:pt x="1009499" y="2160248"/>
                  <a:pt x="1003300" y="2146300"/>
                </a:cubicBezTo>
                <a:cubicBezTo>
                  <a:pt x="992426" y="2121834"/>
                  <a:pt x="977900" y="2070100"/>
                  <a:pt x="977900" y="2070100"/>
                </a:cubicBezTo>
                <a:cubicBezTo>
                  <a:pt x="982133" y="2053167"/>
                  <a:pt x="974988" y="2027106"/>
                  <a:pt x="990600" y="2019300"/>
                </a:cubicBezTo>
                <a:cubicBezTo>
                  <a:pt x="1010612" y="2009294"/>
                  <a:pt x="1051021" y="2075873"/>
                  <a:pt x="1054100" y="2082800"/>
                </a:cubicBezTo>
                <a:cubicBezTo>
                  <a:pt x="1064974" y="2107266"/>
                  <a:pt x="1064648" y="2136723"/>
                  <a:pt x="1079500" y="2159000"/>
                </a:cubicBezTo>
                <a:cubicBezTo>
                  <a:pt x="1096433" y="2184400"/>
                  <a:pt x="1108714" y="2213614"/>
                  <a:pt x="1130300" y="2235200"/>
                </a:cubicBezTo>
                <a:cubicBezTo>
                  <a:pt x="1179193" y="2284093"/>
                  <a:pt x="1158437" y="2258356"/>
                  <a:pt x="1193800" y="2311400"/>
                </a:cubicBezTo>
                <a:cubicBezTo>
                  <a:pt x="1294763" y="2286159"/>
                  <a:pt x="1201977" y="2324535"/>
                  <a:pt x="1270000" y="2222500"/>
                </a:cubicBezTo>
                <a:lnTo>
                  <a:pt x="1320800" y="2146300"/>
                </a:lnTo>
                <a:cubicBezTo>
                  <a:pt x="1324869" y="2130024"/>
                  <a:pt x="1337090" y="2075620"/>
                  <a:pt x="1346200" y="2057400"/>
                </a:cubicBezTo>
                <a:cubicBezTo>
                  <a:pt x="1353026" y="2043748"/>
                  <a:pt x="1364774" y="2032952"/>
                  <a:pt x="1371600" y="2019300"/>
                </a:cubicBezTo>
                <a:cubicBezTo>
                  <a:pt x="1377587" y="2007326"/>
                  <a:pt x="1376874" y="1992339"/>
                  <a:pt x="1384300" y="1981200"/>
                </a:cubicBezTo>
                <a:cubicBezTo>
                  <a:pt x="1394263" y="1966256"/>
                  <a:pt x="1409700" y="1955800"/>
                  <a:pt x="1422400" y="1943100"/>
                </a:cubicBezTo>
                <a:cubicBezTo>
                  <a:pt x="1468717" y="1804149"/>
                  <a:pt x="1394848" y="2014616"/>
                  <a:pt x="1460500" y="1866900"/>
                </a:cubicBezTo>
                <a:cubicBezTo>
                  <a:pt x="1471374" y="1842434"/>
                  <a:pt x="1471048" y="1812977"/>
                  <a:pt x="1485900" y="1790700"/>
                </a:cubicBezTo>
                <a:cubicBezTo>
                  <a:pt x="1494367" y="1778000"/>
                  <a:pt x="1504474" y="1766252"/>
                  <a:pt x="1511300" y="1752600"/>
                </a:cubicBezTo>
                <a:cubicBezTo>
                  <a:pt x="1517287" y="1740626"/>
                  <a:pt x="1516574" y="1725639"/>
                  <a:pt x="1524000" y="1714500"/>
                </a:cubicBezTo>
                <a:cubicBezTo>
                  <a:pt x="1533963" y="1699556"/>
                  <a:pt x="1549400" y="1689100"/>
                  <a:pt x="1562100" y="1676400"/>
                </a:cubicBezTo>
                <a:cubicBezTo>
                  <a:pt x="1570567" y="1651000"/>
                  <a:pt x="1581006" y="1626175"/>
                  <a:pt x="1587500" y="1600200"/>
                </a:cubicBezTo>
                <a:cubicBezTo>
                  <a:pt x="1591733" y="1583267"/>
                  <a:pt x="1595184" y="1566118"/>
                  <a:pt x="1600200" y="1549400"/>
                </a:cubicBezTo>
                <a:cubicBezTo>
                  <a:pt x="1607893" y="1523755"/>
                  <a:pt x="1610748" y="1495477"/>
                  <a:pt x="1625600" y="1473200"/>
                </a:cubicBezTo>
                <a:cubicBezTo>
                  <a:pt x="1634067" y="1460500"/>
                  <a:pt x="1644174" y="1448752"/>
                  <a:pt x="1651000" y="1435100"/>
                </a:cubicBezTo>
                <a:cubicBezTo>
                  <a:pt x="1681672" y="1373756"/>
                  <a:pt x="1637574" y="1414418"/>
                  <a:pt x="1701800" y="1371600"/>
                </a:cubicBezTo>
                <a:cubicBezTo>
                  <a:pt x="1706033" y="1358900"/>
                  <a:pt x="1706137" y="1343953"/>
                  <a:pt x="1714500" y="1333500"/>
                </a:cubicBezTo>
                <a:cubicBezTo>
                  <a:pt x="1738764" y="1303170"/>
                  <a:pt x="1760024" y="1310738"/>
                  <a:pt x="1790700" y="1295400"/>
                </a:cubicBezTo>
                <a:cubicBezTo>
                  <a:pt x="1889177" y="1246161"/>
                  <a:pt x="1771135" y="1289222"/>
                  <a:pt x="1866900" y="1257300"/>
                </a:cubicBezTo>
                <a:cubicBezTo>
                  <a:pt x="1947947" y="1176253"/>
                  <a:pt x="1894357" y="1210727"/>
                  <a:pt x="2095500" y="1231900"/>
                </a:cubicBezTo>
                <a:cubicBezTo>
                  <a:pt x="2112859" y="1233727"/>
                  <a:pt x="2129582" y="1239584"/>
                  <a:pt x="2146300" y="1244600"/>
                </a:cubicBezTo>
                <a:cubicBezTo>
                  <a:pt x="2171945" y="1252293"/>
                  <a:pt x="2197100" y="1261533"/>
                  <a:pt x="2222500" y="1270000"/>
                </a:cubicBezTo>
                <a:lnTo>
                  <a:pt x="2298700" y="1295400"/>
                </a:lnTo>
                <a:lnTo>
                  <a:pt x="2336800" y="1308100"/>
                </a:lnTo>
                <a:cubicBezTo>
                  <a:pt x="2349500" y="1312333"/>
                  <a:pt x="2363761" y="1313374"/>
                  <a:pt x="2374900" y="1320800"/>
                </a:cubicBezTo>
                <a:cubicBezTo>
                  <a:pt x="2424139" y="1353626"/>
                  <a:pt x="2398520" y="1341373"/>
                  <a:pt x="2451100" y="1358900"/>
                </a:cubicBezTo>
                <a:cubicBezTo>
                  <a:pt x="2469842" y="1387013"/>
                  <a:pt x="2485264" y="1415543"/>
                  <a:pt x="2514600" y="1435100"/>
                </a:cubicBezTo>
                <a:cubicBezTo>
                  <a:pt x="2525739" y="1442526"/>
                  <a:pt x="2540000" y="1443567"/>
                  <a:pt x="2552700" y="1447800"/>
                </a:cubicBezTo>
                <a:cubicBezTo>
                  <a:pt x="2561167" y="1460500"/>
                  <a:pt x="2565157" y="1477810"/>
                  <a:pt x="2578100" y="1485900"/>
                </a:cubicBezTo>
                <a:cubicBezTo>
                  <a:pt x="2600804" y="1500090"/>
                  <a:pt x="2628900" y="1502833"/>
                  <a:pt x="2654300" y="1511300"/>
                </a:cubicBezTo>
                <a:lnTo>
                  <a:pt x="2768600" y="1549400"/>
                </a:lnTo>
                <a:cubicBezTo>
                  <a:pt x="2781300" y="1553633"/>
                  <a:pt x="2795561" y="1554674"/>
                  <a:pt x="2806700" y="1562100"/>
                </a:cubicBezTo>
                <a:cubicBezTo>
                  <a:pt x="2894039" y="1620326"/>
                  <a:pt x="2853940" y="1603247"/>
                  <a:pt x="2921000" y="1625600"/>
                </a:cubicBezTo>
                <a:cubicBezTo>
                  <a:pt x="2984500" y="1621367"/>
                  <a:pt x="3048248" y="1619928"/>
                  <a:pt x="3111500" y="1612900"/>
                </a:cubicBezTo>
                <a:cubicBezTo>
                  <a:pt x="3124805" y="1611422"/>
                  <a:pt x="3136213" y="1600200"/>
                  <a:pt x="3149600" y="1600200"/>
                </a:cubicBezTo>
                <a:cubicBezTo>
                  <a:pt x="3204796" y="1600200"/>
                  <a:pt x="3259667" y="1608667"/>
                  <a:pt x="3314700" y="1612900"/>
                </a:cubicBezTo>
                <a:cubicBezTo>
                  <a:pt x="3390323" y="1638108"/>
                  <a:pt x="3324321" y="1630218"/>
                  <a:pt x="3378200" y="1549400"/>
                </a:cubicBezTo>
                <a:lnTo>
                  <a:pt x="3429000" y="1473200"/>
                </a:lnTo>
                <a:cubicBezTo>
                  <a:pt x="3418671" y="1442212"/>
                  <a:pt x="3415519" y="1421619"/>
                  <a:pt x="3390900" y="1397000"/>
                </a:cubicBezTo>
                <a:cubicBezTo>
                  <a:pt x="3380107" y="1386207"/>
                  <a:pt x="3365500" y="1380067"/>
                  <a:pt x="3352800" y="1371600"/>
                </a:cubicBezTo>
                <a:cubicBezTo>
                  <a:pt x="3320878" y="1275835"/>
                  <a:pt x="3367652" y="1390164"/>
                  <a:pt x="3302000" y="1308100"/>
                </a:cubicBezTo>
                <a:cubicBezTo>
                  <a:pt x="3293637" y="1297647"/>
                  <a:pt x="3295287" y="1281974"/>
                  <a:pt x="3289300" y="1270000"/>
                </a:cubicBezTo>
                <a:cubicBezTo>
                  <a:pt x="3282474" y="1256348"/>
                  <a:pt x="3272367" y="1244600"/>
                  <a:pt x="3263900" y="1231900"/>
                </a:cubicBezTo>
                <a:cubicBezTo>
                  <a:pt x="3259667" y="1126067"/>
                  <a:pt x="3261402" y="1019825"/>
                  <a:pt x="3251200" y="914400"/>
                </a:cubicBezTo>
                <a:cubicBezTo>
                  <a:pt x="3248621" y="887751"/>
                  <a:pt x="3234267" y="863600"/>
                  <a:pt x="3225800" y="838200"/>
                </a:cubicBezTo>
                <a:cubicBezTo>
                  <a:pt x="3221567" y="825500"/>
                  <a:pt x="3220526" y="811239"/>
                  <a:pt x="3213100" y="800100"/>
                </a:cubicBezTo>
                <a:cubicBezTo>
                  <a:pt x="3175000" y="742950"/>
                  <a:pt x="3177117" y="724958"/>
                  <a:pt x="3124200" y="698500"/>
                </a:cubicBezTo>
                <a:cubicBezTo>
                  <a:pt x="3112226" y="692513"/>
                  <a:pt x="3099384" y="687460"/>
                  <a:pt x="3086100" y="685800"/>
                </a:cubicBezTo>
                <a:cubicBezTo>
                  <a:pt x="3031330" y="678954"/>
                  <a:pt x="2976033" y="677333"/>
                  <a:pt x="2921000" y="673100"/>
                </a:cubicBezTo>
                <a:cubicBezTo>
                  <a:pt x="2895600" y="664633"/>
                  <a:pt x="2867077" y="662552"/>
                  <a:pt x="2844800" y="647700"/>
                </a:cubicBezTo>
                <a:lnTo>
                  <a:pt x="2768600" y="596900"/>
                </a:lnTo>
                <a:cubicBezTo>
                  <a:pt x="2738373" y="506220"/>
                  <a:pt x="2758052" y="542977"/>
                  <a:pt x="2717800" y="482600"/>
                </a:cubicBezTo>
                <a:cubicBezTo>
                  <a:pt x="2713567" y="393700"/>
                  <a:pt x="2712197" y="304617"/>
                  <a:pt x="2705100" y="215900"/>
                </a:cubicBezTo>
                <a:cubicBezTo>
                  <a:pt x="2704325" y="206212"/>
                  <a:pt x="2686283" y="140167"/>
                  <a:pt x="2679700" y="127000"/>
                </a:cubicBezTo>
                <a:cubicBezTo>
                  <a:pt x="2672874" y="113348"/>
                  <a:pt x="2668780" y="93727"/>
                  <a:pt x="2654300" y="88900"/>
                </a:cubicBezTo>
                <a:cubicBezTo>
                  <a:pt x="2613939" y="75446"/>
                  <a:pt x="2569633" y="80433"/>
                  <a:pt x="2527300" y="76200"/>
                </a:cubicBezTo>
                <a:cubicBezTo>
                  <a:pt x="2431535" y="44278"/>
                  <a:pt x="2549577" y="87339"/>
                  <a:pt x="2451100" y="38100"/>
                </a:cubicBezTo>
                <a:cubicBezTo>
                  <a:pt x="2345940" y="-14480"/>
                  <a:pt x="2484089" y="72793"/>
                  <a:pt x="2374900" y="0"/>
                </a:cubicBezTo>
                <a:cubicBezTo>
                  <a:pt x="2206776" y="21015"/>
                  <a:pt x="2326561" y="-703"/>
                  <a:pt x="2235200" y="25400"/>
                </a:cubicBezTo>
                <a:cubicBezTo>
                  <a:pt x="2221660" y="29269"/>
                  <a:pt x="2162421" y="41844"/>
                  <a:pt x="2146300" y="50800"/>
                </a:cubicBezTo>
                <a:cubicBezTo>
                  <a:pt x="2119615" y="65625"/>
                  <a:pt x="2099060" y="91947"/>
                  <a:pt x="2070100" y="101600"/>
                </a:cubicBezTo>
                <a:cubicBezTo>
                  <a:pt x="2057400" y="105833"/>
                  <a:pt x="2043702" y="107799"/>
                  <a:pt x="2032000" y="114300"/>
                </a:cubicBezTo>
                <a:cubicBezTo>
                  <a:pt x="2005315" y="129125"/>
                  <a:pt x="1955800" y="165100"/>
                  <a:pt x="1955800" y="165100"/>
                </a:cubicBezTo>
                <a:cubicBezTo>
                  <a:pt x="1905000" y="160867"/>
                  <a:pt x="1853682" y="160780"/>
                  <a:pt x="1803400" y="152400"/>
                </a:cubicBezTo>
                <a:cubicBezTo>
                  <a:pt x="1776990" y="147998"/>
                  <a:pt x="1753454" y="132251"/>
                  <a:pt x="1727200" y="127000"/>
                </a:cubicBezTo>
                <a:lnTo>
                  <a:pt x="1663700" y="114300"/>
                </a:lnTo>
                <a:cubicBezTo>
                  <a:pt x="1576361" y="56074"/>
                  <a:pt x="1616460" y="73153"/>
                  <a:pt x="1549400" y="50800"/>
                </a:cubicBezTo>
                <a:cubicBezTo>
                  <a:pt x="1507067" y="55033"/>
                  <a:pt x="1463855" y="53933"/>
                  <a:pt x="1422400" y="63500"/>
                </a:cubicBezTo>
                <a:cubicBezTo>
                  <a:pt x="1407527" y="66932"/>
                  <a:pt x="1397952" y="82074"/>
                  <a:pt x="1384300" y="88900"/>
                </a:cubicBezTo>
                <a:cubicBezTo>
                  <a:pt x="1372326" y="94887"/>
                  <a:pt x="1359327" y="98975"/>
                  <a:pt x="1346200" y="101600"/>
                </a:cubicBezTo>
                <a:cubicBezTo>
                  <a:pt x="1226287" y="125583"/>
                  <a:pt x="1294349" y="101900"/>
                  <a:pt x="1206500" y="127000"/>
                </a:cubicBezTo>
                <a:cubicBezTo>
                  <a:pt x="1193628" y="130678"/>
                  <a:pt x="1180374" y="133713"/>
                  <a:pt x="1168400" y="139700"/>
                </a:cubicBezTo>
                <a:cubicBezTo>
                  <a:pt x="1154748" y="146526"/>
                  <a:pt x="1143952" y="158274"/>
                  <a:pt x="1130300" y="165100"/>
                </a:cubicBezTo>
                <a:cubicBezTo>
                  <a:pt x="1118326" y="171087"/>
                  <a:pt x="1103902" y="171299"/>
                  <a:pt x="1092200" y="177800"/>
                </a:cubicBezTo>
                <a:cubicBezTo>
                  <a:pt x="1065515" y="192625"/>
                  <a:pt x="1041400" y="211667"/>
                  <a:pt x="1016000" y="228600"/>
                </a:cubicBezTo>
                <a:lnTo>
                  <a:pt x="977900" y="254000"/>
                </a:lnTo>
                <a:lnTo>
                  <a:pt x="939800" y="279400"/>
                </a:lnTo>
                <a:cubicBezTo>
                  <a:pt x="893483" y="418351"/>
                  <a:pt x="967352" y="207884"/>
                  <a:pt x="901700" y="355600"/>
                </a:cubicBezTo>
                <a:cubicBezTo>
                  <a:pt x="884032" y="395354"/>
                  <a:pt x="874155" y="440380"/>
                  <a:pt x="863600" y="482600"/>
                </a:cubicBezTo>
                <a:cubicBezTo>
                  <a:pt x="890001" y="720213"/>
                  <a:pt x="856673" y="492992"/>
                  <a:pt x="901700" y="673100"/>
                </a:cubicBezTo>
                <a:cubicBezTo>
                  <a:pt x="905933" y="690033"/>
                  <a:pt x="907524" y="707857"/>
                  <a:pt x="914400" y="723900"/>
                </a:cubicBezTo>
                <a:cubicBezTo>
                  <a:pt x="920413" y="737929"/>
                  <a:pt x="931333" y="749300"/>
                  <a:pt x="939800" y="762000"/>
                </a:cubicBezTo>
                <a:cubicBezTo>
                  <a:pt x="954588" y="850727"/>
                  <a:pt x="944033" y="853017"/>
                  <a:pt x="965200" y="863600"/>
                </a:cubicBezTo>
                <a:close/>
              </a:path>
            </a:pathLst>
          </a:custGeom>
          <a:solidFill>
            <a:srgbClr val="28930F">
              <a:alpha val="50196"/>
            </a:srgb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21" name="Rectangle 20"/>
          <p:cNvSpPr/>
          <p:nvPr/>
        </p:nvSpPr>
        <p:spPr>
          <a:xfrm rot="18497410">
            <a:off x="2927246" y="2833545"/>
            <a:ext cx="3032254" cy="7733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DeflateBottom">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pPr>
            <a:r>
              <a:rPr lang="en-US" sz="2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 pitchFamily="34" charset="0"/>
                <a:cs typeface="Arial" pitchFamily="34" charset="0"/>
              </a:rPr>
              <a:t>Assyrian Empire</a:t>
            </a:r>
          </a:p>
        </p:txBody>
      </p:sp>
    </p:spTree>
    <p:extLst>
      <p:ext uri="{BB962C8B-B14F-4D97-AF65-F5344CB8AC3E}">
        <p14:creationId xmlns:p14="http://schemas.microsoft.com/office/powerpoint/2010/main" val="2202697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66800" y="990600"/>
            <a:ext cx="3429000" cy="304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400" dirty="0">
                <a:solidFill>
                  <a:schemeClr val="tx1"/>
                </a:solidFill>
                <a:cs typeface="Times New Roman" pitchFamily="18" charset="0"/>
              </a:rPr>
              <a:t>Haman was thrilled to be invited to a banquet that the queen had prepared.</a:t>
            </a:r>
          </a:p>
        </p:txBody>
      </p:sp>
      <p:sp>
        <p:nvSpPr>
          <p:cNvPr id="8" name="Rectangle 7"/>
          <p:cNvSpPr/>
          <p:nvPr/>
        </p:nvSpPr>
        <p:spPr>
          <a:xfrm>
            <a:off x="990600" y="914400"/>
            <a:ext cx="3505200" cy="4572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800" dirty="0">
                <a:solidFill>
                  <a:schemeClr val="tx1"/>
                </a:solidFill>
                <a:cs typeface="Times New Roman" pitchFamily="18" charset="0"/>
              </a:rPr>
              <a:t>But, when he passed by Mordecai at the gate and Mordecai did not bow to him he was furious.</a:t>
            </a:r>
          </a:p>
          <a:p>
            <a:pPr>
              <a:defRPr/>
            </a:pPr>
            <a:endParaRPr lang="en-US" sz="2800" dirty="0">
              <a:solidFill>
                <a:schemeClr val="tx1"/>
              </a:solidFill>
              <a:cs typeface="Times New Roman" pitchFamily="18" charset="0"/>
            </a:endParaRPr>
          </a:p>
          <a:p>
            <a:pPr>
              <a:defRPr/>
            </a:pPr>
            <a:r>
              <a:rPr lang="en-US" sz="2800" dirty="0">
                <a:solidFill>
                  <a:schemeClr val="tx1"/>
                </a:solidFill>
                <a:cs typeface="Times New Roman" pitchFamily="18" charset="0"/>
              </a:rPr>
              <a:t>Then Haman’s wife and friends gave him advice—</a:t>
            </a:r>
          </a:p>
          <a:p>
            <a:pPr algn="just">
              <a:defRPr/>
            </a:pPr>
            <a:endParaRPr lang="en-US" dirty="0">
              <a:solidFill>
                <a:schemeClr val="tx1"/>
              </a:solidFill>
              <a:cs typeface="Times New Roman" pitchFamily="18" charset="0"/>
            </a:endParaRPr>
          </a:p>
        </p:txBody>
      </p:sp>
      <p:sp>
        <p:nvSpPr>
          <p:cNvPr id="5" name="Rectangle 4"/>
          <p:cNvSpPr/>
          <p:nvPr/>
        </p:nvSpPr>
        <p:spPr>
          <a:xfrm>
            <a:off x="838200" y="838200"/>
            <a:ext cx="3810000" cy="52578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400" dirty="0">
                <a:solidFill>
                  <a:schemeClr val="tx1"/>
                </a:solidFill>
                <a:latin typeface="Times New Roman" pitchFamily="18" charset="0"/>
                <a:cs typeface="Times New Roman" pitchFamily="18" charset="0"/>
              </a:rPr>
              <a:t>Esther 5</a:t>
            </a:r>
          </a:p>
          <a:p>
            <a:pPr algn="just">
              <a:defRPr/>
            </a:pPr>
            <a:endParaRPr lang="en-US" dirty="0">
              <a:solidFill>
                <a:schemeClr val="tx1"/>
              </a:solidFill>
              <a:latin typeface="Times New Roman" pitchFamily="18" charset="0"/>
              <a:cs typeface="Times New Roman" pitchFamily="18" charset="0"/>
            </a:endParaRPr>
          </a:p>
          <a:p>
            <a:pPr algn="just">
              <a:defRPr/>
            </a:pPr>
            <a:r>
              <a:rPr lang="en-US" sz="2400" dirty="0">
                <a:solidFill>
                  <a:schemeClr val="tx1"/>
                </a:solidFill>
                <a:latin typeface="Times New Roman" pitchFamily="18" charset="0"/>
                <a:cs typeface="Times New Roman" pitchFamily="18" charset="0"/>
              </a:rPr>
              <a:t>“</a:t>
            </a:r>
            <a:r>
              <a:rPr lang="en-US" sz="2400" baseline="30000" dirty="0">
                <a:solidFill>
                  <a:schemeClr val="tx1"/>
                </a:solidFill>
                <a:latin typeface="Times New Roman" pitchFamily="18" charset="0"/>
                <a:cs typeface="Times New Roman" pitchFamily="18" charset="0"/>
              </a:rPr>
              <a:t>14</a:t>
            </a:r>
            <a:r>
              <a:rPr lang="en-US" sz="2400" dirty="0">
                <a:solidFill>
                  <a:schemeClr val="tx1"/>
                </a:solidFill>
                <a:latin typeface="Times New Roman" pitchFamily="18" charset="0"/>
                <a:cs typeface="Times New Roman" pitchFamily="18" charset="0"/>
              </a:rPr>
              <a:t>Then said Zeresh his wife and all his friends unto him,</a:t>
            </a:r>
          </a:p>
          <a:p>
            <a:pPr algn="just">
              <a:defRPr/>
            </a:pPr>
            <a:endParaRPr lang="en-US" sz="1100" dirty="0">
              <a:solidFill>
                <a:schemeClr val="tx1"/>
              </a:solidFill>
              <a:latin typeface="Times New Roman" pitchFamily="18" charset="0"/>
              <a:cs typeface="Times New Roman" pitchFamily="18" charset="0"/>
            </a:endParaRPr>
          </a:p>
          <a:p>
            <a:pPr algn="just">
              <a:defRPr/>
            </a:pPr>
            <a:r>
              <a:rPr lang="en-US" sz="2400" dirty="0">
                <a:solidFill>
                  <a:schemeClr val="tx1"/>
                </a:solidFill>
                <a:latin typeface="Times New Roman" pitchFamily="18" charset="0"/>
                <a:cs typeface="Times New Roman" pitchFamily="18" charset="0"/>
              </a:rPr>
              <a:t>Let a gallows be made of fifty cubits high, and to morrow speak thou unto the king that Mordecai may be hanged thereon: then go thou in merrily with the king unto the banquet. And the thing pleased Haman; and he caused the gallows to be made.”</a:t>
            </a:r>
          </a:p>
        </p:txBody>
      </p:sp>
      <p:pic>
        <p:nvPicPr>
          <p:cNvPr id="10" name="Picture 9"/>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4965700" y="838200"/>
            <a:ext cx="3340100" cy="373380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pic>
        <p:nvPicPr>
          <p:cNvPr id="3074"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4933950" y="838200"/>
            <a:ext cx="3340100" cy="373380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
        <p:nvSpPr>
          <p:cNvPr id="11" name="Rectangle 10"/>
          <p:cNvSpPr/>
          <p:nvPr/>
        </p:nvSpPr>
        <p:spPr>
          <a:xfrm>
            <a:off x="4902200" y="4267200"/>
            <a:ext cx="3403600" cy="304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rPr>
              <a:t>Wicked Haman</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par>
                          <p:cTn id="10" fill="hold" nodeType="withGroup">
                            <p:stCondLst>
                              <p:cond delay="1000"/>
                            </p:stCondLst>
                            <p:childTnLst>
                              <p:par>
                                <p:cTn id="11" presetID="10" presetClass="exit" presetSubtype="0" fill="hold" nodeType="afterEffect">
                                  <p:stCondLst>
                                    <p:cond delay="0"/>
                                  </p:stCondLst>
                                  <p:childTnLst>
                                    <p:animEffect transition="out" filter="fade">
                                      <p:cBhvr>
                                        <p:cTn id="12" dur="500"/>
                                        <p:tgtEl>
                                          <p:spTgt spid="3074"/>
                                        </p:tgtEl>
                                      </p:cBhvr>
                                    </p:animEffect>
                                    <p:set>
                                      <p:cBhvr>
                                        <p:cTn id="13" dur="1" fill="hold">
                                          <p:stCondLst>
                                            <p:cond delay="499"/>
                                          </p:stCondLst>
                                        </p:cTn>
                                        <p:tgtEl>
                                          <p:spTgt spid="307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strVal val="#ppt_w*0.70"/>
                                          </p:val>
                                        </p:tav>
                                        <p:tav tm="100000">
                                          <p:val>
                                            <p:strVal val="#ppt_w"/>
                                          </p:val>
                                        </p:tav>
                                      </p:tavLst>
                                    </p:anim>
                                    <p:anim calcmode="lin" valueType="num">
                                      <p:cBhvr>
                                        <p:cTn id="19" dur="1000" fill="hold"/>
                                        <p:tgtEl>
                                          <p:spTgt spid="5"/>
                                        </p:tgtEl>
                                        <p:attrNameLst>
                                          <p:attrName>ppt_h</p:attrName>
                                        </p:attrNameLst>
                                      </p:cBhvr>
                                      <p:tavLst>
                                        <p:tav tm="0">
                                          <p:val>
                                            <p:strVal val="#ppt_h"/>
                                          </p:val>
                                        </p:tav>
                                        <p:tav tm="100000">
                                          <p:val>
                                            <p:strVal val="#ppt_h"/>
                                          </p:val>
                                        </p:tav>
                                      </p:tavLst>
                                    </p:anim>
                                    <p:animEffect transition="in" filter="fade">
                                      <p:cBhvr>
                                        <p:cTn id="2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200" y="838200"/>
            <a:ext cx="2819400" cy="3810000"/>
          </a:xfrm>
          <a:prstGeom prst="rect">
            <a:avLst/>
          </a:prstGeom>
          <a:solidFill>
            <a:schemeClr val="bg1"/>
          </a:solidFill>
          <a:ln w="76200">
            <a:solidFill>
              <a:srgbClr val="FFC000"/>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000" dirty="0">
                <a:solidFill>
                  <a:schemeClr val="tx1"/>
                </a:solidFill>
                <a:cs typeface="Times New Roman" pitchFamily="18" charset="0"/>
              </a:rPr>
              <a:t>That night the king had trouble sleeping and had his servant read his book of records to him.</a:t>
            </a:r>
          </a:p>
          <a:p>
            <a:pPr algn="just">
              <a:defRPr/>
            </a:pPr>
            <a:endParaRPr lang="en-US" sz="1050" dirty="0">
              <a:solidFill>
                <a:schemeClr val="tx1"/>
              </a:solidFill>
              <a:cs typeface="Times New Roman" pitchFamily="18" charset="0"/>
            </a:endParaRPr>
          </a:p>
          <a:p>
            <a:pPr algn="just">
              <a:defRPr/>
            </a:pPr>
            <a:r>
              <a:rPr lang="en-US" sz="2000" dirty="0">
                <a:solidFill>
                  <a:schemeClr val="tx1"/>
                </a:solidFill>
                <a:cs typeface="Times New Roman" pitchFamily="18" charset="0"/>
              </a:rPr>
              <a:t>It reminded him of the good deed Mordecai had done when he warned him of a threat on his life.  He decided to reward Mordecai.</a:t>
            </a:r>
          </a:p>
        </p:txBody>
      </p:sp>
      <p:pic>
        <p:nvPicPr>
          <p:cNvPr id="79876" name="Picture 4" descr="C:\users\sheila\desktop\bible study\ultimate royality free\1-bib pics-ot\esther\Scribes read to king Ahas\Ahasuerus hears of Mordecai 1414-15d.jpg"/>
          <p:cNvPicPr>
            <a:picLocks noChangeAspect="1" noChangeArrowheads="1"/>
          </p:cNvPicPr>
          <p:nvPr/>
        </p:nvPicPr>
        <p:blipFill>
          <a:blip r:embed="rId2" cstate="email"/>
          <a:srcRect/>
          <a:stretch>
            <a:fillRect/>
          </a:stretch>
        </p:blipFill>
        <p:spPr bwMode="auto">
          <a:xfrm>
            <a:off x="3886200" y="457200"/>
            <a:ext cx="4745446" cy="5943600"/>
          </a:xfrm>
          <a:prstGeom prst="rect">
            <a:avLst/>
          </a:prstGeom>
          <a:ln>
            <a:noFill/>
          </a:ln>
          <a:effectLst>
            <a:softEdge rad="112500"/>
          </a:effectLst>
        </p:spPr>
      </p:pic>
    </p:spTree>
  </p:cSld>
  <p:clrMapOvr>
    <a:masterClrMapping/>
  </p:clrMapOvr>
  <p:transition spd="slow">
    <p:cove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descr="C:\users\sheila\desktop\bible study\ultimate royality free\1-bib pics-ot\daniel &amp; bab captvty\Israel's Captivity\Cyrus issues decree 1357-68 COLOR_.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36525" y="0"/>
            <a:ext cx="9280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6"/>
          <p:cNvSpPr>
            <a:spLocks noChangeArrowheads="1"/>
          </p:cNvSpPr>
          <p:nvPr/>
        </p:nvSpPr>
        <p:spPr bwMode="auto">
          <a:xfrm>
            <a:off x="685800" y="646599"/>
            <a:ext cx="4495800" cy="2477601"/>
          </a:xfrm>
          <a:prstGeom prst="rect">
            <a:avLst/>
          </a:prstGeom>
          <a:solidFill>
            <a:schemeClr val="bg1"/>
          </a:solidFill>
          <a:ln w="57150">
            <a:solidFill>
              <a:schemeClr val="tx1"/>
            </a:solidFill>
            <a:miter lim="800000"/>
            <a:headEnd/>
            <a:tailEnd/>
          </a:ln>
        </p:spPr>
        <p:txBody>
          <a:bodyPr wrap="square">
            <a:spAutoFit/>
          </a:bodyPr>
          <a:lstStyle/>
          <a:p>
            <a:pPr algn="ctr">
              <a:defRPr/>
            </a:pPr>
            <a:r>
              <a:rPr lang="en-US" sz="2000" dirty="0">
                <a:latin typeface="+mn-lt"/>
              </a:rPr>
              <a:t>The next day Haman was admitted to the king with the plan to ask to hang Mordecai but, before he could speak the king asked him—</a:t>
            </a:r>
          </a:p>
          <a:p>
            <a:pPr algn="ctr">
              <a:defRPr/>
            </a:pPr>
            <a:endParaRPr lang="en-US" sz="1100" dirty="0">
              <a:latin typeface="+mn-lt"/>
            </a:endParaRPr>
          </a:p>
          <a:p>
            <a:pPr algn="ctr">
              <a:defRPr/>
            </a:pPr>
            <a:r>
              <a:rPr lang="en-US" sz="2000" dirty="0">
                <a:latin typeface="+mn-lt"/>
              </a:rPr>
              <a:t>“What shall be done unto the man whom the king delighteth to honour?” (Esther 6:6).</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
          <p:cNvSpPr txBox="1">
            <a:spLocks noChangeArrowheads="1"/>
          </p:cNvSpPr>
          <p:nvPr/>
        </p:nvSpPr>
        <p:spPr bwMode="auto">
          <a:xfrm>
            <a:off x="838200" y="640140"/>
            <a:ext cx="3657600" cy="1569660"/>
          </a:xfrm>
          <a:prstGeom prst="rect">
            <a:avLst/>
          </a:prstGeom>
          <a:noFill/>
          <a:ln w="9525">
            <a:noFill/>
            <a:miter lim="800000"/>
            <a:headEnd/>
            <a:tailEnd/>
          </a:ln>
        </p:spPr>
        <p:txBody>
          <a:bodyPr wrap="square">
            <a:spAutoFit/>
          </a:bodyPr>
          <a:lstStyle/>
          <a:p>
            <a:pPr>
              <a:defRPr/>
            </a:pPr>
            <a:r>
              <a:rPr lang="en-US" sz="2400" b="1" dirty="0">
                <a:solidFill>
                  <a:schemeClr val="bg1"/>
                </a:solidFill>
                <a:latin typeface="+mn-lt"/>
                <a:cs typeface="Times New Roman" pitchFamily="18" charset="0"/>
              </a:rPr>
              <a:t>Haman was so vain that he assumed the king spoke of him so, he suggested —</a:t>
            </a:r>
          </a:p>
        </p:txBody>
      </p:sp>
      <p:pic>
        <p:nvPicPr>
          <p:cNvPr id="4098" name="Picture 2"/>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4724400" y="838200"/>
            <a:ext cx="3518964" cy="529590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
        <p:nvSpPr>
          <p:cNvPr id="9" name="Rectangle 8"/>
          <p:cNvSpPr/>
          <p:nvPr/>
        </p:nvSpPr>
        <p:spPr>
          <a:xfrm>
            <a:off x="4648200" y="5867400"/>
            <a:ext cx="3657600" cy="304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rPr>
              <a:t>Wicked Haman</a:t>
            </a:r>
          </a:p>
        </p:txBody>
      </p:sp>
      <p:sp>
        <p:nvSpPr>
          <p:cNvPr id="10" name="Text Box 6"/>
          <p:cNvSpPr txBox="1">
            <a:spLocks noChangeArrowheads="1"/>
          </p:cNvSpPr>
          <p:nvPr/>
        </p:nvSpPr>
        <p:spPr bwMode="auto">
          <a:xfrm>
            <a:off x="914400" y="2514600"/>
            <a:ext cx="3276600" cy="3524042"/>
          </a:xfrm>
          <a:prstGeom prst="wedgeRectCallout">
            <a:avLst>
              <a:gd name="adj1" fmla="val 86597"/>
              <a:gd name="adj2" fmla="val -27349"/>
            </a:avLst>
          </a:prstGeom>
          <a:solidFill>
            <a:schemeClr val="bg1"/>
          </a:solidFill>
          <a:ln w="38100">
            <a:solidFill>
              <a:schemeClr val="tx1"/>
            </a:solidFill>
            <a:miter lim="800000"/>
            <a:headEnd/>
            <a:tailEnd/>
          </a:ln>
        </p:spPr>
        <p:txBody>
          <a:bodyPr wrap="square">
            <a:spAutoFit/>
          </a:bodyPr>
          <a:lstStyle/>
          <a:p>
            <a:pPr>
              <a:defRPr/>
            </a:pPr>
            <a:r>
              <a:rPr lang="en-US" sz="2000" dirty="0">
                <a:latin typeface="+mn-lt"/>
              </a:rPr>
              <a:t>Give him royal apparel</a:t>
            </a:r>
          </a:p>
          <a:p>
            <a:pPr>
              <a:defRPr/>
            </a:pPr>
            <a:r>
              <a:rPr lang="en-US" sz="2000" dirty="0">
                <a:latin typeface="+mn-lt"/>
              </a:rPr>
              <a:t>The kings horse</a:t>
            </a:r>
          </a:p>
          <a:p>
            <a:pPr>
              <a:defRPr/>
            </a:pPr>
            <a:r>
              <a:rPr lang="en-US" sz="2000" dirty="0">
                <a:latin typeface="+mn-lt"/>
              </a:rPr>
              <a:t>A royal crown</a:t>
            </a:r>
          </a:p>
          <a:p>
            <a:pPr>
              <a:defRPr/>
            </a:pPr>
            <a:endParaRPr lang="en-US" sz="1100" dirty="0">
              <a:latin typeface="+mn-lt"/>
            </a:endParaRPr>
          </a:p>
          <a:p>
            <a:pPr>
              <a:defRPr/>
            </a:pPr>
            <a:r>
              <a:rPr lang="en-US" sz="2000" dirty="0">
                <a:latin typeface="+mn-lt"/>
              </a:rPr>
              <a:t>Bring him on horseback through the street of the city, and proclaim before him—</a:t>
            </a:r>
          </a:p>
          <a:p>
            <a:pPr>
              <a:defRPr/>
            </a:pPr>
            <a:endParaRPr lang="en-US" sz="1200" dirty="0">
              <a:latin typeface="+mn-lt"/>
            </a:endParaRPr>
          </a:p>
          <a:p>
            <a:pPr algn="ctr">
              <a:defRPr/>
            </a:pPr>
            <a:r>
              <a:rPr lang="en-US" sz="2000" b="1" dirty="0">
                <a:latin typeface="+mn-lt"/>
              </a:rPr>
              <a:t>“Thus shall it be done to the man whom the king delighteth to honour. </a:t>
            </a:r>
            <a:r>
              <a:rPr lang="en-US" sz="1600" b="1" dirty="0">
                <a:latin typeface="+mn-lt"/>
                <a:cs typeface="Times New Roman" pitchFamily="18" charset="0"/>
              </a:rPr>
              <a:t>“</a:t>
            </a:r>
            <a:endParaRPr lang="en-US" sz="2000" b="1" dirty="0">
              <a:latin typeface="+mn-lt"/>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
          <p:cNvSpPr txBox="1">
            <a:spLocks noChangeArrowheads="1"/>
          </p:cNvSpPr>
          <p:nvPr/>
        </p:nvSpPr>
        <p:spPr bwMode="auto">
          <a:xfrm>
            <a:off x="762000" y="685800"/>
            <a:ext cx="3352800" cy="3046988"/>
          </a:xfrm>
          <a:prstGeom prst="rect">
            <a:avLst/>
          </a:prstGeom>
          <a:noFill/>
          <a:ln w="9525">
            <a:noFill/>
            <a:miter lim="800000"/>
            <a:headEnd/>
            <a:tailEnd/>
          </a:ln>
        </p:spPr>
        <p:txBody>
          <a:bodyPr wrap="square">
            <a:spAutoFit/>
          </a:bodyPr>
          <a:lstStyle/>
          <a:p>
            <a:pPr>
              <a:defRPr/>
            </a:pPr>
            <a:r>
              <a:rPr lang="en-US" sz="2400" b="1" dirty="0">
                <a:solidFill>
                  <a:schemeClr val="bg1"/>
                </a:solidFill>
                <a:latin typeface="+mn-lt"/>
              </a:rPr>
              <a:t>You can imagine how shocked and angry Haman felt when the king told him to do all those things for Mordecai the Jew!</a:t>
            </a:r>
          </a:p>
          <a:p>
            <a:pPr>
              <a:defRPr/>
            </a:pPr>
            <a:endParaRPr lang="en-US" sz="2400" b="1" dirty="0">
              <a:solidFill>
                <a:schemeClr val="bg1"/>
              </a:solidFill>
              <a:latin typeface="+mn-lt"/>
            </a:endParaRPr>
          </a:p>
          <a:p>
            <a:pPr>
              <a:defRPr/>
            </a:pPr>
            <a:endParaRPr lang="en-US" sz="2400" b="1" dirty="0">
              <a:solidFill>
                <a:schemeClr val="bg1"/>
              </a:solidFill>
              <a:latin typeface="+mn-lt"/>
            </a:endParaRPr>
          </a:p>
        </p:txBody>
      </p:sp>
      <p:pic>
        <p:nvPicPr>
          <p:cNvPr id="7" name="Picture 6"/>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4724400" y="876300"/>
            <a:ext cx="3581400" cy="529590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
        <p:nvSpPr>
          <p:cNvPr id="9" name="Rectangle 8"/>
          <p:cNvSpPr/>
          <p:nvPr/>
        </p:nvSpPr>
        <p:spPr>
          <a:xfrm>
            <a:off x="4648200" y="5867400"/>
            <a:ext cx="3657600" cy="304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rPr>
              <a:t>Wicked Haman</a:t>
            </a:r>
          </a:p>
        </p:txBody>
      </p:sp>
    </p:spTree>
  </p:cSld>
  <p:clrMapOvr>
    <a:masterClrMapping/>
  </p:clrMapOvr>
  <p:transition spd="slow">
    <p:cove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C:\users\sheila\desktop\bible study\ultimate royality free\1-bib pics-ot\esther\Haman leads Mordecai\Proud Haman honoring Mordecai 1219-246.jpg"/>
          <p:cNvPicPr>
            <a:picLocks noChangeAspect="1" noChangeArrowheads="1"/>
          </p:cNvPicPr>
          <p:nvPr/>
        </p:nvPicPr>
        <p:blipFill>
          <a:blip r:embed="rId2" cstate="email"/>
          <a:srcRect t="19312"/>
          <a:stretch>
            <a:fillRect/>
          </a:stretch>
        </p:blipFill>
        <p:spPr bwMode="auto">
          <a:xfrm>
            <a:off x="0" y="2209800"/>
            <a:ext cx="9144000" cy="4648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 Box 6"/>
          <p:cNvSpPr txBox="1">
            <a:spLocks noChangeArrowheads="1"/>
          </p:cNvSpPr>
          <p:nvPr/>
        </p:nvSpPr>
        <p:spPr bwMode="auto">
          <a:xfrm>
            <a:off x="2362200" y="704850"/>
            <a:ext cx="4419600" cy="1569660"/>
          </a:xfrm>
          <a:prstGeom prst="rect">
            <a:avLst/>
          </a:prstGeom>
          <a:solidFill>
            <a:schemeClr val="bg1"/>
          </a:solidFill>
          <a:ln w="38100">
            <a:solidFill>
              <a:schemeClr val="tx1"/>
            </a:solidFill>
            <a:miter lim="800000"/>
            <a:headEnd/>
            <a:tailEnd/>
          </a:ln>
        </p:spPr>
        <p:txBody>
          <a:bodyPr wrap="square">
            <a:spAutoFit/>
          </a:bodyPr>
          <a:lstStyle/>
          <a:p>
            <a:pPr>
              <a:defRPr/>
            </a:pPr>
            <a:r>
              <a:rPr lang="en-US" sz="2400" dirty="0">
                <a:latin typeface="+mn-lt"/>
              </a:rPr>
              <a:t>Haman took the gifts to Mordecai and lead his horse through the city saying that the king was honoring Mordecai.</a:t>
            </a:r>
          </a:p>
        </p:txBody>
      </p:sp>
      <p:sp>
        <p:nvSpPr>
          <p:cNvPr id="5" name="Text Box 6"/>
          <p:cNvSpPr txBox="1">
            <a:spLocks noChangeArrowheads="1"/>
          </p:cNvSpPr>
          <p:nvPr/>
        </p:nvSpPr>
        <p:spPr bwMode="auto">
          <a:xfrm>
            <a:off x="2362200" y="685800"/>
            <a:ext cx="4419600" cy="1938992"/>
          </a:xfrm>
          <a:prstGeom prst="rect">
            <a:avLst/>
          </a:prstGeom>
          <a:solidFill>
            <a:schemeClr val="bg1"/>
          </a:solidFill>
          <a:ln w="38100">
            <a:solidFill>
              <a:schemeClr val="tx1"/>
            </a:solidFill>
            <a:miter lim="800000"/>
            <a:headEnd/>
            <a:tailEnd/>
          </a:ln>
        </p:spPr>
        <p:txBody>
          <a:bodyPr wrap="square">
            <a:spAutoFit/>
          </a:bodyPr>
          <a:lstStyle/>
          <a:p>
            <a:pPr>
              <a:defRPr/>
            </a:pPr>
            <a:r>
              <a:rPr lang="en-US" sz="2400" dirty="0">
                <a:latin typeface="+mn-lt"/>
              </a:rPr>
              <a:t>Mordecai was not puffed up with his advancement.  He simply went back to his place and duty at the king’s gate and minded his business.  </a:t>
            </a:r>
          </a:p>
        </p:txBody>
      </p:sp>
      <p:pic>
        <p:nvPicPr>
          <p:cNvPr id="11" name="Picture 10"/>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flipH="1">
            <a:off x="939800" y="685800"/>
            <a:ext cx="1422400" cy="2209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0" name="Rectangle 9"/>
          <p:cNvSpPr/>
          <p:nvPr/>
        </p:nvSpPr>
        <p:spPr>
          <a:xfrm>
            <a:off x="939800" y="2350710"/>
            <a:ext cx="1460500" cy="54489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Wicked Haman</a:t>
            </a:r>
            <a:endParaRPr lang="en-US" sz="1400" dirty="0">
              <a:solidFill>
                <a:schemeClr val="tx1"/>
              </a:solidFill>
            </a:endParaRPr>
          </a:p>
        </p:txBody>
      </p:sp>
      <p:pic>
        <p:nvPicPr>
          <p:cNvPr id="13" name="Picture 3"/>
          <p:cNvPicPr>
            <a:picLocks noChangeAspect="1" noChangeArrowheads="1"/>
          </p:cNvPicPr>
          <p:nvPr/>
        </p:nvPicPr>
        <p:blipFill rotWithShape="1">
          <a:blip r:embed="rId4" cstate="email">
            <a:extLst>
              <a:ext uri="{BEBA8EAE-BF5A-486C-A8C5-ECC9F3942E4B}">
                <a14:imgProps xmlns:a14="http://schemas.microsoft.com/office/drawing/2010/main">
                  <a14:imgLayer r:embed="rId5">
                    <a14:imgEffect>
                      <a14:sharpenSoften amount="25000"/>
                    </a14:imgEffect>
                    <a14:imgEffect>
                      <a14:saturation sat="33000"/>
                    </a14:imgEffect>
                    <a14:imgEffect>
                      <a14:brightnessContrast contrast="20000"/>
                    </a14:imgEffect>
                  </a14:imgLayer>
                </a14:imgProps>
              </a:ext>
              <a:ext uri="{28A0092B-C50C-407E-A947-70E740481C1C}">
                <a14:useLocalDpi xmlns:a14="http://schemas.microsoft.com/office/drawing/2010/main" val="0"/>
              </a:ext>
            </a:extLst>
          </a:blip>
          <a:srcRect/>
          <a:stretch/>
        </p:blipFill>
        <p:spPr bwMode="auto">
          <a:xfrm flipH="1">
            <a:off x="6794500" y="685800"/>
            <a:ext cx="1422400" cy="19056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4" name="Rectangle 13"/>
          <p:cNvSpPr/>
          <p:nvPr/>
        </p:nvSpPr>
        <p:spPr>
          <a:xfrm>
            <a:off x="6781800" y="2350710"/>
            <a:ext cx="1460500" cy="54489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Mordecai</a:t>
            </a:r>
          </a:p>
          <a:p>
            <a:pPr algn="ctr">
              <a:defRPr/>
            </a:pPr>
            <a:r>
              <a:rPr lang="en-US" sz="1400" dirty="0">
                <a:solidFill>
                  <a:schemeClr val="tx1"/>
                </a:solidFill>
              </a:rPr>
              <a:t>Esther’s Cousin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sheila\desktop\bible study\ultimate royality free\2-bible pics-nt\phar &amp; scribes\1474110.jpg"/>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762000" y="901375"/>
            <a:ext cx="7543800" cy="4813625"/>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
        <p:nvSpPr>
          <p:cNvPr id="8" name="Text Box 6"/>
          <p:cNvSpPr txBox="1">
            <a:spLocks noChangeArrowheads="1"/>
          </p:cNvSpPr>
          <p:nvPr/>
        </p:nvSpPr>
        <p:spPr bwMode="auto">
          <a:xfrm>
            <a:off x="3657600" y="533400"/>
            <a:ext cx="4419600" cy="830263"/>
          </a:xfrm>
          <a:prstGeom prst="rect">
            <a:avLst/>
          </a:prstGeom>
          <a:noFill/>
          <a:ln w="9525">
            <a:noFill/>
            <a:miter lim="800000"/>
            <a:headEnd/>
            <a:tailEnd/>
          </a:ln>
        </p:spPr>
        <p:txBody>
          <a:bodyPr>
            <a:spAutoFit/>
          </a:bodyPr>
          <a:lstStyle/>
          <a:p>
            <a:pPr>
              <a:defRPr/>
            </a:pPr>
            <a:endParaRPr lang="en-US" sz="2400" dirty="0">
              <a:solidFill>
                <a:schemeClr val="bg1"/>
              </a:solidFill>
              <a:latin typeface="+mn-lt"/>
            </a:endParaRPr>
          </a:p>
          <a:p>
            <a:pPr>
              <a:defRPr/>
            </a:pPr>
            <a:endParaRPr lang="en-US" sz="2400" dirty="0">
              <a:solidFill>
                <a:schemeClr val="bg1"/>
              </a:solidFill>
              <a:latin typeface="+mn-lt"/>
            </a:endParaRPr>
          </a:p>
        </p:txBody>
      </p:sp>
      <p:sp>
        <p:nvSpPr>
          <p:cNvPr id="6" name="Text Box 6"/>
          <p:cNvSpPr txBox="1">
            <a:spLocks noChangeArrowheads="1"/>
          </p:cNvSpPr>
          <p:nvPr/>
        </p:nvSpPr>
        <p:spPr bwMode="auto">
          <a:xfrm>
            <a:off x="762000" y="914400"/>
            <a:ext cx="2743200" cy="4801314"/>
          </a:xfrm>
          <a:prstGeom prst="rect">
            <a:avLst/>
          </a:prstGeom>
          <a:solidFill>
            <a:schemeClr val="bg1"/>
          </a:solidFill>
          <a:ln w="57150">
            <a:solidFill>
              <a:schemeClr val="tx1"/>
            </a:solidFill>
            <a:miter lim="800000"/>
            <a:headEnd/>
            <a:tailEnd/>
          </a:ln>
          <a:effectLst/>
        </p:spPr>
        <p:txBody>
          <a:bodyPr wrap="square">
            <a:spAutoFit/>
          </a:bodyPr>
          <a:lstStyle/>
          <a:p>
            <a:pPr algn="just">
              <a:defRPr/>
            </a:pPr>
            <a:endParaRPr lang="en-US" sz="1400" dirty="0">
              <a:latin typeface="+mn-lt"/>
            </a:endParaRPr>
          </a:p>
          <a:p>
            <a:pPr algn="just">
              <a:defRPr/>
            </a:pPr>
            <a:r>
              <a:rPr lang="en-US" sz="2000" dirty="0">
                <a:latin typeface="+mn-lt"/>
              </a:rPr>
              <a:t>Haman was cast down with disappointment and humiliation.  His pride was wounded by the very man that he had intended to hang.</a:t>
            </a:r>
          </a:p>
          <a:p>
            <a:pPr algn="just">
              <a:defRPr/>
            </a:pPr>
            <a:endParaRPr lang="en-US" sz="1400" dirty="0">
              <a:latin typeface="+mn-lt"/>
            </a:endParaRPr>
          </a:p>
          <a:p>
            <a:pPr algn="just">
              <a:defRPr/>
            </a:pPr>
            <a:r>
              <a:rPr lang="en-US" sz="2000" dirty="0">
                <a:latin typeface="+mn-lt"/>
              </a:rPr>
              <a:t>His doom was pointed out to him by his wife and friends when they told him that his actions against the Jews would cause him to  fall and  to lose his position and influence. </a:t>
            </a:r>
          </a:p>
        </p:txBody>
      </p:sp>
      <p:sp>
        <p:nvSpPr>
          <p:cNvPr id="2" name="Rectangle 1"/>
          <p:cNvSpPr/>
          <p:nvPr/>
        </p:nvSpPr>
        <p:spPr>
          <a:xfrm>
            <a:off x="5588000" y="900661"/>
            <a:ext cx="2743200" cy="4814339"/>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dirty="0">
                <a:solidFill>
                  <a:schemeClr val="tx1"/>
                </a:solidFill>
              </a:rPr>
              <a:t>While he was talking to his wife and friends in came the king’s chamberlain to take him to Queen Esther’s banquet!</a:t>
            </a:r>
          </a:p>
        </p:txBody>
      </p:sp>
      <p:pic>
        <p:nvPicPr>
          <p:cNvPr id="11" name="Picture 3" descr="C:\users\sheila\desktop\bible study\ultimate royality free\2-bible pics-nt\phar &amp; scribes\1474110.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6640" b="59764" l="8838" r="66379">
                        <a14:foregroundMark x1="32304" y1="29408" x2="40609" y2="43901"/>
                        <a14:foregroundMark x1="42905" y1="29771" x2="37730" y2="37138"/>
                        <a14:foregroundMark x1="35058" y1="36715" x2="34933" y2="42210"/>
                        <a14:foregroundMark x1="32805" y1="29227" x2="36853" y2="26691"/>
                        <a14:foregroundMark x1="37730" y1="39493" x2="37229" y2="45713"/>
                        <a14:foregroundMark x1="38356" y1="46256" x2="40860" y2="44263"/>
                        <a14:backgroundMark x1="12312" y1="13708" x2="25835" y2="58333"/>
                        <a14:backgroundMark x1="30634" y1="30918" x2="33306" y2="37500"/>
                        <a14:backgroundMark x1="42905" y1="34541" x2="47955" y2="43297"/>
                        <a14:backgroundMark x1="33681" y1="39674" x2="33431" y2="41667"/>
                      </a14:backgroundRemoval>
                    </a14:imgEffect>
                  </a14:imgLayer>
                </a14:imgProps>
              </a:ext>
              <a:ext uri="{28A0092B-C50C-407E-A947-70E740481C1C}">
                <a14:useLocalDpi xmlns:a14="http://schemas.microsoft.com/office/drawing/2010/main" val="0"/>
              </a:ext>
            </a:extLst>
          </a:blip>
          <a:srcRect/>
          <a:stretch/>
        </p:blipFill>
        <p:spPr bwMode="auto">
          <a:xfrm rot="700863">
            <a:off x="3803374" y="2568993"/>
            <a:ext cx="1470991" cy="1769052"/>
          </a:xfrm>
          <a:prstGeom prst="rect">
            <a:avLst/>
          </a:prstGeom>
          <a:noFill/>
          <a:ln w="57150">
            <a:noFill/>
          </a:ln>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xit" presetSubtype="0" fill="hold" grpId="0" nodeType="clickEffect">
                                  <p:stCondLst>
                                    <p:cond delay="0"/>
                                  </p:stCondLst>
                                  <p:childTnLst>
                                    <p:animEffect transition="out" filter="fade">
                                      <p:cBhvr>
                                        <p:cTn id="6" dur="1000"/>
                                        <p:tgtEl>
                                          <p:spTgt spid="6"/>
                                        </p:tgtEl>
                                      </p:cBhvr>
                                    </p:animEffect>
                                    <p:anim calcmode="lin" valueType="num">
                                      <p:cBhvr>
                                        <p:cTn id="7" dur="1000"/>
                                        <p:tgtEl>
                                          <p:spTgt spid="6"/>
                                        </p:tgtEl>
                                        <p:attrNameLst>
                                          <p:attrName>ppt_x</p:attrName>
                                        </p:attrNameLst>
                                      </p:cBhvr>
                                      <p:tavLst>
                                        <p:tav tm="0">
                                          <p:val>
                                            <p:strVal val="ppt_x"/>
                                          </p:val>
                                        </p:tav>
                                        <p:tav tm="100000">
                                          <p:val>
                                            <p:strVal val="ppt_x"/>
                                          </p:val>
                                        </p:tav>
                                      </p:tavLst>
                                    </p:anim>
                                    <p:anim calcmode="lin" valueType="num">
                                      <p:cBhvr>
                                        <p:cTn id="8" dur="1000"/>
                                        <p:tgtEl>
                                          <p:spTgt spid="6"/>
                                        </p:tgtEl>
                                        <p:attrNameLst>
                                          <p:attrName>ppt_y</p:attrName>
                                        </p:attrNameLst>
                                      </p:cBhvr>
                                      <p:tavLst>
                                        <p:tav tm="0">
                                          <p:val>
                                            <p:strVal val="ppt_y"/>
                                          </p:val>
                                        </p:tav>
                                        <p:tav tm="100000">
                                          <p:val>
                                            <p:strVal val="ppt_y+.1"/>
                                          </p:val>
                                        </p:tav>
                                      </p:tavLst>
                                    </p:anim>
                                    <p:set>
                                      <p:cBhvr>
                                        <p:cTn id="9" dur="1" fill="hold">
                                          <p:stCondLst>
                                            <p:cond delay="999"/>
                                          </p:stCondLst>
                                        </p:cTn>
                                        <p:tgtEl>
                                          <p:spTgt spid="6"/>
                                        </p:tgtEl>
                                        <p:attrNameLst>
                                          <p:attrName>style.visibility</p:attrName>
                                        </p:attrNameLst>
                                      </p:cBhvr>
                                      <p:to>
                                        <p:strVal val="hidden"/>
                                      </p:to>
                                    </p:set>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sheila\desktop\bible study\ultimate royality free\1-bib pics-ot\Belshazzar\1488030 Belshazzar.jpg"/>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685800" y="0"/>
            <a:ext cx="7759700" cy="685800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p:nvSpPr>
        <p:spPr bwMode="auto">
          <a:xfrm>
            <a:off x="685800" y="639648"/>
            <a:ext cx="4191000" cy="3023905"/>
          </a:xfrm>
          <a:prstGeom prst="rect">
            <a:avLst/>
          </a:prstGeom>
          <a:solidFill>
            <a:schemeClr val="bg1"/>
          </a:solidFill>
          <a:ln w="57150">
            <a:solidFill>
              <a:schemeClr val="tx1"/>
            </a:solidFill>
            <a:miter lim="800000"/>
            <a:headEnd/>
            <a:tailEnd/>
          </a:ln>
          <a:effectLst/>
        </p:spPr>
        <p:txBody>
          <a:bodyPr wrap="square">
            <a:spAutoFit/>
          </a:bodyPr>
          <a:lstStyle/>
          <a:p>
            <a:pPr algn="just">
              <a:defRPr/>
            </a:pPr>
            <a:r>
              <a:rPr lang="en-US" sz="2000" dirty="0">
                <a:latin typeface="Times New Roman" pitchFamily="18" charset="0"/>
                <a:cs typeface="Times New Roman" pitchFamily="18" charset="0"/>
              </a:rPr>
              <a:t>Esther 7:2</a:t>
            </a:r>
          </a:p>
          <a:p>
            <a:pPr algn="just">
              <a:defRPr/>
            </a:pPr>
            <a:endParaRPr lang="en-US" sz="400" dirty="0">
              <a:latin typeface="Times New Roman" pitchFamily="18" charset="0"/>
              <a:cs typeface="Times New Roman" pitchFamily="18" charset="0"/>
            </a:endParaRPr>
          </a:p>
          <a:p>
            <a:pPr algn="just">
              <a:defRPr/>
            </a:pPr>
            <a:r>
              <a:rPr lang="en-US" sz="2000" dirty="0">
                <a:latin typeface="Times New Roman" pitchFamily="18" charset="0"/>
                <a:cs typeface="Times New Roman" pitchFamily="18" charset="0"/>
              </a:rPr>
              <a:t>“And the king said again unto Esther on the second day at the banquet of wine,</a:t>
            </a:r>
          </a:p>
          <a:p>
            <a:pPr lvl="1" algn="just">
              <a:defRPr/>
            </a:pPr>
            <a:r>
              <a:rPr lang="en-US" sz="2000" dirty="0">
                <a:latin typeface="Times New Roman" pitchFamily="18" charset="0"/>
                <a:cs typeface="Times New Roman" pitchFamily="18" charset="0"/>
              </a:rPr>
              <a:t>What is thy petition, queen Esther? and it shall be granted thee: and what is thy request? and it shall be performed, even to the half of the kingdom.”</a:t>
            </a:r>
            <a:endParaRPr lang="en-US" sz="2000" dirty="0">
              <a:latin typeface="+mn-lt"/>
            </a:endParaRPr>
          </a:p>
        </p:txBody>
      </p:sp>
    </p:spTree>
  </p:cSld>
  <p:clrMapOvr>
    <a:masterClrMapping/>
  </p:clrMapOvr>
  <p:transition spd="slow">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sheila\desktop\bible study\ultimate royality free\1-bib pics-ot\esther\Esther &amp; Ahasuerus\the_king_holds_out_the_golden_scepter_esther.jpg"/>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0" y="0"/>
            <a:ext cx="9144001" cy="403860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7" name="Text Box 6"/>
          <p:cNvSpPr txBox="1">
            <a:spLocks noChangeArrowheads="1"/>
          </p:cNvSpPr>
          <p:nvPr/>
        </p:nvSpPr>
        <p:spPr bwMode="auto">
          <a:xfrm>
            <a:off x="838200" y="4368731"/>
            <a:ext cx="7467600" cy="1792798"/>
          </a:xfrm>
          <a:prstGeom prst="rect">
            <a:avLst/>
          </a:prstGeom>
          <a:solidFill>
            <a:schemeClr val="bg1"/>
          </a:solidFill>
          <a:ln w="57150">
            <a:solidFill>
              <a:schemeClr val="tx1"/>
            </a:solidFill>
            <a:miter lim="800000"/>
            <a:headEnd/>
            <a:tailEnd/>
          </a:ln>
          <a:effectLst/>
        </p:spPr>
        <p:txBody>
          <a:bodyPr wrap="square">
            <a:spAutoFit/>
          </a:bodyPr>
          <a:lstStyle/>
          <a:p>
            <a:pPr algn="just">
              <a:defRPr/>
            </a:pPr>
            <a:r>
              <a:rPr lang="en-US" sz="2000" dirty="0">
                <a:latin typeface="Times New Roman" pitchFamily="18" charset="0"/>
                <a:cs typeface="Times New Roman" pitchFamily="18" charset="0"/>
              </a:rPr>
              <a:t>Esther 7</a:t>
            </a:r>
          </a:p>
          <a:p>
            <a:pPr algn="just">
              <a:defRPr/>
            </a:pPr>
            <a:endParaRPr lang="en-US" sz="1050" dirty="0">
              <a:latin typeface="Times New Roman" pitchFamily="18" charset="0"/>
              <a:cs typeface="Times New Roman" pitchFamily="18" charset="0"/>
            </a:endParaRPr>
          </a:p>
          <a:p>
            <a:pPr algn="just">
              <a:defRPr/>
            </a:pPr>
            <a:r>
              <a:rPr lang="en-US" sz="2000" baseline="30000" dirty="0">
                <a:latin typeface="Times New Roman" pitchFamily="18" charset="0"/>
                <a:cs typeface="Times New Roman" pitchFamily="18" charset="0"/>
              </a:rPr>
              <a:t>“3</a:t>
            </a:r>
            <a:r>
              <a:rPr lang="en-US" sz="2000" dirty="0">
                <a:latin typeface="Times New Roman" pitchFamily="18" charset="0"/>
                <a:cs typeface="Times New Roman" pitchFamily="18" charset="0"/>
              </a:rPr>
              <a:t>Then Esther the queen answered and said, If I have found favour in thy sight, O king, and if it please the king, let my life be given me at my petition, and my people at my request: </a:t>
            </a:r>
            <a:r>
              <a:rPr lang="en-US" sz="2000" baseline="30000" dirty="0">
                <a:latin typeface="Times New Roman" pitchFamily="18" charset="0"/>
                <a:cs typeface="Times New Roman" pitchFamily="18" charset="0"/>
              </a:rPr>
              <a:t>4</a:t>
            </a:r>
            <a:r>
              <a:rPr lang="en-US" sz="2000" dirty="0">
                <a:latin typeface="Times New Roman" pitchFamily="18" charset="0"/>
                <a:cs typeface="Times New Roman" pitchFamily="18" charset="0"/>
              </a:rPr>
              <a:t>For we are sold, I and my people, to be destroyed, to be slain, and to perish.”</a:t>
            </a:r>
          </a:p>
        </p:txBody>
      </p:sp>
      <p:sp>
        <p:nvSpPr>
          <p:cNvPr id="8" name="Text Box 6"/>
          <p:cNvSpPr txBox="1">
            <a:spLocks noChangeArrowheads="1"/>
          </p:cNvSpPr>
          <p:nvPr/>
        </p:nvSpPr>
        <p:spPr bwMode="auto">
          <a:xfrm>
            <a:off x="838200" y="4534778"/>
            <a:ext cx="7467600" cy="1485022"/>
          </a:xfrm>
          <a:prstGeom prst="rect">
            <a:avLst/>
          </a:prstGeom>
          <a:solidFill>
            <a:schemeClr val="bg1"/>
          </a:solidFill>
          <a:ln w="57150">
            <a:solidFill>
              <a:schemeClr val="tx1"/>
            </a:solidFill>
            <a:miter lim="800000"/>
            <a:headEnd/>
            <a:tailEnd/>
          </a:ln>
          <a:effectLst/>
        </p:spPr>
        <p:txBody>
          <a:bodyPr wrap="square">
            <a:spAutoFit/>
          </a:bodyPr>
          <a:lstStyle/>
          <a:p>
            <a:pPr algn="just">
              <a:defRPr/>
            </a:pPr>
            <a:r>
              <a:rPr lang="en-US" sz="2000" dirty="0">
                <a:latin typeface="Times New Roman" pitchFamily="18" charset="0"/>
                <a:cs typeface="Times New Roman" pitchFamily="18" charset="0"/>
              </a:rPr>
              <a:t>Esther 7</a:t>
            </a:r>
          </a:p>
          <a:p>
            <a:pPr algn="just">
              <a:defRPr/>
            </a:pPr>
            <a:endParaRPr lang="en-US" sz="1050" dirty="0">
              <a:latin typeface="Times New Roman" pitchFamily="18" charset="0"/>
              <a:cs typeface="Times New Roman" pitchFamily="18" charset="0"/>
            </a:endParaRPr>
          </a:p>
          <a:p>
            <a:pPr algn="just">
              <a:defRPr/>
            </a:pPr>
            <a:r>
              <a:rPr lang="en-US" sz="2000" dirty="0">
                <a:latin typeface="Times New Roman" pitchFamily="18" charset="0"/>
                <a:cs typeface="Times New Roman" pitchFamily="18" charset="0"/>
              </a:rPr>
              <a:t>“</a:t>
            </a:r>
            <a:r>
              <a:rPr lang="en-US" sz="2000" baseline="30000" dirty="0">
                <a:latin typeface="Times New Roman" pitchFamily="18" charset="0"/>
                <a:cs typeface="Times New Roman" pitchFamily="18" charset="0"/>
              </a:rPr>
              <a:t>5</a:t>
            </a:r>
            <a:r>
              <a:rPr lang="en-US" sz="2000" dirty="0">
                <a:latin typeface="Times New Roman" pitchFamily="18" charset="0"/>
                <a:cs typeface="Times New Roman" pitchFamily="18" charset="0"/>
              </a:rPr>
              <a:t>Then the king Ahasuerus answered and said unto Esther the queen, Who is he, and where is he, that durst presume in his heart to do so?”</a:t>
            </a:r>
          </a:p>
          <a:p>
            <a:pPr algn="just">
              <a:defRPr/>
            </a:pPr>
            <a:endParaRPr lang="en-US" sz="2000" dirty="0">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42"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C:\users\sheila\desktop\bible study\ultimate royality free\1-bib pics-ot\esther\Esther w Haman\Esther accusing Haman 1042-81.jpg"/>
          <p:cNvPicPr>
            <a:picLocks noChangeAspect="1" noChangeArrowheads="1"/>
          </p:cNvPicPr>
          <p:nvPr/>
        </p:nvPicPr>
        <p:blipFill>
          <a:blip r:embed="rId2" cstate="email">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Lst>
          </a:blip>
          <a:srcRect/>
          <a:stretch>
            <a:fillRect/>
          </a:stretch>
        </p:blipFill>
        <p:spPr bwMode="auto">
          <a:xfrm>
            <a:off x="457200" y="1676400"/>
            <a:ext cx="8229600" cy="46634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 Box 6"/>
          <p:cNvSpPr txBox="1">
            <a:spLocks noChangeArrowheads="1"/>
          </p:cNvSpPr>
          <p:nvPr/>
        </p:nvSpPr>
        <p:spPr bwMode="auto">
          <a:xfrm>
            <a:off x="914400" y="730731"/>
            <a:ext cx="7315200" cy="869469"/>
          </a:xfrm>
          <a:prstGeom prst="rect">
            <a:avLst/>
          </a:prstGeom>
          <a:solidFill>
            <a:schemeClr val="bg1"/>
          </a:solidFill>
          <a:ln w="57150">
            <a:solidFill>
              <a:schemeClr val="tx1"/>
            </a:solidFill>
            <a:miter lim="800000"/>
            <a:headEnd/>
            <a:tailEnd/>
          </a:ln>
          <a:effectLst>
            <a:innerShdw blurRad="114300">
              <a:prstClr val="black"/>
            </a:innerShdw>
          </a:effectLst>
        </p:spPr>
        <p:txBody>
          <a:bodyPr wrap="square">
            <a:spAutoFit/>
          </a:bodyPr>
          <a:lstStyle/>
          <a:p>
            <a:pPr algn="just">
              <a:defRPr/>
            </a:pPr>
            <a:r>
              <a:rPr lang="en-US" sz="2000" dirty="0">
                <a:latin typeface="Times New Roman" pitchFamily="18" charset="0"/>
                <a:cs typeface="Times New Roman" pitchFamily="18" charset="0"/>
              </a:rPr>
              <a:t>Esther 6:7</a:t>
            </a:r>
          </a:p>
          <a:p>
            <a:pPr algn="just">
              <a:defRPr/>
            </a:pPr>
            <a:endParaRPr lang="en-US" sz="1050" dirty="0">
              <a:latin typeface="Times New Roman" pitchFamily="18" charset="0"/>
              <a:cs typeface="Times New Roman" pitchFamily="18" charset="0"/>
            </a:endParaRPr>
          </a:p>
          <a:p>
            <a:pPr algn="just">
              <a:defRPr/>
            </a:pPr>
            <a:r>
              <a:rPr lang="en-US" sz="2000" dirty="0">
                <a:latin typeface="Times New Roman" pitchFamily="18" charset="0"/>
                <a:cs typeface="Times New Roman" pitchFamily="18" charset="0"/>
              </a:rPr>
              <a:t>“And Esther said, The adversary and enemy is this wicked Haman.”</a:t>
            </a:r>
            <a:endParaRPr lang="en-US" sz="2000" dirty="0">
              <a:solidFill>
                <a:schemeClr val="bg1"/>
              </a:solidFill>
              <a:latin typeface="Times New Roman" pitchFamily="18" charset="0"/>
              <a:cs typeface="Times New Roman" pitchFamily="18" charset="0"/>
            </a:endParaRPr>
          </a:p>
        </p:txBody>
      </p:sp>
      <p:sp>
        <p:nvSpPr>
          <p:cNvPr id="4" name="Rectangle 3"/>
          <p:cNvSpPr/>
          <p:nvPr/>
        </p:nvSpPr>
        <p:spPr>
          <a:xfrm>
            <a:off x="914400" y="762000"/>
            <a:ext cx="7391400" cy="1066800"/>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000" dirty="0">
                <a:solidFill>
                  <a:schemeClr val="tx1"/>
                </a:solidFill>
              </a:rPr>
              <a:t>King Ahasuerus was so angry that he left the room and went into the palace garden.  While he was gone Haman went over to the queen where she lay to plead to her for his life and . .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7E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email">
            <a:extLst>
              <a:ext uri="{BEBA8EAE-BF5A-486C-A8C5-ECC9F3942E4B}">
                <a14:imgProps xmlns:a14="http://schemas.microsoft.com/office/drawing/2010/main">
                  <a14:imgLayer r:embed="rId3">
                    <a14:imgEffect>
                      <a14:artisticTexturizer/>
                    </a14:imgEffect>
                  </a14:imgLayer>
                </a14:imgProps>
              </a:ext>
            </a:extLst>
          </a:blip>
          <a:srcRect/>
          <a:stretch>
            <a:fillRect/>
          </a:stretch>
        </p:blipFill>
        <p:spPr bwMode="auto">
          <a:xfrm>
            <a:off x="152400" y="195263"/>
            <a:ext cx="8772525" cy="6467475"/>
          </a:xfrm>
          <a:prstGeom prst="rect">
            <a:avLst/>
          </a:prstGeom>
          <a:noFill/>
          <a:ln w="57150">
            <a:solidFill>
              <a:schemeClr val="tx1"/>
            </a:solidFill>
            <a:miter lim="800000"/>
            <a:headEnd/>
            <a:tailEnd/>
          </a:ln>
        </p:spPr>
      </p:pic>
      <p:sp>
        <p:nvSpPr>
          <p:cNvPr id="16" name="Rectangle 1"/>
          <p:cNvSpPr>
            <a:spLocks noChangeArrowheads="1"/>
          </p:cNvSpPr>
          <p:nvPr/>
        </p:nvSpPr>
        <p:spPr bwMode="auto">
          <a:xfrm>
            <a:off x="914400" y="2632770"/>
            <a:ext cx="2590800" cy="353943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800" dirty="0">
                <a:ln w="3175">
                  <a:solidFill>
                    <a:prstClr val="black"/>
                  </a:solidFill>
                </a:ln>
                <a:solidFill>
                  <a:srgbClr val="009200"/>
                </a:solidFill>
                <a:cs typeface="Arial" charset="0"/>
              </a:rPr>
              <a:t>Then Babylon conquered Assyria and took the Southern Kingdom of Judah into captivity.</a:t>
            </a:r>
          </a:p>
        </p:txBody>
      </p:sp>
      <p:sp>
        <p:nvSpPr>
          <p:cNvPr id="2" name="Freeform 1"/>
          <p:cNvSpPr/>
          <p:nvPr/>
        </p:nvSpPr>
        <p:spPr>
          <a:xfrm>
            <a:off x="3124200" y="1365504"/>
            <a:ext cx="3767328" cy="2682240"/>
          </a:xfrm>
          <a:custGeom>
            <a:avLst/>
            <a:gdLst>
              <a:gd name="connsiteX0" fmla="*/ 3157728 w 3767328"/>
              <a:gd name="connsiteY0" fmla="*/ 1609344 h 2682240"/>
              <a:gd name="connsiteX1" fmla="*/ 3218688 w 3767328"/>
              <a:gd name="connsiteY1" fmla="*/ 1475232 h 2682240"/>
              <a:gd name="connsiteX2" fmla="*/ 3291840 w 3767328"/>
              <a:gd name="connsiteY2" fmla="*/ 1438656 h 2682240"/>
              <a:gd name="connsiteX3" fmla="*/ 3364992 w 3767328"/>
              <a:gd name="connsiteY3" fmla="*/ 1414272 h 2682240"/>
              <a:gd name="connsiteX4" fmla="*/ 3438144 w 3767328"/>
              <a:gd name="connsiteY4" fmla="*/ 1389888 h 2682240"/>
              <a:gd name="connsiteX5" fmla="*/ 3474720 w 3767328"/>
              <a:gd name="connsiteY5" fmla="*/ 1377696 h 2682240"/>
              <a:gd name="connsiteX6" fmla="*/ 3511296 w 3767328"/>
              <a:gd name="connsiteY6" fmla="*/ 1353312 h 2682240"/>
              <a:gd name="connsiteX7" fmla="*/ 3547872 w 3767328"/>
              <a:gd name="connsiteY7" fmla="*/ 1207008 h 2682240"/>
              <a:gd name="connsiteX8" fmla="*/ 3584448 w 3767328"/>
              <a:gd name="connsiteY8" fmla="*/ 1072896 h 2682240"/>
              <a:gd name="connsiteX9" fmla="*/ 3621024 w 3767328"/>
              <a:gd name="connsiteY9" fmla="*/ 1048512 h 2682240"/>
              <a:gd name="connsiteX10" fmla="*/ 3633216 w 3767328"/>
              <a:gd name="connsiteY10" fmla="*/ 950976 h 2682240"/>
              <a:gd name="connsiteX11" fmla="*/ 3657600 w 3767328"/>
              <a:gd name="connsiteY11" fmla="*/ 877824 h 2682240"/>
              <a:gd name="connsiteX12" fmla="*/ 3669792 w 3767328"/>
              <a:gd name="connsiteY12" fmla="*/ 841248 h 2682240"/>
              <a:gd name="connsiteX13" fmla="*/ 3694176 w 3767328"/>
              <a:gd name="connsiteY13" fmla="*/ 804672 h 2682240"/>
              <a:gd name="connsiteX14" fmla="*/ 3706368 w 3767328"/>
              <a:gd name="connsiteY14" fmla="*/ 755904 h 2682240"/>
              <a:gd name="connsiteX15" fmla="*/ 3755136 w 3767328"/>
              <a:gd name="connsiteY15" fmla="*/ 646176 h 2682240"/>
              <a:gd name="connsiteX16" fmla="*/ 3767328 w 3767328"/>
              <a:gd name="connsiteY16" fmla="*/ 609600 h 2682240"/>
              <a:gd name="connsiteX17" fmla="*/ 3755136 w 3767328"/>
              <a:gd name="connsiteY17" fmla="*/ 451104 h 2682240"/>
              <a:gd name="connsiteX18" fmla="*/ 3718560 w 3767328"/>
              <a:gd name="connsiteY18" fmla="*/ 438912 h 2682240"/>
              <a:gd name="connsiteX19" fmla="*/ 3608832 w 3767328"/>
              <a:gd name="connsiteY19" fmla="*/ 377952 h 2682240"/>
              <a:gd name="connsiteX20" fmla="*/ 3523488 w 3767328"/>
              <a:gd name="connsiteY20" fmla="*/ 402336 h 2682240"/>
              <a:gd name="connsiteX21" fmla="*/ 3425952 w 3767328"/>
              <a:gd name="connsiteY21" fmla="*/ 487680 h 2682240"/>
              <a:gd name="connsiteX22" fmla="*/ 3352800 w 3767328"/>
              <a:gd name="connsiteY22" fmla="*/ 512064 h 2682240"/>
              <a:gd name="connsiteX23" fmla="*/ 3279648 w 3767328"/>
              <a:gd name="connsiteY23" fmla="*/ 548640 h 2682240"/>
              <a:gd name="connsiteX24" fmla="*/ 3206496 w 3767328"/>
              <a:gd name="connsiteY24" fmla="*/ 524256 h 2682240"/>
              <a:gd name="connsiteX25" fmla="*/ 3096768 w 3767328"/>
              <a:gd name="connsiteY25" fmla="*/ 499872 h 2682240"/>
              <a:gd name="connsiteX26" fmla="*/ 3060192 w 3767328"/>
              <a:gd name="connsiteY26" fmla="*/ 475488 h 2682240"/>
              <a:gd name="connsiteX27" fmla="*/ 3023616 w 3767328"/>
              <a:gd name="connsiteY27" fmla="*/ 463296 h 2682240"/>
              <a:gd name="connsiteX28" fmla="*/ 2913888 w 3767328"/>
              <a:gd name="connsiteY28" fmla="*/ 402336 h 2682240"/>
              <a:gd name="connsiteX29" fmla="*/ 2828544 w 3767328"/>
              <a:gd name="connsiteY29" fmla="*/ 292608 h 2682240"/>
              <a:gd name="connsiteX30" fmla="*/ 2816352 w 3767328"/>
              <a:gd name="connsiteY30" fmla="*/ 256032 h 2682240"/>
              <a:gd name="connsiteX31" fmla="*/ 2731008 w 3767328"/>
              <a:gd name="connsiteY31" fmla="*/ 158496 h 2682240"/>
              <a:gd name="connsiteX32" fmla="*/ 2694432 w 3767328"/>
              <a:gd name="connsiteY32" fmla="*/ 146304 h 2682240"/>
              <a:gd name="connsiteX33" fmla="*/ 2621280 w 3767328"/>
              <a:gd name="connsiteY33" fmla="*/ 97536 h 2682240"/>
              <a:gd name="connsiteX34" fmla="*/ 2548128 w 3767328"/>
              <a:gd name="connsiteY34" fmla="*/ 73152 h 2682240"/>
              <a:gd name="connsiteX35" fmla="*/ 2511552 w 3767328"/>
              <a:gd name="connsiteY35" fmla="*/ 60960 h 2682240"/>
              <a:gd name="connsiteX36" fmla="*/ 2426208 w 3767328"/>
              <a:gd name="connsiteY36" fmla="*/ 12192 h 2682240"/>
              <a:gd name="connsiteX37" fmla="*/ 2377440 w 3767328"/>
              <a:gd name="connsiteY37" fmla="*/ 0 h 2682240"/>
              <a:gd name="connsiteX38" fmla="*/ 2072640 w 3767328"/>
              <a:gd name="connsiteY38" fmla="*/ 12192 h 2682240"/>
              <a:gd name="connsiteX39" fmla="*/ 2036064 w 3767328"/>
              <a:gd name="connsiteY39" fmla="*/ 24384 h 2682240"/>
              <a:gd name="connsiteX40" fmla="*/ 2011680 w 3767328"/>
              <a:gd name="connsiteY40" fmla="*/ 60960 h 2682240"/>
              <a:gd name="connsiteX41" fmla="*/ 1901952 w 3767328"/>
              <a:gd name="connsiteY41" fmla="*/ 48768 h 2682240"/>
              <a:gd name="connsiteX42" fmla="*/ 1865376 w 3767328"/>
              <a:gd name="connsiteY42" fmla="*/ 36576 h 2682240"/>
              <a:gd name="connsiteX43" fmla="*/ 1572768 w 3767328"/>
              <a:gd name="connsiteY43" fmla="*/ 48768 h 2682240"/>
              <a:gd name="connsiteX44" fmla="*/ 1536192 w 3767328"/>
              <a:gd name="connsiteY44" fmla="*/ 60960 h 2682240"/>
              <a:gd name="connsiteX45" fmla="*/ 1511808 w 3767328"/>
              <a:gd name="connsiteY45" fmla="*/ 97536 h 2682240"/>
              <a:gd name="connsiteX46" fmla="*/ 1438656 w 3767328"/>
              <a:gd name="connsiteY46" fmla="*/ 121920 h 2682240"/>
              <a:gd name="connsiteX47" fmla="*/ 1170432 w 3767328"/>
              <a:gd name="connsiteY47" fmla="*/ 85344 h 2682240"/>
              <a:gd name="connsiteX48" fmla="*/ 1036320 w 3767328"/>
              <a:gd name="connsiteY48" fmla="*/ 60960 h 2682240"/>
              <a:gd name="connsiteX49" fmla="*/ 975360 w 3767328"/>
              <a:gd name="connsiteY49" fmla="*/ 73152 h 2682240"/>
              <a:gd name="connsiteX50" fmla="*/ 938784 w 3767328"/>
              <a:gd name="connsiteY50" fmla="*/ 97536 h 2682240"/>
              <a:gd name="connsiteX51" fmla="*/ 902208 w 3767328"/>
              <a:gd name="connsiteY51" fmla="*/ 170688 h 2682240"/>
              <a:gd name="connsiteX52" fmla="*/ 877824 w 3767328"/>
              <a:gd name="connsiteY52" fmla="*/ 207264 h 2682240"/>
              <a:gd name="connsiteX53" fmla="*/ 853440 w 3767328"/>
              <a:gd name="connsiteY53" fmla="*/ 280416 h 2682240"/>
              <a:gd name="connsiteX54" fmla="*/ 841248 w 3767328"/>
              <a:gd name="connsiteY54" fmla="*/ 536448 h 2682240"/>
              <a:gd name="connsiteX55" fmla="*/ 816864 w 3767328"/>
              <a:gd name="connsiteY55" fmla="*/ 633984 h 2682240"/>
              <a:gd name="connsiteX56" fmla="*/ 755904 w 3767328"/>
              <a:gd name="connsiteY56" fmla="*/ 719328 h 2682240"/>
              <a:gd name="connsiteX57" fmla="*/ 682752 w 3767328"/>
              <a:gd name="connsiteY57" fmla="*/ 829056 h 2682240"/>
              <a:gd name="connsiteX58" fmla="*/ 658368 w 3767328"/>
              <a:gd name="connsiteY58" fmla="*/ 865632 h 2682240"/>
              <a:gd name="connsiteX59" fmla="*/ 633984 w 3767328"/>
              <a:gd name="connsiteY59" fmla="*/ 938784 h 2682240"/>
              <a:gd name="connsiteX60" fmla="*/ 646176 w 3767328"/>
              <a:gd name="connsiteY60" fmla="*/ 1011936 h 2682240"/>
              <a:gd name="connsiteX61" fmla="*/ 743712 w 3767328"/>
              <a:gd name="connsiteY61" fmla="*/ 987552 h 2682240"/>
              <a:gd name="connsiteX62" fmla="*/ 816864 w 3767328"/>
              <a:gd name="connsiteY62" fmla="*/ 938784 h 2682240"/>
              <a:gd name="connsiteX63" fmla="*/ 987552 w 3767328"/>
              <a:gd name="connsiteY63" fmla="*/ 950976 h 2682240"/>
              <a:gd name="connsiteX64" fmla="*/ 1011936 w 3767328"/>
              <a:gd name="connsiteY64" fmla="*/ 987552 h 2682240"/>
              <a:gd name="connsiteX65" fmla="*/ 1036320 w 3767328"/>
              <a:gd name="connsiteY65" fmla="*/ 1060704 h 2682240"/>
              <a:gd name="connsiteX66" fmla="*/ 1048512 w 3767328"/>
              <a:gd name="connsiteY66" fmla="*/ 1097280 h 2682240"/>
              <a:gd name="connsiteX67" fmla="*/ 1036320 w 3767328"/>
              <a:gd name="connsiteY67" fmla="*/ 1267968 h 2682240"/>
              <a:gd name="connsiteX68" fmla="*/ 1024128 w 3767328"/>
              <a:gd name="connsiteY68" fmla="*/ 1304544 h 2682240"/>
              <a:gd name="connsiteX69" fmla="*/ 999744 w 3767328"/>
              <a:gd name="connsiteY69" fmla="*/ 1402080 h 2682240"/>
              <a:gd name="connsiteX70" fmla="*/ 963168 w 3767328"/>
              <a:gd name="connsiteY70" fmla="*/ 1548384 h 2682240"/>
              <a:gd name="connsiteX71" fmla="*/ 950976 w 3767328"/>
              <a:gd name="connsiteY71" fmla="*/ 1584960 h 2682240"/>
              <a:gd name="connsiteX72" fmla="*/ 926592 w 3767328"/>
              <a:gd name="connsiteY72" fmla="*/ 1621536 h 2682240"/>
              <a:gd name="connsiteX73" fmla="*/ 902208 w 3767328"/>
              <a:gd name="connsiteY73" fmla="*/ 1694688 h 2682240"/>
              <a:gd name="connsiteX74" fmla="*/ 877824 w 3767328"/>
              <a:gd name="connsiteY74" fmla="*/ 1767840 h 2682240"/>
              <a:gd name="connsiteX75" fmla="*/ 865632 w 3767328"/>
              <a:gd name="connsiteY75" fmla="*/ 1804416 h 2682240"/>
              <a:gd name="connsiteX76" fmla="*/ 792480 w 3767328"/>
              <a:gd name="connsiteY76" fmla="*/ 1840992 h 2682240"/>
              <a:gd name="connsiteX77" fmla="*/ 719328 w 3767328"/>
              <a:gd name="connsiteY77" fmla="*/ 1865376 h 2682240"/>
              <a:gd name="connsiteX78" fmla="*/ 646176 w 3767328"/>
              <a:gd name="connsiteY78" fmla="*/ 1889760 h 2682240"/>
              <a:gd name="connsiteX79" fmla="*/ 609600 w 3767328"/>
              <a:gd name="connsiteY79" fmla="*/ 1901952 h 2682240"/>
              <a:gd name="connsiteX80" fmla="*/ 573024 w 3767328"/>
              <a:gd name="connsiteY80" fmla="*/ 1926336 h 2682240"/>
              <a:gd name="connsiteX81" fmla="*/ 268224 w 3767328"/>
              <a:gd name="connsiteY81" fmla="*/ 1914144 h 2682240"/>
              <a:gd name="connsiteX82" fmla="*/ 158496 w 3767328"/>
              <a:gd name="connsiteY82" fmla="*/ 1926336 h 2682240"/>
              <a:gd name="connsiteX83" fmla="*/ 85344 w 3767328"/>
              <a:gd name="connsiteY83" fmla="*/ 1950720 h 2682240"/>
              <a:gd name="connsiteX84" fmla="*/ 48768 w 3767328"/>
              <a:gd name="connsiteY84" fmla="*/ 1962912 h 2682240"/>
              <a:gd name="connsiteX85" fmla="*/ 24384 w 3767328"/>
              <a:gd name="connsiteY85" fmla="*/ 1999488 h 2682240"/>
              <a:gd name="connsiteX86" fmla="*/ 0 w 3767328"/>
              <a:gd name="connsiteY86" fmla="*/ 2121408 h 2682240"/>
              <a:gd name="connsiteX87" fmla="*/ 12192 w 3767328"/>
              <a:gd name="connsiteY87" fmla="*/ 2389632 h 2682240"/>
              <a:gd name="connsiteX88" fmla="*/ 85344 w 3767328"/>
              <a:gd name="connsiteY88" fmla="*/ 2535936 h 2682240"/>
              <a:gd name="connsiteX89" fmla="*/ 121920 w 3767328"/>
              <a:gd name="connsiteY89" fmla="*/ 2572512 h 2682240"/>
              <a:gd name="connsiteX90" fmla="*/ 353568 w 3767328"/>
              <a:gd name="connsiteY90" fmla="*/ 2560320 h 2682240"/>
              <a:gd name="connsiteX91" fmla="*/ 390144 w 3767328"/>
              <a:gd name="connsiteY91" fmla="*/ 2535936 h 2682240"/>
              <a:gd name="connsiteX92" fmla="*/ 426720 w 3767328"/>
              <a:gd name="connsiteY92" fmla="*/ 2548128 h 2682240"/>
              <a:gd name="connsiteX93" fmla="*/ 499872 w 3767328"/>
              <a:gd name="connsiteY93" fmla="*/ 2596896 h 2682240"/>
              <a:gd name="connsiteX94" fmla="*/ 585216 w 3767328"/>
              <a:gd name="connsiteY94" fmla="*/ 2645664 h 2682240"/>
              <a:gd name="connsiteX95" fmla="*/ 658368 w 3767328"/>
              <a:gd name="connsiteY95" fmla="*/ 2682240 h 2682240"/>
              <a:gd name="connsiteX96" fmla="*/ 755904 w 3767328"/>
              <a:gd name="connsiteY96" fmla="*/ 2670048 h 2682240"/>
              <a:gd name="connsiteX97" fmla="*/ 780288 w 3767328"/>
              <a:gd name="connsiteY97" fmla="*/ 2633472 h 2682240"/>
              <a:gd name="connsiteX98" fmla="*/ 804672 w 3767328"/>
              <a:gd name="connsiteY98" fmla="*/ 2560320 h 2682240"/>
              <a:gd name="connsiteX99" fmla="*/ 792480 w 3767328"/>
              <a:gd name="connsiteY99" fmla="*/ 2499360 h 2682240"/>
              <a:gd name="connsiteX100" fmla="*/ 768096 w 3767328"/>
              <a:gd name="connsiteY100" fmla="*/ 2426208 h 2682240"/>
              <a:gd name="connsiteX101" fmla="*/ 816864 w 3767328"/>
              <a:gd name="connsiteY101" fmla="*/ 2353056 h 2682240"/>
              <a:gd name="connsiteX102" fmla="*/ 853440 w 3767328"/>
              <a:gd name="connsiteY102" fmla="*/ 2377440 h 2682240"/>
              <a:gd name="connsiteX103" fmla="*/ 865632 w 3767328"/>
              <a:gd name="connsiteY103" fmla="*/ 2414016 h 2682240"/>
              <a:gd name="connsiteX104" fmla="*/ 902208 w 3767328"/>
              <a:gd name="connsiteY104" fmla="*/ 2438400 h 2682240"/>
              <a:gd name="connsiteX105" fmla="*/ 975360 w 3767328"/>
              <a:gd name="connsiteY105" fmla="*/ 2401824 h 2682240"/>
              <a:gd name="connsiteX106" fmla="*/ 1036320 w 3767328"/>
              <a:gd name="connsiteY106" fmla="*/ 2389632 h 2682240"/>
              <a:gd name="connsiteX107" fmla="*/ 1072896 w 3767328"/>
              <a:gd name="connsiteY107" fmla="*/ 2377440 h 2682240"/>
              <a:gd name="connsiteX108" fmla="*/ 1146048 w 3767328"/>
              <a:gd name="connsiteY108" fmla="*/ 2267712 h 2682240"/>
              <a:gd name="connsiteX109" fmla="*/ 1170432 w 3767328"/>
              <a:gd name="connsiteY109" fmla="*/ 2231136 h 2682240"/>
              <a:gd name="connsiteX110" fmla="*/ 1231392 w 3767328"/>
              <a:gd name="connsiteY110" fmla="*/ 2121408 h 2682240"/>
              <a:gd name="connsiteX111" fmla="*/ 1267968 w 3767328"/>
              <a:gd name="connsiteY111" fmla="*/ 2048256 h 2682240"/>
              <a:gd name="connsiteX112" fmla="*/ 1280160 w 3767328"/>
              <a:gd name="connsiteY112" fmla="*/ 2011680 h 2682240"/>
              <a:gd name="connsiteX113" fmla="*/ 1304544 w 3767328"/>
              <a:gd name="connsiteY113" fmla="*/ 1975104 h 2682240"/>
              <a:gd name="connsiteX114" fmla="*/ 1328928 w 3767328"/>
              <a:gd name="connsiteY114" fmla="*/ 1926336 h 2682240"/>
              <a:gd name="connsiteX115" fmla="*/ 1389888 w 3767328"/>
              <a:gd name="connsiteY115" fmla="*/ 1840992 h 2682240"/>
              <a:gd name="connsiteX116" fmla="*/ 1463040 w 3767328"/>
              <a:gd name="connsiteY116" fmla="*/ 1780032 h 2682240"/>
              <a:gd name="connsiteX117" fmla="*/ 1487424 w 3767328"/>
              <a:gd name="connsiteY117" fmla="*/ 1743456 h 2682240"/>
              <a:gd name="connsiteX118" fmla="*/ 1524000 w 3767328"/>
              <a:gd name="connsiteY118" fmla="*/ 1670304 h 2682240"/>
              <a:gd name="connsiteX119" fmla="*/ 1597152 w 3767328"/>
              <a:gd name="connsiteY119" fmla="*/ 1621536 h 2682240"/>
              <a:gd name="connsiteX120" fmla="*/ 1633728 w 3767328"/>
              <a:gd name="connsiteY120" fmla="*/ 1597152 h 2682240"/>
              <a:gd name="connsiteX121" fmla="*/ 1682496 w 3767328"/>
              <a:gd name="connsiteY121" fmla="*/ 1584960 h 2682240"/>
              <a:gd name="connsiteX122" fmla="*/ 1719072 w 3767328"/>
              <a:gd name="connsiteY122" fmla="*/ 1572768 h 2682240"/>
              <a:gd name="connsiteX123" fmla="*/ 1901952 w 3767328"/>
              <a:gd name="connsiteY123" fmla="*/ 1560576 h 2682240"/>
              <a:gd name="connsiteX124" fmla="*/ 1999488 w 3767328"/>
              <a:gd name="connsiteY124" fmla="*/ 1572768 h 2682240"/>
              <a:gd name="connsiteX125" fmla="*/ 2036064 w 3767328"/>
              <a:gd name="connsiteY125" fmla="*/ 1584960 h 2682240"/>
              <a:gd name="connsiteX126" fmla="*/ 2109216 w 3767328"/>
              <a:gd name="connsiteY126" fmla="*/ 1597152 h 2682240"/>
              <a:gd name="connsiteX127" fmla="*/ 2218944 w 3767328"/>
              <a:gd name="connsiteY127" fmla="*/ 1633728 h 2682240"/>
              <a:gd name="connsiteX128" fmla="*/ 2255520 w 3767328"/>
              <a:gd name="connsiteY128" fmla="*/ 1645920 h 2682240"/>
              <a:gd name="connsiteX129" fmla="*/ 2365248 w 3767328"/>
              <a:gd name="connsiteY129" fmla="*/ 1658112 h 2682240"/>
              <a:gd name="connsiteX130" fmla="*/ 2438400 w 3767328"/>
              <a:gd name="connsiteY130" fmla="*/ 1694688 h 2682240"/>
              <a:gd name="connsiteX131" fmla="*/ 2511552 w 3767328"/>
              <a:gd name="connsiteY131" fmla="*/ 1719072 h 2682240"/>
              <a:gd name="connsiteX132" fmla="*/ 2548128 w 3767328"/>
              <a:gd name="connsiteY132" fmla="*/ 1731264 h 2682240"/>
              <a:gd name="connsiteX133" fmla="*/ 2621280 w 3767328"/>
              <a:gd name="connsiteY133" fmla="*/ 1780032 h 2682240"/>
              <a:gd name="connsiteX134" fmla="*/ 3011424 w 3767328"/>
              <a:gd name="connsiteY134" fmla="*/ 1743456 h 2682240"/>
              <a:gd name="connsiteX135" fmla="*/ 3084576 w 3767328"/>
              <a:gd name="connsiteY135" fmla="*/ 1694688 h 2682240"/>
              <a:gd name="connsiteX136" fmla="*/ 3096768 w 3767328"/>
              <a:gd name="connsiteY136" fmla="*/ 1645920 h 2682240"/>
              <a:gd name="connsiteX137" fmla="*/ 3145536 w 3767328"/>
              <a:gd name="connsiteY137" fmla="*/ 1572768 h 2682240"/>
              <a:gd name="connsiteX138" fmla="*/ 3169920 w 3767328"/>
              <a:gd name="connsiteY138" fmla="*/ 1536192 h 268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3767328" h="2682240">
                <a:moveTo>
                  <a:pt x="3157728" y="1609344"/>
                </a:moveTo>
                <a:cubicBezTo>
                  <a:pt x="3165014" y="1572912"/>
                  <a:pt x="3173491" y="1490298"/>
                  <a:pt x="3218688" y="1475232"/>
                </a:cubicBezTo>
                <a:cubicBezTo>
                  <a:pt x="3352080" y="1430768"/>
                  <a:pt x="3150033" y="1501681"/>
                  <a:pt x="3291840" y="1438656"/>
                </a:cubicBezTo>
                <a:cubicBezTo>
                  <a:pt x="3315328" y="1428217"/>
                  <a:pt x="3340608" y="1422400"/>
                  <a:pt x="3364992" y="1414272"/>
                </a:cubicBezTo>
                <a:lnTo>
                  <a:pt x="3438144" y="1389888"/>
                </a:lnTo>
                <a:cubicBezTo>
                  <a:pt x="3450336" y="1385824"/>
                  <a:pt x="3464027" y="1384825"/>
                  <a:pt x="3474720" y="1377696"/>
                </a:cubicBezTo>
                <a:lnTo>
                  <a:pt x="3511296" y="1353312"/>
                </a:lnTo>
                <a:cubicBezTo>
                  <a:pt x="3539230" y="1269511"/>
                  <a:pt x="3535559" y="1293200"/>
                  <a:pt x="3547872" y="1207008"/>
                </a:cubicBezTo>
                <a:cubicBezTo>
                  <a:pt x="3556286" y="1148110"/>
                  <a:pt x="3544392" y="1112952"/>
                  <a:pt x="3584448" y="1072896"/>
                </a:cubicBezTo>
                <a:cubicBezTo>
                  <a:pt x="3594809" y="1062535"/>
                  <a:pt x="3608832" y="1056640"/>
                  <a:pt x="3621024" y="1048512"/>
                </a:cubicBezTo>
                <a:cubicBezTo>
                  <a:pt x="3625088" y="1016000"/>
                  <a:pt x="3626351" y="983014"/>
                  <a:pt x="3633216" y="950976"/>
                </a:cubicBezTo>
                <a:cubicBezTo>
                  <a:pt x="3638602" y="925844"/>
                  <a:pt x="3649472" y="902208"/>
                  <a:pt x="3657600" y="877824"/>
                </a:cubicBezTo>
                <a:cubicBezTo>
                  <a:pt x="3661664" y="865632"/>
                  <a:pt x="3662663" y="851941"/>
                  <a:pt x="3669792" y="841248"/>
                </a:cubicBezTo>
                <a:lnTo>
                  <a:pt x="3694176" y="804672"/>
                </a:lnTo>
                <a:cubicBezTo>
                  <a:pt x="3698240" y="788416"/>
                  <a:pt x="3701069" y="771800"/>
                  <a:pt x="3706368" y="755904"/>
                </a:cubicBezTo>
                <a:cubicBezTo>
                  <a:pt x="3734725" y="670832"/>
                  <a:pt x="3723270" y="720529"/>
                  <a:pt x="3755136" y="646176"/>
                </a:cubicBezTo>
                <a:cubicBezTo>
                  <a:pt x="3760198" y="634364"/>
                  <a:pt x="3763264" y="621792"/>
                  <a:pt x="3767328" y="609600"/>
                </a:cubicBezTo>
                <a:cubicBezTo>
                  <a:pt x="3763264" y="556768"/>
                  <a:pt x="3769693" y="502053"/>
                  <a:pt x="3755136" y="451104"/>
                </a:cubicBezTo>
                <a:cubicBezTo>
                  <a:pt x="3751605" y="438747"/>
                  <a:pt x="3729794" y="445153"/>
                  <a:pt x="3718560" y="438912"/>
                </a:cubicBezTo>
                <a:cubicBezTo>
                  <a:pt x="3592792" y="369041"/>
                  <a:pt x="3691594" y="405539"/>
                  <a:pt x="3608832" y="377952"/>
                </a:cubicBezTo>
                <a:cubicBezTo>
                  <a:pt x="3605646" y="378749"/>
                  <a:pt x="3531438" y="395976"/>
                  <a:pt x="3523488" y="402336"/>
                </a:cubicBezTo>
                <a:cubicBezTo>
                  <a:pt x="3452368" y="459232"/>
                  <a:pt x="3572256" y="438912"/>
                  <a:pt x="3425952" y="487680"/>
                </a:cubicBezTo>
                <a:cubicBezTo>
                  <a:pt x="3401568" y="495808"/>
                  <a:pt x="3374186" y="497807"/>
                  <a:pt x="3352800" y="512064"/>
                </a:cubicBezTo>
                <a:cubicBezTo>
                  <a:pt x="3305531" y="543577"/>
                  <a:pt x="3330125" y="531814"/>
                  <a:pt x="3279648" y="548640"/>
                </a:cubicBezTo>
                <a:cubicBezTo>
                  <a:pt x="3255264" y="540512"/>
                  <a:pt x="3231700" y="529297"/>
                  <a:pt x="3206496" y="524256"/>
                </a:cubicBezTo>
                <a:cubicBezTo>
                  <a:pt x="3129105" y="508778"/>
                  <a:pt x="3165640" y="517090"/>
                  <a:pt x="3096768" y="499872"/>
                </a:cubicBezTo>
                <a:cubicBezTo>
                  <a:pt x="3084576" y="491744"/>
                  <a:pt x="3073298" y="482041"/>
                  <a:pt x="3060192" y="475488"/>
                </a:cubicBezTo>
                <a:cubicBezTo>
                  <a:pt x="3048697" y="469741"/>
                  <a:pt x="3034850" y="469537"/>
                  <a:pt x="3023616" y="463296"/>
                </a:cubicBezTo>
                <a:cubicBezTo>
                  <a:pt x="2897848" y="393425"/>
                  <a:pt x="2996650" y="429923"/>
                  <a:pt x="2913888" y="402336"/>
                </a:cubicBezTo>
                <a:cubicBezTo>
                  <a:pt x="2855556" y="314838"/>
                  <a:pt x="2885842" y="349906"/>
                  <a:pt x="2828544" y="292608"/>
                </a:cubicBezTo>
                <a:cubicBezTo>
                  <a:pt x="2824480" y="280416"/>
                  <a:pt x="2822593" y="267266"/>
                  <a:pt x="2816352" y="256032"/>
                </a:cubicBezTo>
                <a:cubicBezTo>
                  <a:pt x="2788217" y="205388"/>
                  <a:pt x="2777588" y="181786"/>
                  <a:pt x="2731008" y="158496"/>
                </a:cubicBezTo>
                <a:cubicBezTo>
                  <a:pt x="2719513" y="152749"/>
                  <a:pt x="2705666" y="152545"/>
                  <a:pt x="2694432" y="146304"/>
                </a:cubicBezTo>
                <a:cubicBezTo>
                  <a:pt x="2668814" y="132072"/>
                  <a:pt x="2649082" y="106803"/>
                  <a:pt x="2621280" y="97536"/>
                </a:cubicBezTo>
                <a:lnTo>
                  <a:pt x="2548128" y="73152"/>
                </a:lnTo>
                <a:cubicBezTo>
                  <a:pt x="2535936" y="69088"/>
                  <a:pt x="2522245" y="68089"/>
                  <a:pt x="2511552" y="60960"/>
                </a:cubicBezTo>
                <a:cubicBezTo>
                  <a:pt x="2481233" y="40747"/>
                  <a:pt x="2461565" y="25451"/>
                  <a:pt x="2426208" y="12192"/>
                </a:cubicBezTo>
                <a:cubicBezTo>
                  <a:pt x="2410519" y="6308"/>
                  <a:pt x="2393696" y="4064"/>
                  <a:pt x="2377440" y="0"/>
                </a:cubicBezTo>
                <a:cubicBezTo>
                  <a:pt x="2275840" y="4064"/>
                  <a:pt x="2174063" y="4948"/>
                  <a:pt x="2072640" y="12192"/>
                </a:cubicBezTo>
                <a:cubicBezTo>
                  <a:pt x="2059821" y="13108"/>
                  <a:pt x="2046099" y="16356"/>
                  <a:pt x="2036064" y="24384"/>
                </a:cubicBezTo>
                <a:cubicBezTo>
                  <a:pt x="2024622" y="33538"/>
                  <a:pt x="2019808" y="48768"/>
                  <a:pt x="2011680" y="60960"/>
                </a:cubicBezTo>
                <a:cubicBezTo>
                  <a:pt x="1975104" y="56896"/>
                  <a:pt x="1938252" y="54818"/>
                  <a:pt x="1901952" y="48768"/>
                </a:cubicBezTo>
                <a:cubicBezTo>
                  <a:pt x="1889275" y="46655"/>
                  <a:pt x="1878227" y="36576"/>
                  <a:pt x="1865376" y="36576"/>
                </a:cubicBezTo>
                <a:cubicBezTo>
                  <a:pt x="1767755" y="36576"/>
                  <a:pt x="1670304" y="44704"/>
                  <a:pt x="1572768" y="48768"/>
                </a:cubicBezTo>
                <a:cubicBezTo>
                  <a:pt x="1560576" y="52832"/>
                  <a:pt x="1546227" y="52932"/>
                  <a:pt x="1536192" y="60960"/>
                </a:cubicBezTo>
                <a:cubicBezTo>
                  <a:pt x="1524750" y="70114"/>
                  <a:pt x="1524234" y="89770"/>
                  <a:pt x="1511808" y="97536"/>
                </a:cubicBezTo>
                <a:cubicBezTo>
                  <a:pt x="1490012" y="111159"/>
                  <a:pt x="1438656" y="121920"/>
                  <a:pt x="1438656" y="121920"/>
                </a:cubicBezTo>
                <a:cubicBezTo>
                  <a:pt x="1268749" y="87939"/>
                  <a:pt x="1358038" y="100978"/>
                  <a:pt x="1170432" y="85344"/>
                </a:cubicBezTo>
                <a:cubicBezTo>
                  <a:pt x="1127749" y="74673"/>
                  <a:pt x="1080005" y="60960"/>
                  <a:pt x="1036320" y="60960"/>
                </a:cubicBezTo>
                <a:cubicBezTo>
                  <a:pt x="1015598" y="60960"/>
                  <a:pt x="995680" y="69088"/>
                  <a:pt x="975360" y="73152"/>
                </a:cubicBezTo>
                <a:cubicBezTo>
                  <a:pt x="963168" y="81280"/>
                  <a:pt x="949145" y="87175"/>
                  <a:pt x="938784" y="97536"/>
                </a:cubicBezTo>
                <a:cubicBezTo>
                  <a:pt x="903843" y="132477"/>
                  <a:pt x="922040" y="131024"/>
                  <a:pt x="902208" y="170688"/>
                </a:cubicBezTo>
                <a:cubicBezTo>
                  <a:pt x="895655" y="183794"/>
                  <a:pt x="883775" y="193874"/>
                  <a:pt x="877824" y="207264"/>
                </a:cubicBezTo>
                <a:cubicBezTo>
                  <a:pt x="867385" y="230752"/>
                  <a:pt x="853440" y="280416"/>
                  <a:pt x="853440" y="280416"/>
                </a:cubicBezTo>
                <a:cubicBezTo>
                  <a:pt x="849376" y="365760"/>
                  <a:pt x="850040" y="451461"/>
                  <a:pt x="841248" y="536448"/>
                </a:cubicBezTo>
                <a:cubicBezTo>
                  <a:pt x="837800" y="569783"/>
                  <a:pt x="835453" y="606100"/>
                  <a:pt x="816864" y="633984"/>
                </a:cubicBezTo>
                <a:cubicBezTo>
                  <a:pt x="737588" y="752898"/>
                  <a:pt x="861762" y="568102"/>
                  <a:pt x="755904" y="719328"/>
                </a:cubicBezTo>
                <a:lnTo>
                  <a:pt x="682752" y="829056"/>
                </a:lnTo>
                <a:cubicBezTo>
                  <a:pt x="674624" y="841248"/>
                  <a:pt x="663002" y="851731"/>
                  <a:pt x="658368" y="865632"/>
                </a:cubicBezTo>
                <a:lnTo>
                  <a:pt x="633984" y="938784"/>
                </a:lnTo>
                <a:cubicBezTo>
                  <a:pt x="638048" y="963168"/>
                  <a:pt x="627185" y="996110"/>
                  <a:pt x="646176" y="1011936"/>
                </a:cubicBezTo>
                <a:cubicBezTo>
                  <a:pt x="650500" y="1015539"/>
                  <a:pt x="730417" y="994938"/>
                  <a:pt x="743712" y="987552"/>
                </a:cubicBezTo>
                <a:cubicBezTo>
                  <a:pt x="769330" y="973320"/>
                  <a:pt x="816864" y="938784"/>
                  <a:pt x="816864" y="938784"/>
                </a:cubicBezTo>
                <a:cubicBezTo>
                  <a:pt x="873760" y="942848"/>
                  <a:pt x="932214" y="937142"/>
                  <a:pt x="987552" y="950976"/>
                </a:cubicBezTo>
                <a:cubicBezTo>
                  <a:pt x="1001767" y="954530"/>
                  <a:pt x="1005985" y="974162"/>
                  <a:pt x="1011936" y="987552"/>
                </a:cubicBezTo>
                <a:cubicBezTo>
                  <a:pt x="1022375" y="1011040"/>
                  <a:pt x="1028192" y="1036320"/>
                  <a:pt x="1036320" y="1060704"/>
                </a:cubicBezTo>
                <a:lnTo>
                  <a:pt x="1048512" y="1097280"/>
                </a:lnTo>
                <a:cubicBezTo>
                  <a:pt x="1044448" y="1154176"/>
                  <a:pt x="1042985" y="1211318"/>
                  <a:pt x="1036320" y="1267968"/>
                </a:cubicBezTo>
                <a:cubicBezTo>
                  <a:pt x="1034818" y="1280731"/>
                  <a:pt x="1027509" y="1292145"/>
                  <a:pt x="1024128" y="1304544"/>
                </a:cubicBezTo>
                <a:cubicBezTo>
                  <a:pt x="1015310" y="1336876"/>
                  <a:pt x="1005253" y="1369023"/>
                  <a:pt x="999744" y="1402080"/>
                </a:cubicBezTo>
                <a:cubicBezTo>
                  <a:pt x="983326" y="1500585"/>
                  <a:pt x="995369" y="1451780"/>
                  <a:pt x="963168" y="1548384"/>
                </a:cubicBezTo>
                <a:cubicBezTo>
                  <a:pt x="959104" y="1560576"/>
                  <a:pt x="958105" y="1574267"/>
                  <a:pt x="950976" y="1584960"/>
                </a:cubicBezTo>
                <a:cubicBezTo>
                  <a:pt x="942848" y="1597152"/>
                  <a:pt x="932543" y="1608146"/>
                  <a:pt x="926592" y="1621536"/>
                </a:cubicBezTo>
                <a:cubicBezTo>
                  <a:pt x="916153" y="1645024"/>
                  <a:pt x="910336" y="1670304"/>
                  <a:pt x="902208" y="1694688"/>
                </a:cubicBezTo>
                <a:lnTo>
                  <a:pt x="877824" y="1767840"/>
                </a:lnTo>
                <a:cubicBezTo>
                  <a:pt x="873760" y="1780032"/>
                  <a:pt x="877824" y="1800352"/>
                  <a:pt x="865632" y="1804416"/>
                </a:cubicBezTo>
                <a:cubicBezTo>
                  <a:pt x="732240" y="1848880"/>
                  <a:pt x="934287" y="1777967"/>
                  <a:pt x="792480" y="1840992"/>
                </a:cubicBezTo>
                <a:cubicBezTo>
                  <a:pt x="768992" y="1851431"/>
                  <a:pt x="743712" y="1857248"/>
                  <a:pt x="719328" y="1865376"/>
                </a:cubicBezTo>
                <a:lnTo>
                  <a:pt x="646176" y="1889760"/>
                </a:lnTo>
                <a:cubicBezTo>
                  <a:pt x="633984" y="1893824"/>
                  <a:pt x="620293" y="1894823"/>
                  <a:pt x="609600" y="1901952"/>
                </a:cubicBezTo>
                <a:lnTo>
                  <a:pt x="573024" y="1926336"/>
                </a:lnTo>
                <a:cubicBezTo>
                  <a:pt x="471424" y="1922272"/>
                  <a:pt x="369905" y="1914144"/>
                  <a:pt x="268224" y="1914144"/>
                </a:cubicBezTo>
                <a:cubicBezTo>
                  <a:pt x="231423" y="1914144"/>
                  <a:pt x="194582" y="1919119"/>
                  <a:pt x="158496" y="1926336"/>
                </a:cubicBezTo>
                <a:cubicBezTo>
                  <a:pt x="133292" y="1931377"/>
                  <a:pt x="109728" y="1942592"/>
                  <a:pt x="85344" y="1950720"/>
                </a:cubicBezTo>
                <a:lnTo>
                  <a:pt x="48768" y="1962912"/>
                </a:lnTo>
                <a:cubicBezTo>
                  <a:pt x="40640" y="1975104"/>
                  <a:pt x="30937" y="1986382"/>
                  <a:pt x="24384" y="1999488"/>
                </a:cubicBezTo>
                <a:cubicBezTo>
                  <a:pt x="7360" y="2033535"/>
                  <a:pt x="4493" y="2089957"/>
                  <a:pt x="0" y="2121408"/>
                </a:cubicBezTo>
                <a:cubicBezTo>
                  <a:pt x="4064" y="2210816"/>
                  <a:pt x="2657" y="2300641"/>
                  <a:pt x="12192" y="2389632"/>
                </a:cubicBezTo>
                <a:cubicBezTo>
                  <a:pt x="16952" y="2434056"/>
                  <a:pt x="55260" y="2505852"/>
                  <a:pt x="85344" y="2535936"/>
                </a:cubicBezTo>
                <a:lnTo>
                  <a:pt x="121920" y="2572512"/>
                </a:lnTo>
                <a:cubicBezTo>
                  <a:pt x="199136" y="2568448"/>
                  <a:pt x="276954" y="2570767"/>
                  <a:pt x="353568" y="2560320"/>
                </a:cubicBezTo>
                <a:cubicBezTo>
                  <a:pt x="368087" y="2558340"/>
                  <a:pt x="375690" y="2538345"/>
                  <a:pt x="390144" y="2535936"/>
                </a:cubicBezTo>
                <a:cubicBezTo>
                  <a:pt x="402821" y="2533823"/>
                  <a:pt x="415486" y="2541887"/>
                  <a:pt x="426720" y="2548128"/>
                </a:cubicBezTo>
                <a:cubicBezTo>
                  <a:pt x="452338" y="2562360"/>
                  <a:pt x="475488" y="2580640"/>
                  <a:pt x="499872" y="2596896"/>
                </a:cubicBezTo>
                <a:cubicBezTo>
                  <a:pt x="536605" y="2621385"/>
                  <a:pt x="541904" y="2627102"/>
                  <a:pt x="585216" y="2645664"/>
                </a:cubicBezTo>
                <a:cubicBezTo>
                  <a:pt x="655884" y="2675950"/>
                  <a:pt x="588078" y="2635380"/>
                  <a:pt x="658368" y="2682240"/>
                </a:cubicBezTo>
                <a:cubicBezTo>
                  <a:pt x="690880" y="2678176"/>
                  <a:pt x="725482" y="2682217"/>
                  <a:pt x="755904" y="2670048"/>
                </a:cubicBezTo>
                <a:cubicBezTo>
                  <a:pt x="769509" y="2664606"/>
                  <a:pt x="774337" y="2646862"/>
                  <a:pt x="780288" y="2633472"/>
                </a:cubicBezTo>
                <a:cubicBezTo>
                  <a:pt x="790727" y="2609984"/>
                  <a:pt x="804672" y="2560320"/>
                  <a:pt x="804672" y="2560320"/>
                </a:cubicBezTo>
                <a:cubicBezTo>
                  <a:pt x="800608" y="2540000"/>
                  <a:pt x="797932" y="2519352"/>
                  <a:pt x="792480" y="2499360"/>
                </a:cubicBezTo>
                <a:cubicBezTo>
                  <a:pt x="785717" y="2474563"/>
                  <a:pt x="768096" y="2426208"/>
                  <a:pt x="768096" y="2426208"/>
                </a:cubicBezTo>
                <a:cubicBezTo>
                  <a:pt x="774033" y="2396522"/>
                  <a:pt x="766071" y="2344591"/>
                  <a:pt x="816864" y="2353056"/>
                </a:cubicBezTo>
                <a:cubicBezTo>
                  <a:pt x="831318" y="2355465"/>
                  <a:pt x="841248" y="2369312"/>
                  <a:pt x="853440" y="2377440"/>
                </a:cubicBezTo>
                <a:cubicBezTo>
                  <a:pt x="857504" y="2389632"/>
                  <a:pt x="857604" y="2403981"/>
                  <a:pt x="865632" y="2414016"/>
                </a:cubicBezTo>
                <a:cubicBezTo>
                  <a:pt x="874786" y="2425458"/>
                  <a:pt x="887754" y="2435991"/>
                  <a:pt x="902208" y="2438400"/>
                </a:cubicBezTo>
                <a:cubicBezTo>
                  <a:pt x="928414" y="2442768"/>
                  <a:pt x="955764" y="2409173"/>
                  <a:pt x="975360" y="2401824"/>
                </a:cubicBezTo>
                <a:cubicBezTo>
                  <a:pt x="994763" y="2394548"/>
                  <a:pt x="1016216" y="2394658"/>
                  <a:pt x="1036320" y="2389632"/>
                </a:cubicBezTo>
                <a:cubicBezTo>
                  <a:pt x="1048788" y="2386515"/>
                  <a:pt x="1060704" y="2381504"/>
                  <a:pt x="1072896" y="2377440"/>
                </a:cubicBezTo>
                <a:lnTo>
                  <a:pt x="1146048" y="2267712"/>
                </a:lnTo>
                <a:cubicBezTo>
                  <a:pt x="1154176" y="2255520"/>
                  <a:pt x="1165798" y="2245037"/>
                  <a:pt x="1170432" y="2231136"/>
                </a:cubicBezTo>
                <a:cubicBezTo>
                  <a:pt x="1200268" y="2141627"/>
                  <a:pt x="1176641" y="2176159"/>
                  <a:pt x="1231392" y="2121408"/>
                </a:cubicBezTo>
                <a:cubicBezTo>
                  <a:pt x="1262037" y="2029473"/>
                  <a:pt x="1220699" y="2142794"/>
                  <a:pt x="1267968" y="2048256"/>
                </a:cubicBezTo>
                <a:cubicBezTo>
                  <a:pt x="1273715" y="2036761"/>
                  <a:pt x="1274413" y="2023175"/>
                  <a:pt x="1280160" y="2011680"/>
                </a:cubicBezTo>
                <a:cubicBezTo>
                  <a:pt x="1286713" y="1998574"/>
                  <a:pt x="1297274" y="1987826"/>
                  <a:pt x="1304544" y="1975104"/>
                </a:cubicBezTo>
                <a:cubicBezTo>
                  <a:pt x="1313561" y="1959324"/>
                  <a:pt x="1319911" y="1942116"/>
                  <a:pt x="1328928" y="1926336"/>
                </a:cubicBezTo>
                <a:cubicBezTo>
                  <a:pt x="1338158" y="1910183"/>
                  <a:pt x="1381165" y="1849715"/>
                  <a:pt x="1389888" y="1840992"/>
                </a:cubicBezTo>
                <a:cubicBezTo>
                  <a:pt x="1485792" y="1745088"/>
                  <a:pt x="1363173" y="1899872"/>
                  <a:pt x="1463040" y="1780032"/>
                </a:cubicBezTo>
                <a:cubicBezTo>
                  <a:pt x="1472421" y="1768775"/>
                  <a:pt x="1480871" y="1756562"/>
                  <a:pt x="1487424" y="1743456"/>
                </a:cubicBezTo>
                <a:cubicBezTo>
                  <a:pt x="1503851" y="1710602"/>
                  <a:pt x="1492942" y="1697480"/>
                  <a:pt x="1524000" y="1670304"/>
                </a:cubicBezTo>
                <a:cubicBezTo>
                  <a:pt x="1546055" y="1651006"/>
                  <a:pt x="1572768" y="1637792"/>
                  <a:pt x="1597152" y="1621536"/>
                </a:cubicBezTo>
                <a:cubicBezTo>
                  <a:pt x="1609344" y="1613408"/>
                  <a:pt x="1619513" y="1600706"/>
                  <a:pt x="1633728" y="1597152"/>
                </a:cubicBezTo>
                <a:cubicBezTo>
                  <a:pt x="1649984" y="1593088"/>
                  <a:pt x="1666384" y="1589563"/>
                  <a:pt x="1682496" y="1584960"/>
                </a:cubicBezTo>
                <a:cubicBezTo>
                  <a:pt x="1694853" y="1581429"/>
                  <a:pt x="1706299" y="1574187"/>
                  <a:pt x="1719072" y="1572768"/>
                </a:cubicBezTo>
                <a:cubicBezTo>
                  <a:pt x="1779794" y="1566021"/>
                  <a:pt x="1840992" y="1564640"/>
                  <a:pt x="1901952" y="1560576"/>
                </a:cubicBezTo>
                <a:cubicBezTo>
                  <a:pt x="1934464" y="1564640"/>
                  <a:pt x="1967251" y="1566907"/>
                  <a:pt x="1999488" y="1572768"/>
                </a:cubicBezTo>
                <a:cubicBezTo>
                  <a:pt x="2012132" y="1575067"/>
                  <a:pt x="2023519" y="1582172"/>
                  <a:pt x="2036064" y="1584960"/>
                </a:cubicBezTo>
                <a:cubicBezTo>
                  <a:pt x="2060196" y="1590323"/>
                  <a:pt x="2085234" y="1591156"/>
                  <a:pt x="2109216" y="1597152"/>
                </a:cubicBezTo>
                <a:lnTo>
                  <a:pt x="2218944" y="1633728"/>
                </a:lnTo>
                <a:cubicBezTo>
                  <a:pt x="2231136" y="1637792"/>
                  <a:pt x="2242747" y="1644501"/>
                  <a:pt x="2255520" y="1645920"/>
                </a:cubicBezTo>
                <a:lnTo>
                  <a:pt x="2365248" y="1658112"/>
                </a:lnTo>
                <a:cubicBezTo>
                  <a:pt x="2498640" y="1702576"/>
                  <a:pt x="2296593" y="1631663"/>
                  <a:pt x="2438400" y="1694688"/>
                </a:cubicBezTo>
                <a:cubicBezTo>
                  <a:pt x="2461888" y="1705127"/>
                  <a:pt x="2487168" y="1710944"/>
                  <a:pt x="2511552" y="1719072"/>
                </a:cubicBezTo>
                <a:cubicBezTo>
                  <a:pt x="2523744" y="1723136"/>
                  <a:pt x="2537435" y="1724135"/>
                  <a:pt x="2548128" y="1731264"/>
                </a:cubicBezTo>
                <a:lnTo>
                  <a:pt x="2621280" y="1780032"/>
                </a:lnTo>
                <a:cubicBezTo>
                  <a:pt x="2794748" y="1722209"/>
                  <a:pt x="2668748" y="1756636"/>
                  <a:pt x="3011424" y="1743456"/>
                </a:cubicBezTo>
                <a:cubicBezTo>
                  <a:pt x="3046339" y="1731818"/>
                  <a:pt x="3063087" y="1732293"/>
                  <a:pt x="3084576" y="1694688"/>
                </a:cubicBezTo>
                <a:cubicBezTo>
                  <a:pt x="3092889" y="1680139"/>
                  <a:pt x="3089274" y="1660907"/>
                  <a:pt x="3096768" y="1645920"/>
                </a:cubicBezTo>
                <a:cubicBezTo>
                  <a:pt x="3109874" y="1619708"/>
                  <a:pt x="3129280" y="1597152"/>
                  <a:pt x="3145536" y="1572768"/>
                </a:cubicBezTo>
                <a:lnTo>
                  <a:pt x="3169920" y="1536192"/>
                </a:lnTo>
              </a:path>
            </a:pathLst>
          </a:custGeom>
          <a:solidFill>
            <a:srgbClr val="28930F">
              <a:alpha val="49804"/>
            </a:srgbClr>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solidFill>
                <a:prstClr val="black"/>
              </a:solidFill>
            </a:endParaRPr>
          </a:p>
        </p:txBody>
      </p:sp>
      <p:sp>
        <p:nvSpPr>
          <p:cNvPr id="7" name="Rectangle 6"/>
          <p:cNvSpPr/>
          <p:nvPr/>
        </p:nvSpPr>
        <p:spPr>
          <a:xfrm>
            <a:off x="3124201" y="1828800"/>
            <a:ext cx="4648199" cy="9683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pPr>
            <a:r>
              <a:rPr lang="en-US"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 pitchFamily="34" charset="0"/>
                <a:cs typeface="Arial" pitchFamily="34" charset="0"/>
              </a:rPr>
              <a:t>Babylon Empire</a:t>
            </a:r>
          </a:p>
        </p:txBody>
      </p:sp>
    </p:spTree>
    <p:extLst>
      <p:ext uri="{BB962C8B-B14F-4D97-AF65-F5344CB8AC3E}">
        <p14:creationId xmlns:p14="http://schemas.microsoft.com/office/powerpoint/2010/main" val="9078489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62466" name="Picture 2" descr="C:\users\sheila\desktop\bible study\ultimate royality free\1-bib pics-ot\esther\Esther w Haman\Esther denouncing Haman 1355-175.jpg"/>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657600" y="304800"/>
            <a:ext cx="4914829" cy="624840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5" name="Rectangular Callout 4"/>
          <p:cNvSpPr/>
          <p:nvPr/>
        </p:nvSpPr>
        <p:spPr>
          <a:xfrm>
            <a:off x="381000" y="609600"/>
            <a:ext cx="3124200" cy="5638800"/>
          </a:xfrm>
          <a:prstGeom prst="wedgeRectCallout">
            <a:avLst>
              <a:gd name="adj1" fmla="val 18181"/>
              <a:gd name="adj2" fmla="val 50273"/>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dirty="0">
                <a:solidFill>
                  <a:schemeClr val="tx1"/>
                </a:solidFill>
              </a:rPr>
              <a:t>Haman had fell across the queen’s bed pleading with her when the king came back in the room!</a:t>
            </a:r>
          </a:p>
        </p:txBody>
      </p:sp>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63491" name="Picture 3" descr="C:\users\sheila\desktop\bible study\ultimate royality free\1-bib pics-ot\esther\Esther w Haman\Haman condemned 1153 vol 6-996.jpg"/>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1"/>
          <a:stretch/>
        </p:blipFill>
        <p:spPr bwMode="auto">
          <a:xfrm>
            <a:off x="1007918" y="381000"/>
            <a:ext cx="7051964" cy="4851400"/>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ular Callout 4"/>
          <p:cNvSpPr/>
          <p:nvPr/>
        </p:nvSpPr>
        <p:spPr>
          <a:xfrm>
            <a:off x="762000" y="5374640"/>
            <a:ext cx="7543800" cy="914400"/>
          </a:xfrm>
          <a:prstGeom prst="wedgeRectCallout">
            <a:avLst>
              <a:gd name="adj1" fmla="val 17842"/>
              <a:gd name="adj2" fmla="val 50569"/>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000" dirty="0">
                <a:solidFill>
                  <a:schemeClr val="tx1"/>
                </a:solidFill>
              </a:rPr>
              <a:t>When they saw the anger of the king the servants covered the face of Haman and suggested he be hung from his own gallows which he had built to hang Mordecai.</a:t>
            </a:r>
          </a:p>
        </p:txBody>
      </p:sp>
    </p:spTree>
  </p:cSld>
  <p:clrMapOvr>
    <a:masterClrMapping/>
  </p:clrMapOvr>
  <p:transition spd="slow">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7F7"/>
        </a:solidFill>
        <a:effectLst/>
      </p:bgPr>
    </p:bg>
    <p:spTree>
      <p:nvGrpSpPr>
        <p:cNvPr id="1" name=""/>
        <p:cNvGrpSpPr/>
        <p:nvPr/>
      </p:nvGrpSpPr>
      <p:grpSpPr>
        <a:xfrm>
          <a:off x="0" y="0"/>
          <a:ext cx="0" cy="0"/>
          <a:chOff x="0" y="0"/>
          <a:chExt cx="0" cy="0"/>
        </a:xfrm>
      </p:grpSpPr>
      <p:pic>
        <p:nvPicPr>
          <p:cNvPr id="7170" name="Picture 2" descr="c:\Users\sheila\Desktop\BIBLE STUDY\ULTIMATE Royality Free\1-Bib Pics-Ot\Esther\Esther w Haman\Haman's gallows.jpg"/>
          <p:cNvPicPr>
            <a:picLocks noChangeAspect="1" noChangeArrowheads="1"/>
          </p:cNvPicPr>
          <p:nvPr/>
        </p:nvPicPr>
        <p:blipFill>
          <a:blip r:embed="rId2" cstate="email">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1676400"/>
            <a:ext cx="9144000" cy="5181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Freeform 2"/>
          <p:cNvSpPr/>
          <p:nvPr/>
        </p:nvSpPr>
        <p:spPr>
          <a:xfrm>
            <a:off x="6561315" y="1917700"/>
            <a:ext cx="652285" cy="4394200"/>
          </a:xfrm>
          <a:custGeom>
            <a:avLst/>
            <a:gdLst>
              <a:gd name="connsiteX0" fmla="*/ 372885 w 652285"/>
              <a:gd name="connsiteY0" fmla="*/ 279400 h 4394200"/>
              <a:gd name="connsiteX1" fmla="*/ 360185 w 652285"/>
              <a:gd name="connsiteY1" fmla="*/ 596900 h 4394200"/>
              <a:gd name="connsiteX2" fmla="*/ 347485 w 652285"/>
              <a:gd name="connsiteY2" fmla="*/ 635000 h 4394200"/>
              <a:gd name="connsiteX3" fmla="*/ 334785 w 652285"/>
              <a:gd name="connsiteY3" fmla="*/ 711200 h 4394200"/>
              <a:gd name="connsiteX4" fmla="*/ 322085 w 652285"/>
              <a:gd name="connsiteY4" fmla="*/ 850900 h 4394200"/>
              <a:gd name="connsiteX5" fmla="*/ 309385 w 652285"/>
              <a:gd name="connsiteY5" fmla="*/ 965200 h 4394200"/>
              <a:gd name="connsiteX6" fmla="*/ 322085 w 652285"/>
              <a:gd name="connsiteY6" fmla="*/ 1308100 h 4394200"/>
              <a:gd name="connsiteX7" fmla="*/ 296685 w 652285"/>
              <a:gd name="connsiteY7" fmla="*/ 1587500 h 4394200"/>
              <a:gd name="connsiteX8" fmla="*/ 271285 w 652285"/>
              <a:gd name="connsiteY8" fmla="*/ 2032000 h 4394200"/>
              <a:gd name="connsiteX9" fmla="*/ 258585 w 652285"/>
              <a:gd name="connsiteY9" fmla="*/ 2159000 h 4394200"/>
              <a:gd name="connsiteX10" fmla="*/ 271285 w 652285"/>
              <a:gd name="connsiteY10" fmla="*/ 2603500 h 4394200"/>
              <a:gd name="connsiteX11" fmla="*/ 258585 w 652285"/>
              <a:gd name="connsiteY11" fmla="*/ 2806700 h 4394200"/>
              <a:gd name="connsiteX12" fmla="*/ 233185 w 652285"/>
              <a:gd name="connsiteY12" fmla="*/ 2959100 h 4394200"/>
              <a:gd name="connsiteX13" fmla="*/ 220485 w 652285"/>
              <a:gd name="connsiteY13" fmla="*/ 3517900 h 4394200"/>
              <a:gd name="connsiteX14" fmla="*/ 207785 w 652285"/>
              <a:gd name="connsiteY14" fmla="*/ 3556000 h 4394200"/>
              <a:gd name="connsiteX15" fmla="*/ 220485 w 652285"/>
              <a:gd name="connsiteY15" fmla="*/ 3911600 h 4394200"/>
              <a:gd name="connsiteX16" fmla="*/ 207785 w 652285"/>
              <a:gd name="connsiteY16" fmla="*/ 4114800 h 4394200"/>
              <a:gd name="connsiteX17" fmla="*/ 195085 w 652285"/>
              <a:gd name="connsiteY17" fmla="*/ 4152900 h 4394200"/>
              <a:gd name="connsiteX18" fmla="*/ 207785 w 652285"/>
              <a:gd name="connsiteY18" fmla="*/ 4318000 h 4394200"/>
              <a:gd name="connsiteX19" fmla="*/ 233185 w 652285"/>
              <a:gd name="connsiteY19" fmla="*/ 4356100 h 4394200"/>
              <a:gd name="connsiteX20" fmla="*/ 372885 w 652285"/>
              <a:gd name="connsiteY20" fmla="*/ 4394200 h 4394200"/>
              <a:gd name="connsiteX21" fmla="*/ 449085 w 652285"/>
              <a:gd name="connsiteY21" fmla="*/ 4381500 h 4394200"/>
              <a:gd name="connsiteX22" fmla="*/ 436385 w 652285"/>
              <a:gd name="connsiteY22" fmla="*/ 3835400 h 4394200"/>
              <a:gd name="connsiteX23" fmla="*/ 461785 w 652285"/>
              <a:gd name="connsiteY23" fmla="*/ 3479800 h 4394200"/>
              <a:gd name="connsiteX24" fmla="*/ 474485 w 652285"/>
              <a:gd name="connsiteY24" fmla="*/ 3390900 h 4394200"/>
              <a:gd name="connsiteX25" fmla="*/ 461785 w 652285"/>
              <a:gd name="connsiteY25" fmla="*/ 3225800 h 4394200"/>
              <a:gd name="connsiteX26" fmla="*/ 449085 w 652285"/>
              <a:gd name="connsiteY26" fmla="*/ 3162300 h 4394200"/>
              <a:gd name="connsiteX27" fmla="*/ 474485 w 652285"/>
              <a:gd name="connsiteY27" fmla="*/ 2565400 h 4394200"/>
              <a:gd name="connsiteX28" fmla="*/ 499885 w 652285"/>
              <a:gd name="connsiteY28" fmla="*/ 2159000 h 4394200"/>
              <a:gd name="connsiteX29" fmla="*/ 525285 w 652285"/>
              <a:gd name="connsiteY29" fmla="*/ 736600 h 4394200"/>
              <a:gd name="connsiteX30" fmla="*/ 537985 w 652285"/>
              <a:gd name="connsiteY30" fmla="*/ 279400 h 4394200"/>
              <a:gd name="connsiteX31" fmla="*/ 550685 w 652285"/>
              <a:gd name="connsiteY31" fmla="*/ 228600 h 4394200"/>
              <a:gd name="connsiteX32" fmla="*/ 652285 w 652285"/>
              <a:gd name="connsiteY32" fmla="*/ 215900 h 4394200"/>
              <a:gd name="connsiteX33" fmla="*/ 626885 w 652285"/>
              <a:gd name="connsiteY33" fmla="*/ 76200 h 4394200"/>
              <a:gd name="connsiteX34" fmla="*/ 614185 w 652285"/>
              <a:gd name="connsiteY34" fmla="*/ 25400 h 4394200"/>
              <a:gd name="connsiteX35" fmla="*/ 576085 w 652285"/>
              <a:gd name="connsiteY35" fmla="*/ 0 h 4394200"/>
              <a:gd name="connsiteX36" fmla="*/ 410985 w 652285"/>
              <a:gd name="connsiteY36" fmla="*/ 38100 h 4394200"/>
              <a:gd name="connsiteX37" fmla="*/ 360185 w 652285"/>
              <a:gd name="connsiteY37" fmla="*/ 50800 h 4394200"/>
              <a:gd name="connsiteX38" fmla="*/ 322085 w 652285"/>
              <a:gd name="connsiteY38" fmla="*/ 63500 h 4394200"/>
              <a:gd name="connsiteX39" fmla="*/ 245885 w 652285"/>
              <a:gd name="connsiteY39" fmla="*/ 76200 h 4394200"/>
              <a:gd name="connsiteX40" fmla="*/ 207785 w 652285"/>
              <a:gd name="connsiteY40" fmla="*/ 88900 h 4394200"/>
              <a:gd name="connsiteX41" fmla="*/ 17285 w 652285"/>
              <a:gd name="connsiteY41" fmla="*/ 127000 h 4394200"/>
              <a:gd name="connsiteX42" fmla="*/ 17285 w 652285"/>
              <a:gd name="connsiteY42" fmla="*/ 266700 h 4394200"/>
              <a:gd name="connsiteX43" fmla="*/ 68085 w 652285"/>
              <a:gd name="connsiteY43" fmla="*/ 342900 h 4394200"/>
              <a:gd name="connsiteX44" fmla="*/ 106185 w 652285"/>
              <a:gd name="connsiteY44" fmla="*/ 419100 h 4394200"/>
              <a:gd name="connsiteX45" fmla="*/ 131585 w 652285"/>
              <a:gd name="connsiteY45" fmla="*/ 495300 h 4394200"/>
              <a:gd name="connsiteX46" fmla="*/ 144285 w 652285"/>
              <a:gd name="connsiteY46" fmla="*/ 533400 h 4394200"/>
              <a:gd name="connsiteX47" fmla="*/ 169685 w 652285"/>
              <a:gd name="connsiteY47" fmla="*/ 571500 h 4394200"/>
              <a:gd name="connsiteX48" fmla="*/ 195085 w 652285"/>
              <a:gd name="connsiteY48" fmla="*/ 660400 h 4394200"/>
              <a:gd name="connsiteX49" fmla="*/ 233185 w 652285"/>
              <a:gd name="connsiteY49" fmla="*/ 698500 h 4394200"/>
              <a:gd name="connsiteX50" fmla="*/ 283985 w 652285"/>
              <a:gd name="connsiteY50" fmla="*/ 812800 h 4394200"/>
              <a:gd name="connsiteX51" fmla="*/ 322085 w 652285"/>
              <a:gd name="connsiteY51" fmla="*/ 825500 h 4394200"/>
              <a:gd name="connsiteX52" fmla="*/ 347485 w 652285"/>
              <a:gd name="connsiteY52" fmla="*/ 711200 h 4394200"/>
              <a:gd name="connsiteX53" fmla="*/ 360185 w 652285"/>
              <a:gd name="connsiteY53" fmla="*/ 647700 h 4394200"/>
              <a:gd name="connsiteX54" fmla="*/ 385585 w 652285"/>
              <a:gd name="connsiteY54" fmla="*/ 571500 h 4394200"/>
              <a:gd name="connsiteX55" fmla="*/ 334785 w 652285"/>
              <a:gd name="connsiteY55" fmla="*/ 495300 h 4394200"/>
              <a:gd name="connsiteX56" fmla="*/ 309385 w 652285"/>
              <a:gd name="connsiteY56" fmla="*/ 457200 h 4394200"/>
              <a:gd name="connsiteX57" fmla="*/ 271285 w 652285"/>
              <a:gd name="connsiteY57" fmla="*/ 431800 h 4394200"/>
              <a:gd name="connsiteX58" fmla="*/ 245885 w 652285"/>
              <a:gd name="connsiteY58" fmla="*/ 393700 h 4394200"/>
              <a:gd name="connsiteX59" fmla="*/ 207785 w 652285"/>
              <a:gd name="connsiteY59" fmla="*/ 368300 h 4394200"/>
              <a:gd name="connsiteX60" fmla="*/ 195085 w 652285"/>
              <a:gd name="connsiteY60" fmla="*/ 330200 h 4394200"/>
              <a:gd name="connsiteX61" fmla="*/ 233185 w 652285"/>
              <a:gd name="connsiteY61" fmla="*/ 317500 h 4394200"/>
              <a:gd name="connsiteX62" fmla="*/ 271285 w 652285"/>
              <a:gd name="connsiteY62" fmla="*/ 330200 h 4394200"/>
              <a:gd name="connsiteX63" fmla="*/ 372885 w 652285"/>
              <a:gd name="connsiteY63" fmla="*/ 279400 h 439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52285" h="4394200">
                <a:moveTo>
                  <a:pt x="372885" y="279400"/>
                </a:moveTo>
                <a:cubicBezTo>
                  <a:pt x="387702" y="323850"/>
                  <a:pt x="367731" y="491251"/>
                  <a:pt x="360185" y="596900"/>
                </a:cubicBezTo>
                <a:cubicBezTo>
                  <a:pt x="359231" y="610253"/>
                  <a:pt x="350389" y="621932"/>
                  <a:pt x="347485" y="635000"/>
                </a:cubicBezTo>
                <a:cubicBezTo>
                  <a:pt x="341899" y="660137"/>
                  <a:pt x="337794" y="685626"/>
                  <a:pt x="334785" y="711200"/>
                </a:cubicBezTo>
                <a:cubicBezTo>
                  <a:pt x="329322" y="757638"/>
                  <a:pt x="326738" y="804373"/>
                  <a:pt x="322085" y="850900"/>
                </a:cubicBezTo>
                <a:cubicBezTo>
                  <a:pt x="318271" y="889044"/>
                  <a:pt x="313618" y="927100"/>
                  <a:pt x="309385" y="965200"/>
                </a:cubicBezTo>
                <a:cubicBezTo>
                  <a:pt x="313618" y="1079500"/>
                  <a:pt x="322085" y="1193722"/>
                  <a:pt x="322085" y="1308100"/>
                </a:cubicBezTo>
                <a:cubicBezTo>
                  <a:pt x="322085" y="1499455"/>
                  <a:pt x="324769" y="1475165"/>
                  <a:pt x="296685" y="1587500"/>
                </a:cubicBezTo>
                <a:cubicBezTo>
                  <a:pt x="290936" y="1696733"/>
                  <a:pt x="280147" y="1916792"/>
                  <a:pt x="271285" y="2032000"/>
                </a:cubicBezTo>
                <a:cubicBezTo>
                  <a:pt x="268022" y="2074419"/>
                  <a:pt x="262818" y="2116667"/>
                  <a:pt x="258585" y="2159000"/>
                </a:cubicBezTo>
                <a:cubicBezTo>
                  <a:pt x="262818" y="2307167"/>
                  <a:pt x="271285" y="2455273"/>
                  <a:pt x="271285" y="2603500"/>
                </a:cubicBezTo>
                <a:cubicBezTo>
                  <a:pt x="271285" y="2671365"/>
                  <a:pt x="265815" y="2739221"/>
                  <a:pt x="258585" y="2806700"/>
                </a:cubicBezTo>
                <a:cubicBezTo>
                  <a:pt x="253098" y="2857908"/>
                  <a:pt x="233185" y="2959100"/>
                  <a:pt x="233185" y="2959100"/>
                </a:cubicBezTo>
                <a:cubicBezTo>
                  <a:pt x="228952" y="3145367"/>
                  <a:pt x="228406" y="3331754"/>
                  <a:pt x="220485" y="3517900"/>
                </a:cubicBezTo>
                <a:cubicBezTo>
                  <a:pt x="219916" y="3531275"/>
                  <a:pt x="207785" y="3542613"/>
                  <a:pt x="207785" y="3556000"/>
                </a:cubicBezTo>
                <a:cubicBezTo>
                  <a:pt x="207785" y="3674609"/>
                  <a:pt x="216252" y="3793067"/>
                  <a:pt x="220485" y="3911600"/>
                </a:cubicBezTo>
                <a:cubicBezTo>
                  <a:pt x="216252" y="3979333"/>
                  <a:pt x="214889" y="4047307"/>
                  <a:pt x="207785" y="4114800"/>
                </a:cubicBezTo>
                <a:cubicBezTo>
                  <a:pt x="206384" y="4128113"/>
                  <a:pt x="195085" y="4139513"/>
                  <a:pt x="195085" y="4152900"/>
                </a:cubicBezTo>
                <a:cubicBezTo>
                  <a:pt x="195085" y="4208096"/>
                  <a:pt x="197613" y="4263749"/>
                  <a:pt x="207785" y="4318000"/>
                </a:cubicBezTo>
                <a:cubicBezTo>
                  <a:pt x="210598" y="4333002"/>
                  <a:pt x="220242" y="4348010"/>
                  <a:pt x="233185" y="4356100"/>
                </a:cubicBezTo>
                <a:cubicBezTo>
                  <a:pt x="263515" y="4375056"/>
                  <a:pt x="336622" y="4386947"/>
                  <a:pt x="372885" y="4394200"/>
                </a:cubicBezTo>
                <a:lnTo>
                  <a:pt x="449085" y="4381500"/>
                </a:lnTo>
                <a:cubicBezTo>
                  <a:pt x="469644" y="4200582"/>
                  <a:pt x="436385" y="4017483"/>
                  <a:pt x="436385" y="3835400"/>
                </a:cubicBezTo>
                <a:cubicBezTo>
                  <a:pt x="436385" y="3718910"/>
                  <a:pt x="447194" y="3596530"/>
                  <a:pt x="461785" y="3479800"/>
                </a:cubicBezTo>
                <a:cubicBezTo>
                  <a:pt x="465498" y="3450097"/>
                  <a:pt x="470252" y="3420533"/>
                  <a:pt x="474485" y="3390900"/>
                </a:cubicBezTo>
                <a:cubicBezTo>
                  <a:pt x="470252" y="3335867"/>
                  <a:pt x="467880" y="3280658"/>
                  <a:pt x="461785" y="3225800"/>
                </a:cubicBezTo>
                <a:cubicBezTo>
                  <a:pt x="459401" y="3204346"/>
                  <a:pt x="449085" y="3183886"/>
                  <a:pt x="449085" y="3162300"/>
                </a:cubicBezTo>
                <a:cubicBezTo>
                  <a:pt x="449085" y="2966745"/>
                  <a:pt x="466128" y="2761801"/>
                  <a:pt x="474485" y="2565400"/>
                </a:cubicBezTo>
                <a:cubicBezTo>
                  <a:pt x="490883" y="2180059"/>
                  <a:pt x="457966" y="2326677"/>
                  <a:pt x="499885" y="2159000"/>
                </a:cubicBezTo>
                <a:cubicBezTo>
                  <a:pt x="518193" y="657716"/>
                  <a:pt x="499534" y="1586389"/>
                  <a:pt x="525285" y="736600"/>
                </a:cubicBezTo>
                <a:cubicBezTo>
                  <a:pt x="529903" y="584211"/>
                  <a:pt x="530372" y="431669"/>
                  <a:pt x="537985" y="279400"/>
                </a:cubicBezTo>
                <a:cubicBezTo>
                  <a:pt x="538857" y="261967"/>
                  <a:pt x="535427" y="237077"/>
                  <a:pt x="550685" y="228600"/>
                </a:cubicBezTo>
                <a:cubicBezTo>
                  <a:pt x="580520" y="212025"/>
                  <a:pt x="618418" y="220133"/>
                  <a:pt x="652285" y="215900"/>
                </a:cubicBezTo>
                <a:cubicBezTo>
                  <a:pt x="631270" y="47776"/>
                  <a:pt x="652988" y="167561"/>
                  <a:pt x="626885" y="76200"/>
                </a:cubicBezTo>
                <a:cubicBezTo>
                  <a:pt x="622090" y="59417"/>
                  <a:pt x="623867" y="39923"/>
                  <a:pt x="614185" y="25400"/>
                </a:cubicBezTo>
                <a:cubicBezTo>
                  <a:pt x="605718" y="12700"/>
                  <a:pt x="588785" y="8467"/>
                  <a:pt x="576085" y="0"/>
                </a:cubicBezTo>
                <a:cubicBezTo>
                  <a:pt x="327102" y="62246"/>
                  <a:pt x="586901" y="-992"/>
                  <a:pt x="410985" y="38100"/>
                </a:cubicBezTo>
                <a:cubicBezTo>
                  <a:pt x="393946" y="41886"/>
                  <a:pt x="376968" y="46005"/>
                  <a:pt x="360185" y="50800"/>
                </a:cubicBezTo>
                <a:cubicBezTo>
                  <a:pt x="347313" y="54478"/>
                  <a:pt x="335153" y="60596"/>
                  <a:pt x="322085" y="63500"/>
                </a:cubicBezTo>
                <a:cubicBezTo>
                  <a:pt x="296948" y="69086"/>
                  <a:pt x="271022" y="70614"/>
                  <a:pt x="245885" y="76200"/>
                </a:cubicBezTo>
                <a:cubicBezTo>
                  <a:pt x="232817" y="79104"/>
                  <a:pt x="220912" y="86275"/>
                  <a:pt x="207785" y="88900"/>
                </a:cubicBezTo>
                <a:cubicBezTo>
                  <a:pt x="779" y="130301"/>
                  <a:pt x="115005" y="94427"/>
                  <a:pt x="17285" y="127000"/>
                </a:cubicBezTo>
                <a:cubicBezTo>
                  <a:pt x="-1158" y="182329"/>
                  <a:pt x="-9950" y="190441"/>
                  <a:pt x="17285" y="266700"/>
                </a:cubicBezTo>
                <a:cubicBezTo>
                  <a:pt x="27552" y="295449"/>
                  <a:pt x="58432" y="313940"/>
                  <a:pt x="68085" y="342900"/>
                </a:cubicBezTo>
                <a:cubicBezTo>
                  <a:pt x="114402" y="481851"/>
                  <a:pt x="40533" y="271384"/>
                  <a:pt x="106185" y="419100"/>
                </a:cubicBezTo>
                <a:cubicBezTo>
                  <a:pt x="117059" y="443566"/>
                  <a:pt x="123118" y="469900"/>
                  <a:pt x="131585" y="495300"/>
                </a:cubicBezTo>
                <a:cubicBezTo>
                  <a:pt x="135818" y="508000"/>
                  <a:pt x="136859" y="522261"/>
                  <a:pt x="144285" y="533400"/>
                </a:cubicBezTo>
                <a:lnTo>
                  <a:pt x="169685" y="571500"/>
                </a:lnTo>
                <a:cubicBezTo>
                  <a:pt x="171379" y="578274"/>
                  <a:pt x="187797" y="649468"/>
                  <a:pt x="195085" y="660400"/>
                </a:cubicBezTo>
                <a:cubicBezTo>
                  <a:pt x="205048" y="675344"/>
                  <a:pt x="220485" y="685800"/>
                  <a:pt x="233185" y="698500"/>
                </a:cubicBezTo>
                <a:cubicBezTo>
                  <a:pt x="240946" y="721784"/>
                  <a:pt x="256541" y="790845"/>
                  <a:pt x="283985" y="812800"/>
                </a:cubicBezTo>
                <a:cubicBezTo>
                  <a:pt x="294438" y="821163"/>
                  <a:pt x="309385" y="821267"/>
                  <a:pt x="322085" y="825500"/>
                </a:cubicBezTo>
                <a:cubicBezTo>
                  <a:pt x="360389" y="633982"/>
                  <a:pt x="311614" y="872618"/>
                  <a:pt x="347485" y="711200"/>
                </a:cubicBezTo>
                <a:cubicBezTo>
                  <a:pt x="352168" y="690128"/>
                  <a:pt x="354505" y="668525"/>
                  <a:pt x="360185" y="647700"/>
                </a:cubicBezTo>
                <a:cubicBezTo>
                  <a:pt x="367230" y="621869"/>
                  <a:pt x="385585" y="571500"/>
                  <a:pt x="385585" y="571500"/>
                </a:cubicBezTo>
                <a:lnTo>
                  <a:pt x="334785" y="495300"/>
                </a:lnTo>
                <a:cubicBezTo>
                  <a:pt x="326318" y="482600"/>
                  <a:pt x="322085" y="465667"/>
                  <a:pt x="309385" y="457200"/>
                </a:cubicBezTo>
                <a:lnTo>
                  <a:pt x="271285" y="431800"/>
                </a:lnTo>
                <a:cubicBezTo>
                  <a:pt x="262818" y="419100"/>
                  <a:pt x="256678" y="404493"/>
                  <a:pt x="245885" y="393700"/>
                </a:cubicBezTo>
                <a:cubicBezTo>
                  <a:pt x="235092" y="382907"/>
                  <a:pt x="217320" y="380219"/>
                  <a:pt x="207785" y="368300"/>
                </a:cubicBezTo>
                <a:cubicBezTo>
                  <a:pt x="199422" y="357847"/>
                  <a:pt x="199318" y="342900"/>
                  <a:pt x="195085" y="330200"/>
                </a:cubicBezTo>
                <a:cubicBezTo>
                  <a:pt x="207785" y="325967"/>
                  <a:pt x="219798" y="317500"/>
                  <a:pt x="233185" y="317500"/>
                </a:cubicBezTo>
                <a:cubicBezTo>
                  <a:pt x="246572" y="317500"/>
                  <a:pt x="257898" y="330200"/>
                  <a:pt x="271285" y="330200"/>
                </a:cubicBezTo>
                <a:cubicBezTo>
                  <a:pt x="365383" y="330200"/>
                  <a:pt x="358068" y="234950"/>
                  <a:pt x="372885" y="279400"/>
                </a:cubicBezTo>
                <a:close/>
              </a:path>
            </a:pathLst>
          </a:custGeom>
          <a:solidFill>
            <a:srgbClr val="4F4405"/>
          </a:solidFill>
          <a:ln>
            <a:solidFill>
              <a:srgbClr val="4F4405"/>
            </a:solidFill>
          </a:ln>
          <a:effectLst>
            <a:innerShdw blurRad="114300">
              <a:prstClr val="black"/>
            </a:innerShd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5"/>
          <p:cNvSpPr/>
          <p:nvPr/>
        </p:nvSpPr>
        <p:spPr>
          <a:xfrm>
            <a:off x="6217593" y="2078783"/>
            <a:ext cx="335607" cy="194517"/>
          </a:xfrm>
          <a:custGeom>
            <a:avLst/>
            <a:gdLst>
              <a:gd name="connsiteX0" fmla="*/ 295117 w 335607"/>
              <a:gd name="connsiteY0" fmla="*/ 16717 h 194517"/>
              <a:gd name="connsiteX1" fmla="*/ 3017 w 335607"/>
              <a:gd name="connsiteY1" fmla="*/ 156417 h 194517"/>
              <a:gd name="connsiteX2" fmla="*/ 15717 w 335607"/>
              <a:gd name="connsiteY2" fmla="*/ 194517 h 194517"/>
              <a:gd name="connsiteX3" fmla="*/ 117317 w 335607"/>
              <a:gd name="connsiteY3" fmla="*/ 194517 h 194517"/>
              <a:gd name="connsiteX4" fmla="*/ 206217 w 335607"/>
              <a:gd name="connsiteY4" fmla="*/ 181817 h 194517"/>
              <a:gd name="connsiteX5" fmla="*/ 282417 w 335607"/>
              <a:gd name="connsiteY5" fmla="*/ 156417 h 194517"/>
              <a:gd name="connsiteX6" fmla="*/ 295117 w 335607"/>
              <a:gd name="connsiteY6" fmla="*/ 16717 h 19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607" h="194517">
                <a:moveTo>
                  <a:pt x="295117" y="16717"/>
                </a:moveTo>
                <a:cubicBezTo>
                  <a:pt x="248550" y="16717"/>
                  <a:pt x="-32010" y="-71258"/>
                  <a:pt x="3017" y="156417"/>
                </a:cubicBezTo>
                <a:cubicBezTo>
                  <a:pt x="5053" y="169648"/>
                  <a:pt x="11484" y="181817"/>
                  <a:pt x="15717" y="194517"/>
                </a:cubicBezTo>
                <a:cubicBezTo>
                  <a:pt x="102808" y="165487"/>
                  <a:pt x="-5286" y="194517"/>
                  <a:pt x="117317" y="194517"/>
                </a:cubicBezTo>
                <a:cubicBezTo>
                  <a:pt x="147251" y="194517"/>
                  <a:pt x="176584" y="186050"/>
                  <a:pt x="206217" y="181817"/>
                </a:cubicBezTo>
                <a:lnTo>
                  <a:pt x="282417" y="156417"/>
                </a:lnTo>
                <a:cubicBezTo>
                  <a:pt x="360678" y="130330"/>
                  <a:pt x="341684" y="16717"/>
                  <a:pt x="295117" y="16717"/>
                </a:cubicBezTo>
                <a:close/>
              </a:path>
            </a:pathLst>
          </a:custGeom>
          <a:solidFill>
            <a:srgbClr val="4F4405"/>
          </a:solidFill>
          <a:ln>
            <a:solidFill>
              <a:srgbClr val="604010"/>
            </a:solidFill>
          </a:ln>
          <a:scene3d>
            <a:camera prst="perspectiveContrastingRightFacing"/>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6"/>
          <p:cNvSpPr/>
          <p:nvPr/>
        </p:nvSpPr>
        <p:spPr>
          <a:xfrm>
            <a:off x="6248400" y="2273301"/>
            <a:ext cx="236715" cy="1384300"/>
          </a:xfrm>
          <a:custGeom>
            <a:avLst/>
            <a:gdLst>
              <a:gd name="connsiteX0" fmla="*/ 99144 w 163395"/>
              <a:gd name="connsiteY0" fmla="*/ 93955 h 1008355"/>
              <a:gd name="connsiteX1" fmla="*/ 86444 w 163395"/>
              <a:gd name="connsiteY1" fmla="*/ 182855 h 1008355"/>
              <a:gd name="connsiteX2" fmla="*/ 73744 w 163395"/>
              <a:gd name="connsiteY2" fmla="*/ 246355 h 1008355"/>
              <a:gd name="connsiteX3" fmla="*/ 86444 w 163395"/>
              <a:gd name="connsiteY3" fmla="*/ 398755 h 1008355"/>
              <a:gd name="connsiteX4" fmla="*/ 73744 w 163395"/>
              <a:gd name="connsiteY4" fmla="*/ 513055 h 1008355"/>
              <a:gd name="connsiteX5" fmla="*/ 61044 w 163395"/>
              <a:gd name="connsiteY5" fmla="*/ 551155 h 1008355"/>
              <a:gd name="connsiteX6" fmla="*/ 48344 w 163395"/>
              <a:gd name="connsiteY6" fmla="*/ 627355 h 1008355"/>
              <a:gd name="connsiteX7" fmla="*/ 35644 w 163395"/>
              <a:gd name="connsiteY7" fmla="*/ 817855 h 1008355"/>
              <a:gd name="connsiteX8" fmla="*/ 35644 w 163395"/>
              <a:gd name="connsiteY8" fmla="*/ 995655 h 1008355"/>
              <a:gd name="connsiteX9" fmla="*/ 86444 w 163395"/>
              <a:gd name="connsiteY9" fmla="*/ 1008355 h 1008355"/>
              <a:gd name="connsiteX10" fmla="*/ 124544 w 163395"/>
              <a:gd name="connsiteY10" fmla="*/ 982955 h 1008355"/>
              <a:gd name="connsiteX11" fmla="*/ 137244 w 163395"/>
              <a:gd name="connsiteY11" fmla="*/ 703555 h 1008355"/>
              <a:gd name="connsiteX12" fmla="*/ 111844 w 163395"/>
              <a:gd name="connsiteY12" fmla="*/ 614655 h 1008355"/>
              <a:gd name="connsiteX13" fmla="*/ 99144 w 163395"/>
              <a:gd name="connsiteY13" fmla="*/ 449555 h 1008355"/>
              <a:gd name="connsiteX14" fmla="*/ 99144 w 163395"/>
              <a:gd name="connsiteY14" fmla="*/ 360655 h 1008355"/>
              <a:gd name="connsiteX15" fmla="*/ 61044 w 163395"/>
              <a:gd name="connsiteY15" fmla="*/ 347955 h 1008355"/>
              <a:gd name="connsiteX16" fmla="*/ 149944 w 163395"/>
              <a:gd name="connsiteY16" fmla="*/ 373355 h 1008355"/>
              <a:gd name="connsiteX17" fmla="*/ 111844 w 163395"/>
              <a:gd name="connsiteY17" fmla="*/ 347955 h 1008355"/>
              <a:gd name="connsiteX18" fmla="*/ 73744 w 163395"/>
              <a:gd name="connsiteY18" fmla="*/ 335255 h 1008355"/>
              <a:gd name="connsiteX19" fmla="*/ 111844 w 163395"/>
              <a:gd name="connsiteY19" fmla="*/ 322555 h 1008355"/>
              <a:gd name="connsiteX20" fmla="*/ 162644 w 163395"/>
              <a:gd name="connsiteY20" fmla="*/ 309855 h 1008355"/>
              <a:gd name="connsiteX21" fmla="*/ 124544 w 163395"/>
              <a:gd name="connsiteY21" fmla="*/ 297155 h 1008355"/>
              <a:gd name="connsiteX22" fmla="*/ 162644 w 163395"/>
              <a:gd name="connsiteY22" fmla="*/ 132055 h 1008355"/>
              <a:gd name="connsiteX23" fmla="*/ 149944 w 163395"/>
              <a:gd name="connsiteY23" fmla="*/ 5055 h 1008355"/>
              <a:gd name="connsiteX24" fmla="*/ 111844 w 163395"/>
              <a:gd name="connsiteY24" fmla="*/ 17755 h 1008355"/>
              <a:gd name="connsiteX25" fmla="*/ 99144 w 163395"/>
              <a:gd name="connsiteY25" fmla="*/ 93955 h 1008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3395" h="1008355">
                <a:moveTo>
                  <a:pt x="99144" y="93955"/>
                </a:moveTo>
                <a:cubicBezTo>
                  <a:pt x="94911" y="121472"/>
                  <a:pt x="91365" y="153328"/>
                  <a:pt x="86444" y="182855"/>
                </a:cubicBezTo>
                <a:cubicBezTo>
                  <a:pt x="82895" y="204147"/>
                  <a:pt x="73744" y="224769"/>
                  <a:pt x="73744" y="246355"/>
                </a:cubicBezTo>
                <a:cubicBezTo>
                  <a:pt x="73744" y="297331"/>
                  <a:pt x="82211" y="347955"/>
                  <a:pt x="86444" y="398755"/>
                </a:cubicBezTo>
                <a:cubicBezTo>
                  <a:pt x="82211" y="436855"/>
                  <a:pt x="80046" y="475242"/>
                  <a:pt x="73744" y="513055"/>
                </a:cubicBezTo>
                <a:cubicBezTo>
                  <a:pt x="71543" y="526260"/>
                  <a:pt x="63948" y="538087"/>
                  <a:pt x="61044" y="551155"/>
                </a:cubicBezTo>
                <a:cubicBezTo>
                  <a:pt x="55458" y="576292"/>
                  <a:pt x="52577" y="601955"/>
                  <a:pt x="48344" y="627355"/>
                </a:cubicBezTo>
                <a:cubicBezTo>
                  <a:pt x="44111" y="690855"/>
                  <a:pt x="42672" y="754603"/>
                  <a:pt x="35644" y="817855"/>
                </a:cubicBezTo>
                <a:cubicBezTo>
                  <a:pt x="25629" y="907991"/>
                  <a:pt x="-39292" y="815808"/>
                  <a:pt x="35644" y="995655"/>
                </a:cubicBezTo>
                <a:cubicBezTo>
                  <a:pt x="42357" y="1011767"/>
                  <a:pt x="69511" y="1004122"/>
                  <a:pt x="86444" y="1008355"/>
                </a:cubicBezTo>
                <a:cubicBezTo>
                  <a:pt x="99144" y="999888"/>
                  <a:pt x="113751" y="993748"/>
                  <a:pt x="124544" y="982955"/>
                </a:cubicBezTo>
                <a:cubicBezTo>
                  <a:pt x="195890" y="911609"/>
                  <a:pt x="144056" y="781889"/>
                  <a:pt x="137244" y="703555"/>
                </a:cubicBezTo>
                <a:cubicBezTo>
                  <a:pt x="135368" y="681980"/>
                  <a:pt x="119272" y="636939"/>
                  <a:pt x="111844" y="614655"/>
                </a:cubicBezTo>
                <a:cubicBezTo>
                  <a:pt x="107611" y="559622"/>
                  <a:pt x="99144" y="504751"/>
                  <a:pt x="99144" y="449555"/>
                </a:cubicBezTo>
                <a:cubicBezTo>
                  <a:pt x="99144" y="417332"/>
                  <a:pt x="129594" y="391105"/>
                  <a:pt x="99144" y="360655"/>
                </a:cubicBezTo>
                <a:cubicBezTo>
                  <a:pt x="89678" y="351189"/>
                  <a:pt x="73744" y="352188"/>
                  <a:pt x="61044" y="347955"/>
                </a:cubicBezTo>
                <a:cubicBezTo>
                  <a:pt x="72204" y="381434"/>
                  <a:pt x="79165" y="444134"/>
                  <a:pt x="149944" y="373355"/>
                </a:cubicBezTo>
                <a:cubicBezTo>
                  <a:pt x="160737" y="362562"/>
                  <a:pt x="125496" y="354781"/>
                  <a:pt x="111844" y="347955"/>
                </a:cubicBezTo>
                <a:cubicBezTo>
                  <a:pt x="99870" y="341968"/>
                  <a:pt x="86444" y="339488"/>
                  <a:pt x="73744" y="335255"/>
                </a:cubicBezTo>
                <a:cubicBezTo>
                  <a:pt x="86444" y="331022"/>
                  <a:pt x="98972" y="326233"/>
                  <a:pt x="111844" y="322555"/>
                </a:cubicBezTo>
                <a:cubicBezTo>
                  <a:pt x="128627" y="317760"/>
                  <a:pt x="154838" y="325467"/>
                  <a:pt x="162644" y="309855"/>
                </a:cubicBezTo>
                <a:cubicBezTo>
                  <a:pt x="168631" y="297881"/>
                  <a:pt x="137244" y="301388"/>
                  <a:pt x="124544" y="297155"/>
                </a:cubicBezTo>
                <a:cubicBezTo>
                  <a:pt x="155179" y="174614"/>
                  <a:pt x="143098" y="229786"/>
                  <a:pt x="162644" y="132055"/>
                </a:cubicBezTo>
                <a:cubicBezTo>
                  <a:pt x="158411" y="89722"/>
                  <a:pt x="167223" y="43933"/>
                  <a:pt x="149944" y="5055"/>
                </a:cubicBezTo>
                <a:cubicBezTo>
                  <a:pt x="144507" y="-7178"/>
                  <a:pt x="116077" y="5055"/>
                  <a:pt x="111844" y="17755"/>
                </a:cubicBezTo>
                <a:cubicBezTo>
                  <a:pt x="101134" y="49884"/>
                  <a:pt x="103377" y="66438"/>
                  <a:pt x="99144" y="93955"/>
                </a:cubicBezTo>
                <a:close/>
              </a:path>
            </a:pathLst>
          </a:custGeom>
          <a:noFill/>
          <a:ln w="57150">
            <a:solidFill>
              <a:srgbClr val="4F4405"/>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516" name="Text Box 4"/>
          <p:cNvSpPr txBox="1">
            <a:spLocks noChangeArrowheads="1"/>
          </p:cNvSpPr>
          <p:nvPr/>
        </p:nvSpPr>
        <p:spPr bwMode="auto">
          <a:xfrm>
            <a:off x="762000" y="598438"/>
            <a:ext cx="7543800" cy="1154162"/>
          </a:xfrm>
          <a:prstGeom prst="rect">
            <a:avLst/>
          </a:prstGeom>
          <a:solidFill>
            <a:schemeClr val="bg1"/>
          </a:solidFill>
          <a:ln w="38100">
            <a:solidFill>
              <a:schemeClr val="tx1"/>
            </a:solid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sz="2000" dirty="0">
                <a:latin typeface="Times New Roman" pitchFamily="18" charset="0"/>
                <a:cs typeface="Times New Roman" pitchFamily="18" charset="0"/>
              </a:rPr>
              <a:t>Esther 7:10</a:t>
            </a:r>
          </a:p>
          <a:p>
            <a:pPr algn="just" eaLnBrk="1" hangingPunct="1"/>
            <a:endParaRPr lang="en-US" sz="900" dirty="0">
              <a:latin typeface="Times New Roman" pitchFamily="18" charset="0"/>
              <a:cs typeface="Times New Roman" pitchFamily="18" charset="0"/>
            </a:endParaRPr>
          </a:p>
          <a:p>
            <a:pPr algn="just" eaLnBrk="1" hangingPunct="1"/>
            <a:r>
              <a:rPr lang="en-US" sz="2000" dirty="0">
                <a:latin typeface="Times New Roman" pitchFamily="18" charset="0"/>
                <a:cs typeface="Times New Roman" pitchFamily="18" charset="0"/>
              </a:rPr>
              <a:t>“So they hanged Haman on the gallows that he had prepared for Mordecai. Then was the king’s wrath pacified.”</a:t>
            </a:r>
          </a:p>
        </p:txBody>
      </p:sp>
    </p:spTree>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EBEB">
            <a:alpha val="83000"/>
          </a:srgbClr>
        </a:solidFill>
        <a:effectLst/>
      </p:bgPr>
    </p:bg>
    <p:spTree>
      <p:nvGrpSpPr>
        <p:cNvPr id="1" name=""/>
        <p:cNvGrpSpPr/>
        <p:nvPr/>
      </p:nvGrpSpPr>
      <p:grpSpPr>
        <a:xfrm>
          <a:off x="0" y="0"/>
          <a:ext cx="0" cy="0"/>
          <a:chOff x="0" y="0"/>
          <a:chExt cx="0" cy="0"/>
        </a:xfrm>
      </p:grpSpPr>
      <p:sp>
        <p:nvSpPr>
          <p:cNvPr id="3" name="Rectangular Callout 2"/>
          <p:cNvSpPr/>
          <p:nvPr/>
        </p:nvSpPr>
        <p:spPr>
          <a:xfrm>
            <a:off x="533400" y="4876800"/>
            <a:ext cx="8001000" cy="1295400"/>
          </a:xfrm>
          <a:prstGeom prst="wedgeRectCallout">
            <a:avLst>
              <a:gd name="adj1" fmla="val 17842"/>
              <a:gd name="adj2" fmla="val 50569"/>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000" dirty="0">
                <a:solidFill>
                  <a:schemeClr val="tx1"/>
                </a:solidFill>
              </a:rPr>
              <a:t>The king gave Esther the house of Haman and she put her cousin, Mordecai over the house.  When Esther told King Ahasuerus that Mordecai was her cousin he took the ring that he had given Haman and gave it to Mordecai.</a:t>
            </a:r>
          </a:p>
        </p:txBody>
      </p:sp>
      <p:pic>
        <p:nvPicPr>
          <p:cNvPr id="4" name="Picture 2" descr="C:\users\sheila\desktop\bible study\ultimate royality free\1-bib pics-ot\esther\Esther &amp; Ahasuerus\the_king_holds_out_the_golden_scepter_esther.jpg"/>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660399" y="609600"/>
            <a:ext cx="7734301" cy="403860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EBEB"/>
        </a:solidFill>
        <a:effectLst/>
      </p:bgPr>
    </p:bg>
    <p:spTree>
      <p:nvGrpSpPr>
        <p:cNvPr id="1" name=""/>
        <p:cNvGrpSpPr/>
        <p:nvPr/>
      </p:nvGrpSpPr>
      <p:grpSpPr>
        <a:xfrm>
          <a:off x="0" y="0"/>
          <a:ext cx="0" cy="0"/>
          <a:chOff x="0" y="0"/>
          <a:chExt cx="0" cy="0"/>
        </a:xfrm>
      </p:grpSpPr>
      <p:sp>
        <p:nvSpPr>
          <p:cNvPr id="3" name="Rectangular Callout 2"/>
          <p:cNvSpPr/>
          <p:nvPr/>
        </p:nvSpPr>
        <p:spPr>
          <a:xfrm>
            <a:off x="685800" y="1143000"/>
            <a:ext cx="2895600" cy="4191000"/>
          </a:xfrm>
          <a:prstGeom prst="wedgeRectCallout">
            <a:avLst>
              <a:gd name="adj1" fmla="val 17842"/>
              <a:gd name="adj2" fmla="val 49919"/>
            </a:avLst>
          </a:prstGeom>
          <a:no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000" dirty="0">
                <a:solidFill>
                  <a:schemeClr val="tx1"/>
                </a:solidFill>
              </a:rPr>
              <a:t>Esther bravely came a second time uncalled into the king’s presence and was allowed to present her petition by the king’s holding out the golden sceptre to her.</a:t>
            </a:r>
          </a:p>
        </p:txBody>
      </p:sp>
      <p:pic>
        <p:nvPicPr>
          <p:cNvPr id="4" name="Picture 2" descr="C:\users\sheila\desktop\bible study\ultimate royality free\1-bib pics-ot\esther\Esther &amp; Ahasuerus\the_king_holds_out_the_golden_scepter_esther.jpg"/>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3746050" y="533400"/>
            <a:ext cx="4566125" cy="577850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EBEB"/>
        </a:solidFill>
        <a:effectLst/>
      </p:bgPr>
    </p:bg>
    <p:spTree>
      <p:nvGrpSpPr>
        <p:cNvPr id="1" name=""/>
        <p:cNvGrpSpPr/>
        <p:nvPr/>
      </p:nvGrpSpPr>
      <p:grpSpPr>
        <a:xfrm>
          <a:off x="0" y="0"/>
          <a:ext cx="0" cy="0"/>
          <a:chOff x="0" y="0"/>
          <a:chExt cx="0" cy="0"/>
        </a:xfrm>
      </p:grpSpPr>
      <p:pic>
        <p:nvPicPr>
          <p:cNvPr id="89090" name="Picture 2" descr="C:\users\sheila\desktop\bible study\ultimate royality free\1-bib pics-ot\esther\Esther &amp; Ahasuerus\Ahasuerus receving Esther 1066-16.jpg"/>
          <p:cNvPicPr>
            <a:picLocks noChangeAspect="1" noChangeArrowheads="1"/>
          </p:cNvPicPr>
          <p:nvPr/>
        </p:nvPicPr>
        <p:blipFill>
          <a:blip r:embed="rId2" cstate="email"/>
          <a:srcRect/>
          <a:stretch>
            <a:fillRect/>
          </a:stretch>
        </p:blipFill>
        <p:spPr bwMode="auto">
          <a:xfrm>
            <a:off x="4114800" y="0"/>
            <a:ext cx="4160870" cy="6858000"/>
          </a:xfrm>
          <a:prstGeom prst="rect">
            <a:avLst/>
          </a:prstGeom>
          <a:ln>
            <a:noFill/>
          </a:ln>
          <a:effectLst>
            <a:softEdge rad="112500"/>
          </a:effectLst>
        </p:spPr>
      </p:pic>
      <p:sp>
        <p:nvSpPr>
          <p:cNvPr id="4" name="Rectangular Callout 3"/>
          <p:cNvSpPr/>
          <p:nvPr/>
        </p:nvSpPr>
        <p:spPr>
          <a:xfrm>
            <a:off x="838200" y="609600"/>
            <a:ext cx="3276600" cy="2514600"/>
          </a:xfrm>
          <a:prstGeom prst="wedgeRectCallout">
            <a:avLst>
              <a:gd name="adj1" fmla="val 17842"/>
              <a:gd name="adj2" fmla="val 49919"/>
            </a:avLst>
          </a:prstGeom>
          <a:no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000" dirty="0">
                <a:solidFill>
                  <a:schemeClr val="tx1"/>
                </a:solidFill>
              </a:rPr>
              <a:t>Esther fell down at the feet of the king and in tears pleaded that he change the decree Haman had made against the Jews.</a:t>
            </a:r>
          </a:p>
        </p:txBody>
      </p:sp>
      <p:sp>
        <p:nvSpPr>
          <p:cNvPr id="5" name="Horizontal Scroll 4"/>
          <p:cNvSpPr/>
          <p:nvPr/>
        </p:nvSpPr>
        <p:spPr>
          <a:xfrm>
            <a:off x="706470" y="2400300"/>
            <a:ext cx="3713130" cy="3924300"/>
          </a:xfrm>
          <a:prstGeom prst="horizontalScroll">
            <a:avLst/>
          </a:prstGeom>
          <a:blipFill>
            <a:blip r:embed="rId3" cstate="email"/>
            <a:tile tx="0" ty="0" sx="100000" sy="100000" flip="none" algn="tl"/>
          </a:blipFill>
          <a:ln>
            <a:solidFill>
              <a:srgbClr val="9B860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tx1"/>
                </a:solidFill>
                <a:latin typeface="Times New Roman" pitchFamily="18" charset="0"/>
                <a:cs typeface="Times New Roman" pitchFamily="18" charset="0"/>
              </a:rPr>
              <a:t>From the Palace at Shushan—</a:t>
            </a:r>
            <a:endParaRPr lang="en-US" sz="600" b="1" dirty="0">
              <a:solidFill>
                <a:schemeClr val="tx1"/>
              </a:solidFill>
              <a:latin typeface="Times New Roman" pitchFamily="18" charset="0"/>
              <a:cs typeface="Times New Roman" pitchFamily="18" charset="0"/>
            </a:endParaRPr>
          </a:p>
          <a:p>
            <a:pPr algn="ctr">
              <a:defRPr/>
            </a:pPr>
            <a:r>
              <a:rPr lang="en-US" sz="2400" b="1" dirty="0">
                <a:solidFill>
                  <a:schemeClr val="tx1"/>
                </a:solidFill>
                <a:latin typeface="Times New Roman" pitchFamily="18" charset="0"/>
                <a:cs typeface="Times New Roman" pitchFamily="18" charset="0"/>
              </a:rPr>
              <a:t>On the 13</a:t>
            </a:r>
            <a:r>
              <a:rPr lang="en-US" sz="2400" b="1" baseline="30000" dirty="0">
                <a:solidFill>
                  <a:schemeClr val="tx1"/>
                </a:solidFill>
                <a:latin typeface="Times New Roman" pitchFamily="18" charset="0"/>
                <a:cs typeface="Times New Roman" pitchFamily="18" charset="0"/>
              </a:rPr>
              <a:t>th</a:t>
            </a:r>
            <a:r>
              <a:rPr lang="en-US" sz="2400" b="1" dirty="0">
                <a:solidFill>
                  <a:schemeClr val="tx1"/>
                </a:solidFill>
                <a:latin typeface="Times New Roman" pitchFamily="18" charset="0"/>
                <a:cs typeface="Times New Roman" pitchFamily="18" charset="0"/>
              </a:rPr>
              <a:t> day of the 12</a:t>
            </a:r>
            <a:r>
              <a:rPr lang="en-US" sz="2400" b="1" baseline="30000" dirty="0">
                <a:solidFill>
                  <a:schemeClr val="tx1"/>
                </a:solidFill>
                <a:latin typeface="Times New Roman" pitchFamily="18" charset="0"/>
                <a:cs typeface="Times New Roman" pitchFamily="18" charset="0"/>
              </a:rPr>
              <a:t>th</a:t>
            </a:r>
            <a:r>
              <a:rPr lang="en-US" sz="2400" b="1" dirty="0">
                <a:solidFill>
                  <a:schemeClr val="tx1"/>
                </a:solidFill>
                <a:latin typeface="Times New Roman" pitchFamily="18" charset="0"/>
                <a:cs typeface="Times New Roman" pitchFamily="18" charset="0"/>
              </a:rPr>
              <a:t> month all Jews are to be killed.</a:t>
            </a:r>
          </a:p>
          <a:p>
            <a:pPr algn="ctr">
              <a:defRPr/>
            </a:pPr>
            <a:endParaRPr lang="en-US" sz="300" b="1" dirty="0">
              <a:solidFill>
                <a:schemeClr val="tx1"/>
              </a:solidFill>
              <a:latin typeface="Times New Roman" pitchFamily="18" charset="0"/>
              <a:cs typeface="Times New Roman" pitchFamily="18" charset="0"/>
            </a:endParaRPr>
          </a:p>
          <a:p>
            <a:pPr algn="ctr">
              <a:defRPr/>
            </a:pPr>
            <a:r>
              <a:rPr lang="en-US" sz="2000" b="1" dirty="0">
                <a:solidFill>
                  <a:schemeClr val="tx1"/>
                </a:solidFill>
                <a:latin typeface="Times New Roman" pitchFamily="18" charset="0"/>
                <a:cs typeface="Times New Roman" pitchFamily="18" charset="0"/>
              </a:rPr>
              <a:t>Signed, King Ahasuerus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EBEB">
            <a:alpha val="69000"/>
          </a:srgbClr>
        </a:solidFill>
        <a:effectLst/>
      </p:bgPr>
    </p:bg>
    <p:spTree>
      <p:nvGrpSpPr>
        <p:cNvPr id="1" name=""/>
        <p:cNvGrpSpPr/>
        <p:nvPr/>
      </p:nvGrpSpPr>
      <p:grpSpPr>
        <a:xfrm>
          <a:off x="0" y="0"/>
          <a:ext cx="0" cy="0"/>
          <a:chOff x="0" y="0"/>
          <a:chExt cx="0" cy="0"/>
        </a:xfrm>
      </p:grpSpPr>
      <p:sp>
        <p:nvSpPr>
          <p:cNvPr id="8" name="Rectangular Callout 7"/>
          <p:cNvSpPr/>
          <p:nvPr/>
        </p:nvSpPr>
        <p:spPr>
          <a:xfrm>
            <a:off x="1676400" y="1295400"/>
            <a:ext cx="5791200" cy="4572000"/>
          </a:xfrm>
          <a:prstGeom prst="wedgeRectCallout">
            <a:avLst>
              <a:gd name="adj1" fmla="val 17842"/>
              <a:gd name="adj2" fmla="val 50569"/>
            </a:avLst>
          </a:prstGeom>
          <a:solidFill>
            <a:schemeClr val="bg1"/>
          </a:solidFill>
          <a:ln w="76200">
            <a:solidFill>
              <a:schemeClr val="bg2">
                <a:lumMod val="75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3200" dirty="0">
                <a:solidFill>
                  <a:schemeClr val="tx1"/>
                </a:solidFill>
                <a:latin typeface="Arial" pitchFamily="34" charset="0"/>
                <a:cs typeface="Arial" pitchFamily="34" charset="0"/>
              </a:rPr>
              <a:t>But there was a law of the Medes and the Persians that when the king made a law it was never to be changed.</a:t>
            </a:r>
          </a:p>
          <a:p>
            <a:pPr algn="just">
              <a:defRPr/>
            </a:pPr>
            <a:endParaRPr lang="en-US" sz="1000" dirty="0">
              <a:solidFill>
                <a:schemeClr val="tx1"/>
              </a:solidFill>
              <a:latin typeface="Arial" pitchFamily="34" charset="0"/>
              <a:cs typeface="Arial" pitchFamily="34" charset="0"/>
            </a:endParaRPr>
          </a:p>
          <a:p>
            <a:pPr algn="just">
              <a:defRPr/>
            </a:pPr>
            <a:r>
              <a:rPr lang="en-US" sz="3200" dirty="0">
                <a:solidFill>
                  <a:schemeClr val="tx1"/>
                </a:solidFill>
                <a:latin typeface="Arial" pitchFamily="34" charset="0"/>
                <a:cs typeface="Arial" pitchFamily="34" charset="0"/>
              </a:rPr>
              <a:t>The king could not reverse the law, but he could defeat it!  He wrote another law that gave the Jews the right to defend themselves.</a:t>
            </a:r>
          </a:p>
        </p:txBody>
      </p:sp>
    </p:spTree>
    <p:extLst>
      <p:ext uri="{BB962C8B-B14F-4D97-AF65-F5344CB8AC3E}">
        <p14:creationId xmlns:p14="http://schemas.microsoft.com/office/powerpoint/2010/main" val="421786649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Horizontal Scroll 7"/>
          <p:cNvSpPr/>
          <p:nvPr/>
        </p:nvSpPr>
        <p:spPr>
          <a:xfrm>
            <a:off x="990600" y="457200"/>
            <a:ext cx="7086600" cy="5715000"/>
          </a:xfrm>
          <a:prstGeom prst="horizontalScroll">
            <a:avLst/>
          </a:prstGeom>
          <a:blipFill>
            <a:blip r:embed="rId2" cstate="email"/>
            <a:tile tx="0" ty="0" sx="100000" sy="100000" flip="none" algn="tl"/>
          </a:blipFill>
          <a:ln>
            <a:solidFill>
              <a:srgbClr val="9B860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tx1"/>
                </a:solidFill>
                <a:latin typeface="Times New Roman" pitchFamily="18" charset="0"/>
                <a:cs typeface="Times New Roman" pitchFamily="18" charset="0"/>
              </a:rPr>
              <a:t>From the Palace at Shushan—</a:t>
            </a:r>
          </a:p>
          <a:p>
            <a:pPr algn="ctr">
              <a:defRPr/>
            </a:pPr>
            <a:endParaRPr lang="en-US" sz="400" b="1" dirty="0">
              <a:solidFill>
                <a:schemeClr val="tx1"/>
              </a:solidFill>
              <a:latin typeface="Times New Roman" pitchFamily="18" charset="0"/>
              <a:cs typeface="Times New Roman" pitchFamily="18" charset="0"/>
            </a:endParaRPr>
          </a:p>
          <a:p>
            <a:pPr algn="ctr">
              <a:defRPr/>
            </a:pPr>
            <a:r>
              <a:rPr lang="en-US" sz="2800" b="1" dirty="0">
                <a:solidFill>
                  <a:schemeClr val="tx1"/>
                </a:solidFill>
                <a:latin typeface="Times New Roman" pitchFamily="18" charset="0"/>
                <a:cs typeface="Times New Roman" pitchFamily="18" charset="0"/>
              </a:rPr>
              <a:t>On the13</a:t>
            </a:r>
            <a:r>
              <a:rPr lang="en-US" sz="2800" b="1" baseline="30000" dirty="0">
                <a:solidFill>
                  <a:schemeClr val="tx1"/>
                </a:solidFill>
                <a:latin typeface="Times New Roman" pitchFamily="18" charset="0"/>
                <a:cs typeface="Times New Roman" pitchFamily="18" charset="0"/>
              </a:rPr>
              <a:t>th</a:t>
            </a:r>
            <a:r>
              <a:rPr lang="en-US" sz="2800" b="1" dirty="0">
                <a:solidFill>
                  <a:schemeClr val="tx1"/>
                </a:solidFill>
                <a:latin typeface="Times New Roman" pitchFamily="18" charset="0"/>
                <a:cs typeface="Times New Roman" pitchFamily="18" charset="0"/>
              </a:rPr>
              <a:t> day of the 12</a:t>
            </a:r>
            <a:r>
              <a:rPr lang="en-US" sz="2800" b="1" baseline="30000" dirty="0">
                <a:solidFill>
                  <a:schemeClr val="tx1"/>
                </a:solidFill>
                <a:latin typeface="Times New Roman" pitchFamily="18" charset="0"/>
                <a:cs typeface="Times New Roman" pitchFamily="18" charset="0"/>
              </a:rPr>
              <a:t>th</a:t>
            </a:r>
            <a:r>
              <a:rPr lang="en-US" sz="2800" b="1" dirty="0">
                <a:solidFill>
                  <a:schemeClr val="tx1"/>
                </a:solidFill>
                <a:latin typeface="Times New Roman" pitchFamily="18" charset="0"/>
                <a:cs typeface="Times New Roman" pitchFamily="18" charset="0"/>
              </a:rPr>
              <a:t> month </a:t>
            </a:r>
          </a:p>
          <a:p>
            <a:pPr algn="ctr">
              <a:defRPr/>
            </a:pPr>
            <a:r>
              <a:rPr lang="en-US" sz="2400" b="1" dirty="0">
                <a:solidFill>
                  <a:schemeClr val="tx1"/>
                </a:solidFill>
                <a:latin typeface="Times New Roman" pitchFamily="18" charset="0"/>
                <a:cs typeface="Times New Roman" pitchFamily="18" charset="0"/>
              </a:rPr>
              <a:t>The king grants the Jews permission </a:t>
            </a:r>
            <a:r>
              <a:rPr lang="en-US" sz="2400" b="1" i="1" dirty="0">
                <a:solidFill>
                  <a:schemeClr val="tx1"/>
                </a:solidFill>
                <a:latin typeface="Times New Roman" pitchFamily="18" charset="0"/>
                <a:cs typeface="Times New Roman" pitchFamily="18" charset="0"/>
              </a:rPr>
              <a:t>to gather themselves together, and to stand for their life, to destroy, to slay, and to cause to perish, anyone that would assault them, and to take the spoil of them for a prey.</a:t>
            </a:r>
          </a:p>
          <a:p>
            <a:pPr algn="ctr">
              <a:defRPr/>
            </a:pPr>
            <a:r>
              <a:rPr lang="en-US" sz="2400" b="1" dirty="0">
                <a:solidFill>
                  <a:schemeClr val="tx1"/>
                </a:solidFill>
                <a:latin typeface="Times New Roman" pitchFamily="18" charset="0"/>
                <a:cs typeface="Times New Roman" pitchFamily="18" charset="0"/>
              </a:rPr>
              <a:t>Signed, King Ahasuerus</a:t>
            </a:r>
            <a:endParaRPr lang="en-US" sz="5400" b="1" dirty="0">
              <a:solidFill>
                <a:schemeClr val="tx1"/>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wd">
                                    <p:tmPct val="10000"/>
                                  </p:iterate>
                                  <p:childTnLst>
                                    <p:set>
                                      <p:cBhvr>
                                        <p:cTn id="6" dur="1" fill="hold">
                                          <p:stCondLst>
                                            <p:cond delay="0"/>
                                          </p:stCondLst>
                                        </p:cTn>
                                        <p:tgtEl>
                                          <p:spTgt spid="8"/>
                                        </p:tgtEl>
                                        <p:attrNameLst>
                                          <p:attrName>style.visibility</p:attrName>
                                        </p:attrNameLst>
                                      </p:cBhvr>
                                      <p:to>
                                        <p:strVal val="visible"/>
                                      </p:to>
                                    </p:set>
                                    <p:anim by="(-#ppt_w*2)" calcmode="lin" valueType="num">
                                      <p:cBhvr rctx="PPT">
                                        <p:cTn id="7" dur="500" autoRev="1" fill="hold">
                                          <p:stCondLst>
                                            <p:cond delay="0"/>
                                          </p:stCondLst>
                                        </p:cTn>
                                        <p:tgtEl>
                                          <p:spTgt spid="8"/>
                                        </p:tgtEl>
                                        <p:attrNameLst>
                                          <p:attrName>ppt_w</p:attrName>
                                        </p:attrNameLst>
                                      </p:cBhvr>
                                    </p:anim>
                                    <p:anim by="(#ppt_w*0.50)" calcmode="lin" valueType="num">
                                      <p:cBhvr>
                                        <p:cTn id="8" dur="500" decel="50000" autoRev="1" fill="hold">
                                          <p:stCondLst>
                                            <p:cond delay="0"/>
                                          </p:stCondLst>
                                        </p:cTn>
                                        <p:tgtEl>
                                          <p:spTgt spid="8"/>
                                        </p:tgtEl>
                                        <p:attrNameLst>
                                          <p:attrName>ppt_x</p:attrName>
                                        </p:attrNameLst>
                                      </p:cBhvr>
                                    </p:anim>
                                    <p:anim from="(-#ppt_h/2)" to="(#ppt_y)" calcmode="lin" valueType="num">
                                      <p:cBhvr>
                                        <p:cTn id="9" dur="1000" fill="hold">
                                          <p:stCondLst>
                                            <p:cond delay="0"/>
                                          </p:stCondLst>
                                        </p:cTn>
                                        <p:tgtEl>
                                          <p:spTgt spid="8"/>
                                        </p:tgtEl>
                                        <p:attrNameLst>
                                          <p:attrName>ppt_y</p:attrName>
                                        </p:attrNameLst>
                                      </p:cBhvr>
                                    </p:anim>
                                    <p:animRot by="21600000">
                                      <p:cBhvr>
                                        <p:cTn id="10" dur="1000" fill="hold">
                                          <p:stCondLst>
                                            <p:cond delay="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p:nvSpPr>
        <p:spPr>
          <a:xfrm>
            <a:off x="685800" y="2057400"/>
            <a:ext cx="2819400" cy="4038600"/>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000" dirty="0">
                <a:solidFill>
                  <a:schemeClr val="tx1"/>
                </a:solidFill>
                <a:latin typeface="Times New Roman" pitchFamily="18" charset="0"/>
                <a:cs typeface="Times New Roman" pitchFamily="18" charset="0"/>
              </a:rPr>
              <a:t>Esther 8:17</a:t>
            </a:r>
          </a:p>
          <a:p>
            <a:pPr algn="just">
              <a:defRPr/>
            </a:pPr>
            <a:endParaRPr lang="en-US" sz="1100" dirty="0">
              <a:solidFill>
                <a:schemeClr val="tx1"/>
              </a:solidFill>
              <a:latin typeface="Times New Roman" pitchFamily="18" charset="0"/>
              <a:cs typeface="Times New Roman" pitchFamily="18" charset="0"/>
            </a:endParaRPr>
          </a:p>
          <a:p>
            <a:pPr algn="just">
              <a:defRPr/>
            </a:pPr>
            <a:r>
              <a:rPr lang="en-US" sz="2000" dirty="0">
                <a:solidFill>
                  <a:schemeClr val="tx1"/>
                </a:solidFill>
                <a:latin typeface="Times New Roman" pitchFamily="18" charset="0"/>
                <a:cs typeface="Times New Roman" pitchFamily="18" charset="0"/>
              </a:rPr>
              <a:t>“And in every province, and in every city, whithersoever the king’s commandment and his decree came, the Jews had joy and gladness, a feast and a good day. And many of the people of the land became Jews; for the fear of the Jews fell upon them.”</a:t>
            </a:r>
            <a:endParaRPr lang="en-US" dirty="0">
              <a:solidFill>
                <a:srgbClr val="005800"/>
              </a:solidFill>
            </a:endParaRPr>
          </a:p>
        </p:txBody>
      </p:sp>
      <p:pic>
        <p:nvPicPr>
          <p:cNvPr id="90114" name="Picture 2" descr="C:\users\sheila\desktop\bible study\ultimate royality free\1-bib pics-ot\esther\Mordecai &amp; Jews mourn 1414-14b.jpg"/>
          <p:cNvPicPr>
            <a:picLocks noChangeAspect="1" noChangeArrowheads="1"/>
          </p:cNvPicPr>
          <p:nvPr/>
        </p:nvPicPr>
        <p:blipFill>
          <a:blip r:embed="rId2" cstate="email"/>
          <a:srcRect/>
          <a:stretch>
            <a:fillRect/>
          </a:stretch>
        </p:blipFill>
        <p:spPr bwMode="auto">
          <a:xfrm>
            <a:off x="3668713" y="0"/>
            <a:ext cx="5475287"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Nicolas Poussin. The Battle of Joshua with Amalekites."/>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ular Callout 3"/>
          <p:cNvSpPr/>
          <p:nvPr/>
        </p:nvSpPr>
        <p:spPr>
          <a:xfrm>
            <a:off x="838200" y="609600"/>
            <a:ext cx="7467600" cy="1905000"/>
          </a:xfrm>
          <a:prstGeom prst="wedgeRectCallout">
            <a:avLst>
              <a:gd name="adj1" fmla="val 17842"/>
              <a:gd name="adj2" fmla="val 50569"/>
            </a:avLst>
          </a:prstGeom>
          <a:solidFill>
            <a:srgbClr val="0033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400" dirty="0">
                <a:solidFill>
                  <a:schemeClr val="bg1"/>
                </a:solidFill>
                <a:cs typeface="Times New Roman" pitchFamily="18" charset="0"/>
              </a:rPr>
              <a:t>On the 13</a:t>
            </a:r>
            <a:r>
              <a:rPr lang="en-US" sz="2400" baseline="30000" dirty="0">
                <a:solidFill>
                  <a:schemeClr val="bg1"/>
                </a:solidFill>
                <a:cs typeface="Times New Roman" pitchFamily="18" charset="0"/>
              </a:rPr>
              <a:t>th</a:t>
            </a:r>
            <a:r>
              <a:rPr lang="en-US" sz="2400" dirty="0">
                <a:solidFill>
                  <a:schemeClr val="bg1"/>
                </a:solidFill>
                <a:cs typeface="Times New Roman" pitchFamily="18" charset="0"/>
              </a:rPr>
              <a:t> day of the 12</a:t>
            </a:r>
            <a:r>
              <a:rPr lang="en-US" sz="2400" baseline="30000" dirty="0">
                <a:solidFill>
                  <a:schemeClr val="bg1"/>
                </a:solidFill>
                <a:cs typeface="Times New Roman" pitchFamily="18" charset="0"/>
              </a:rPr>
              <a:t>th</a:t>
            </a:r>
            <a:r>
              <a:rPr lang="en-US" sz="2400" dirty="0">
                <a:solidFill>
                  <a:schemeClr val="bg1"/>
                </a:solidFill>
                <a:cs typeface="Times New Roman" pitchFamily="18" charset="0"/>
              </a:rPr>
              <a:t> month the Jews were ready, and everyone was afraid of them.  The rulers and officers of the king helped the Jews, because Mordecai was a powerful man and had influence with the king—</a:t>
            </a:r>
          </a:p>
        </p:txBody>
      </p:sp>
      <p:sp>
        <p:nvSpPr>
          <p:cNvPr id="6" name="Rectangular Callout 5"/>
          <p:cNvSpPr/>
          <p:nvPr/>
        </p:nvSpPr>
        <p:spPr>
          <a:xfrm>
            <a:off x="838200" y="609600"/>
            <a:ext cx="7467600" cy="1905000"/>
          </a:xfrm>
          <a:prstGeom prst="wedgeRectCallout">
            <a:avLst>
              <a:gd name="adj1" fmla="val 17842"/>
              <a:gd name="adj2" fmla="val 50569"/>
            </a:avLst>
          </a:prstGeom>
          <a:solidFill>
            <a:schemeClr val="bg1"/>
          </a:solidFill>
          <a:ln w="76200">
            <a:solidFill>
              <a:srgbClr val="007E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000" dirty="0">
                <a:solidFill>
                  <a:schemeClr val="tx1"/>
                </a:solidFill>
                <a:latin typeface="Times New Roman" pitchFamily="18" charset="0"/>
                <a:cs typeface="Times New Roman" pitchFamily="18" charset="0"/>
              </a:rPr>
              <a:t>Esther 9</a:t>
            </a:r>
          </a:p>
          <a:p>
            <a:pPr algn="just">
              <a:defRPr/>
            </a:pPr>
            <a:endParaRPr lang="en-US" sz="1100" dirty="0">
              <a:solidFill>
                <a:schemeClr val="tx1"/>
              </a:solidFill>
              <a:latin typeface="Times New Roman" pitchFamily="18" charset="0"/>
              <a:cs typeface="Times New Roman" pitchFamily="18" charset="0"/>
            </a:endParaRPr>
          </a:p>
          <a:p>
            <a:pPr algn="just">
              <a:defRPr/>
            </a:pPr>
            <a:r>
              <a:rPr lang="en-US" sz="2000" dirty="0">
                <a:solidFill>
                  <a:schemeClr val="tx1"/>
                </a:solidFill>
                <a:latin typeface="Times New Roman" pitchFamily="18" charset="0"/>
                <a:cs typeface="Times New Roman" pitchFamily="18" charset="0"/>
              </a:rPr>
              <a:t>“</a:t>
            </a:r>
            <a:r>
              <a:rPr lang="en-US" sz="2000" baseline="30000" dirty="0">
                <a:solidFill>
                  <a:schemeClr val="tx1"/>
                </a:solidFill>
                <a:latin typeface="Times New Roman" pitchFamily="18" charset="0"/>
                <a:cs typeface="Times New Roman" pitchFamily="18" charset="0"/>
              </a:rPr>
              <a:t>5</a:t>
            </a:r>
            <a:r>
              <a:rPr lang="en-US" sz="2000" dirty="0">
                <a:solidFill>
                  <a:schemeClr val="tx1"/>
                </a:solidFill>
                <a:latin typeface="Times New Roman" pitchFamily="18" charset="0"/>
                <a:cs typeface="Times New Roman" pitchFamily="18" charset="0"/>
              </a:rPr>
              <a:t>Thus the Jews smote all their enemies with the stroke of the sword, and slaughter, and destruction, and did what they would unto those that hated them.  </a:t>
            </a:r>
            <a:r>
              <a:rPr lang="en-US" sz="2000" baseline="30000" dirty="0">
                <a:solidFill>
                  <a:schemeClr val="tx1"/>
                </a:solidFill>
                <a:latin typeface="Times New Roman" pitchFamily="18" charset="0"/>
                <a:cs typeface="Times New Roman" pitchFamily="18" charset="0"/>
              </a:rPr>
              <a:t>6</a:t>
            </a:r>
            <a:r>
              <a:rPr lang="en-US" sz="2000" dirty="0">
                <a:solidFill>
                  <a:schemeClr val="tx1"/>
                </a:solidFill>
                <a:latin typeface="Times New Roman" pitchFamily="18" charset="0"/>
                <a:cs typeface="Times New Roman" pitchFamily="18" charset="0"/>
              </a:rPr>
              <a:t>And in Shushan the palace the Jews slew and destroyed five hundred men.”</a:t>
            </a:r>
            <a:endParaRPr lang="en-US" dirty="0">
              <a:solidFill>
                <a:schemeClr val="tx1"/>
              </a:solidFill>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7E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email">
            <a:extLst>
              <a:ext uri="{BEBA8EAE-BF5A-486C-A8C5-ECC9F3942E4B}">
                <a14:imgProps xmlns:a14="http://schemas.microsoft.com/office/drawing/2010/main">
                  <a14:imgLayer r:embed="rId3">
                    <a14:imgEffect>
                      <a14:artisticTexturizer/>
                    </a14:imgEffect>
                  </a14:imgLayer>
                </a14:imgProps>
              </a:ext>
            </a:extLst>
          </a:blip>
          <a:srcRect/>
          <a:stretch>
            <a:fillRect/>
          </a:stretch>
        </p:blipFill>
        <p:spPr bwMode="auto">
          <a:xfrm>
            <a:off x="152400" y="195263"/>
            <a:ext cx="8772525" cy="6467475"/>
          </a:xfrm>
          <a:prstGeom prst="rect">
            <a:avLst/>
          </a:prstGeom>
          <a:noFill/>
          <a:ln w="9525">
            <a:noFill/>
            <a:miter lim="800000"/>
            <a:headEnd/>
            <a:tailEnd/>
          </a:ln>
        </p:spPr>
      </p:pic>
      <p:sp>
        <p:nvSpPr>
          <p:cNvPr id="2" name="Freeform 1"/>
          <p:cNvSpPr/>
          <p:nvPr/>
        </p:nvSpPr>
        <p:spPr>
          <a:xfrm>
            <a:off x="2120103" y="914400"/>
            <a:ext cx="6452397" cy="3657600"/>
          </a:xfrm>
          <a:custGeom>
            <a:avLst/>
            <a:gdLst>
              <a:gd name="connsiteX0" fmla="*/ 1715297 w 6452397"/>
              <a:gd name="connsiteY0" fmla="*/ 2540000 h 3536088"/>
              <a:gd name="connsiteX1" fmla="*/ 1702597 w 6452397"/>
              <a:gd name="connsiteY1" fmla="*/ 2603500 h 3536088"/>
              <a:gd name="connsiteX2" fmla="*/ 1740697 w 6452397"/>
              <a:gd name="connsiteY2" fmla="*/ 2717800 h 3536088"/>
              <a:gd name="connsiteX3" fmla="*/ 1778797 w 6452397"/>
              <a:gd name="connsiteY3" fmla="*/ 2743200 h 3536088"/>
              <a:gd name="connsiteX4" fmla="*/ 1804197 w 6452397"/>
              <a:gd name="connsiteY4" fmla="*/ 2781300 h 3536088"/>
              <a:gd name="connsiteX5" fmla="*/ 1829597 w 6452397"/>
              <a:gd name="connsiteY5" fmla="*/ 2857500 h 3536088"/>
              <a:gd name="connsiteX6" fmla="*/ 1880397 w 6452397"/>
              <a:gd name="connsiteY6" fmla="*/ 2870200 h 3536088"/>
              <a:gd name="connsiteX7" fmla="*/ 1931197 w 6452397"/>
              <a:gd name="connsiteY7" fmla="*/ 2984500 h 3536088"/>
              <a:gd name="connsiteX8" fmla="*/ 1943897 w 6452397"/>
              <a:gd name="connsiteY8" fmla="*/ 3022600 h 3536088"/>
              <a:gd name="connsiteX9" fmla="*/ 2007397 w 6452397"/>
              <a:gd name="connsiteY9" fmla="*/ 3098800 h 3536088"/>
              <a:gd name="connsiteX10" fmla="*/ 2045497 w 6452397"/>
              <a:gd name="connsiteY10" fmla="*/ 3213100 h 3536088"/>
              <a:gd name="connsiteX11" fmla="*/ 2058197 w 6452397"/>
              <a:gd name="connsiteY11" fmla="*/ 3251200 h 3536088"/>
              <a:gd name="connsiteX12" fmla="*/ 2121697 w 6452397"/>
              <a:gd name="connsiteY12" fmla="*/ 3327400 h 3536088"/>
              <a:gd name="connsiteX13" fmla="*/ 2185197 w 6452397"/>
              <a:gd name="connsiteY13" fmla="*/ 3390900 h 3536088"/>
              <a:gd name="connsiteX14" fmla="*/ 2274097 w 6452397"/>
              <a:gd name="connsiteY14" fmla="*/ 3492500 h 3536088"/>
              <a:gd name="connsiteX15" fmla="*/ 2261397 w 6452397"/>
              <a:gd name="connsiteY15" fmla="*/ 3530600 h 3536088"/>
              <a:gd name="connsiteX16" fmla="*/ 2134397 w 6452397"/>
              <a:gd name="connsiteY16" fmla="*/ 3505200 h 3536088"/>
              <a:gd name="connsiteX17" fmla="*/ 1969297 w 6452397"/>
              <a:gd name="connsiteY17" fmla="*/ 3492500 h 3536088"/>
              <a:gd name="connsiteX18" fmla="*/ 1905797 w 6452397"/>
              <a:gd name="connsiteY18" fmla="*/ 3479800 h 3536088"/>
              <a:gd name="connsiteX19" fmla="*/ 1867697 w 6452397"/>
              <a:gd name="connsiteY19" fmla="*/ 3467100 h 3536088"/>
              <a:gd name="connsiteX20" fmla="*/ 1639097 w 6452397"/>
              <a:gd name="connsiteY20" fmla="*/ 3479800 h 3536088"/>
              <a:gd name="connsiteX21" fmla="*/ 1346997 w 6452397"/>
              <a:gd name="connsiteY21" fmla="*/ 3492500 h 3536088"/>
              <a:gd name="connsiteX22" fmla="*/ 1219997 w 6452397"/>
              <a:gd name="connsiteY22" fmla="*/ 3467100 h 3536088"/>
              <a:gd name="connsiteX23" fmla="*/ 1143797 w 6452397"/>
              <a:gd name="connsiteY23" fmla="*/ 3416300 h 3536088"/>
              <a:gd name="connsiteX24" fmla="*/ 1131097 w 6452397"/>
              <a:gd name="connsiteY24" fmla="*/ 3378200 h 3536088"/>
              <a:gd name="connsiteX25" fmla="*/ 1054897 w 6452397"/>
              <a:gd name="connsiteY25" fmla="*/ 3314700 h 3536088"/>
              <a:gd name="connsiteX26" fmla="*/ 1004097 w 6452397"/>
              <a:gd name="connsiteY26" fmla="*/ 3276600 h 3536088"/>
              <a:gd name="connsiteX27" fmla="*/ 965997 w 6452397"/>
              <a:gd name="connsiteY27" fmla="*/ 3238500 h 3536088"/>
              <a:gd name="connsiteX28" fmla="*/ 864397 w 6452397"/>
              <a:gd name="connsiteY28" fmla="*/ 3187700 h 3536088"/>
              <a:gd name="connsiteX29" fmla="*/ 788197 w 6452397"/>
              <a:gd name="connsiteY29" fmla="*/ 3124200 h 3536088"/>
              <a:gd name="connsiteX30" fmla="*/ 724697 w 6452397"/>
              <a:gd name="connsiteY30" fmla="*/ 3060700 h 3536088"/>
              <a:gd name="connsiteX31" fmla="*/ 648497 w 6452397"/>
              <a:gd name="connsiteY31" fmla="*/ 2984500 h 3536088"/>
              <a:gd name="connsiteX32" fmla="*/ 584997 w 6452397"/>
              <a:gd name="connsiteY32" fmla="*/ 2908300 h 3536088"/>
              <a:gd name="connsiteX33" fmla="*/ 546897 w 6452397"/>
              <a:gd name="connsiteY33" fmla="*/ 2882900 h 3536088"/>
              <a:gd name="connsiteX34" fmla="*/ 470697 w 6452397"/>
              <a:gd name="connsiteY34" fmla="*/ 2806700 h 3536088"/>
              <a:gd name="connsiteX35" fmla="*/ 445297 w 6452397"/>
              <a:gd name="connsiteY35" fmla="*/ 2768600 h 3536088"/>
              <a:gd name="connsiteX36" fmla="*/ 407197 w 6452397"/>
              <a:gd name="connsiteY36" fmla="*/ 2755900 h 3536088"/>
              <a:gd name="connsiteX37" fmla="*/ 330997 w 6452397"/>
              <a:gd name="connsiteY37" fmla="*/ 2692400 h 3536088"/>
              <a:gd name="connsiteX38" fmla="*/ 216697 w 6452397"/>
              <a:gd name="connsiteY38" fmla="*/ 2616200 h 3536088"/>
              <a:gd name="connsiteX39" fmla="*/ 178597 w 6452397"/>
              <a:gd name="connsiteY39" fmla="*/ 2590800 h 3536088"/>
              <a:gd name="connsiteX40" fmla="*/ 115097 w 6452397"/>
              <a:gd name="connsiteY40" fmla="*/ 2527300 h 3536088"/>
              <a:gd name="connsiteX41" fmla="*/ 89697 w 6452397"/>
              <a:gd name="connsiteY41" fmla="*/ 2489200 h 3536088"/>
              <a:gd name="connsiteX42" fmla="*/ 51597 w 6452397"/>
              <a:gd name="connsiteY42" fmla="*/ 2451100 h 3536088"/>
              <a:gd name="connsiteX43" fmla="*/ 26197 w 6452397"/>
              <a:gd name="connsiteY43" fmla="*/ 2413000 h 3536088"/>
              <a:gd name="connsiteX44" fmla="*/ 797 w 6452397"/>
              <a:gd name="connsiteY44" fmla="*/ 2336800 h 3536088"/>
              <a:gd name="connsiteX45" fmla="*/ 51597 w 6452397"/>
              <a:gd name="connsiteY45" fmla="*/ 2159000 h 3536088"/>
              <a:gd name="connsiteX46" fmla="*/ 89697 w 6452397"/>
              <a:gd name="connsiteY46" fmla="*/ 2146300 h 3536088"/>
              <a:gd name="connsiteX47" fmla="*/ 165897 w 6452397"/>
              <a:gd name="connsiteY47" fmla="*/ 2159000 h 3536088"/>
              <a:gd name="connsiteX48" fmla="*/ 203997 w 6452397"/>
              <a:gd name="connsiteY48" fmla="*/ 2184400 h 3536088"/>
              <a:gd name="connsiteX49" fmla="*/ 280197 w 6452397"/>
              <a:gd name="connsiteY49" fmla="*/ 2209800 h 3536088"/>
              <a:gd name="connsiteX50" fmla="*/ 318297 w 6452397"/>
              <a:gd name="connsiteY50" fmla="*/ 2222500 h 3536088"/>
              <a:gd name="connsiteX51" fmla="*/ 356397 w 6452397"/>
              <a:gd name="connsiteY51" fmla="*/ 2235200 h 3536088"/>
              <a:gd name="connsiteX52" fmla="*/ 432597 w 6452397"/>
              <a:gd name="connsiteY52" fmla="*/ 2273300 h 3536088"/>
              <a:gd name="connsiteX53" fmla="*/ 546897 w 6452397"/>
              <a:gd name="connsiteY53" fmla="*/ 2298700 h 3536088"/>
              <a:gd name="connsiteX54" fmla="*/ 584997 w 6452397"/>
              <a:gd name="connsiteY54" fmla="*/ 2311400 h 3536088"/>
              <a:gd name="connsiteX55" fmla="*/ 788197 w 6452397"/>
              <a:gd name="connsiteY55" fmla="*/ 2324100 h 3536088"/>
              <a:gd name="connsiteX56" fmla="*/ 864397 w 6452397"/>
              <a:gd name="connsiteY56" fmla="*/ 2336800 h 3536088"/>
              <a:gd name="connsiteX57" fmla="*/ 927897 w 6452397"/>
              <a:gd name="connsiteY57" fmla="*/ 2349500 h 3536088"/>
              <a:gd name="connsiteX58" fmla="*/ 1181897 w 6452397"/>
              <a:gd name="connsiteY58" fmla="*/ 2336800 h 3536088"/>
              <a:gd name="connsiteX59" fmla="*/ 1219997 w 6452397"/>
              <a:gd name="connsiteY59" fmla="*/ 2324100 h 3536088"/>
              <a:gd name="connsiteX60" fmla="*/ 1321597 w 6452397"/>
              <a:gd name="connsiteY60" fmla="*/ 2336800 h 3536088"/>
              <a:gd name="connsiteX61" fmla="*/ 1435897 w 6452397"/>
              <a:gd name="connsiteY61" fmla="*/ 2362200 h 3536088"/>
              <a:gd name="connsiteX62" fmla="*/ 1715297 w 6452397"/>
              <a:gd name="connsiteY62" fmla="*/ 2324100 h 3536088"/>
              <a:gd name="connsiteX63" fmla="*/ 1791497 w 6452397"/>
              <a:gd name="connsiteY63" fmla="*/ 2298700 h 3536088"/>
              <a:gd name="connsiteX64" fmla="*/ 1829597 w 6452397"/>
              <a:gd name="connsiteY64" fmla="*/ 2286000 h 3536088"/>
              <a:gd name="connsiteX65" fmla="*/ 1880397 w 6452397"/>
              <a:gd name="connsiteY65" fmla="*/ 2209800 h 3536088"/>
              <a:gd name="connsiteX66" fmla="*/ 1943897 w 6452397"/>
              <a:gd name="connsiteY66" fmla="*/ 2133600 h 3536088"/>
              <a:gd name="connsiteX67" fmla="*/ 1956597 w 6452397"/>
              <a:gd name="connsiteY67" fmla="*/ 2095500 h 3536088"/>
              <a:gd name="connsiteX68" fmla="*/ 1981997 w 6452397"/>
              <a:gd name="connsiteY68" fmla="*/ 2057400 h 3536088"/>
              <a:gd name="connsiteX69" fmla="*/ 2007397 w 6452397"/>
              <a:gd name="connsiteY69" fmla="*/ 1981200 h 3536088"/>
              <a:gd name="connsiteX70" fmla="*/ 2032797 w 6452397"/>
              <a:gd name="connsiteY70" fmla="*/ 1943100 h 3536088"/>
              <a:gd name="connsiteX71" fmla="*/ 2058197 w 6452397"/>
              <a:gd name="connsiteY71" fmla="*/ 1866900 h 3536088"/>
              <a:gd name="connsiteX72" fmla="*/ 2070897 w 6452397"/>
              <a:gd name="connsiteY72" fmla="*/ 1828800 h 3536088"/>
              <a:gd name="connsiteX73" fmla="*/ 2083597 w 6452397"/>
              <a:gd name="connsiteY73" fmla="*/ 1790700 h 3536088"/>
              <a:gd name="connsiteX74" fmla="*/ 2108997 w 6452397"/>
              <a:gd name="connsiteY74" fmla="*/ 1676400 h 3536088"/>
              <a:gd name="connsiteX75" fmla="*/ 2108997 w 6452397"/>
              <a:gd name="connsiteY75" fmla="*/ 1422400 h 3536088"/>
              <a:gd name="connsiteX76" fmla="*/ 2083597 w 6452397"/>
              <a:gd name="connsiteY76" fmla="*/ 1346200 h 3536088"/>
              <a:gd name="connsiteX77" fmla="*/ 2045497 w 6452397"/>
              <a:gd name="connsiteY77" fmla="*/ 1320800 h 3536088"/>
              <a:gd name="connsiteX78" fmla="*/ 2032797 w 6452397"/>
              <a:gd name="connsiteY78" fmla="*/ 1282700 h 3536088"/>
              <a:gd name="connsiteX79" fmla="*/ 1867697 w 6452397"/>
              <a:gd name="connsiteY79" fmla="*/ 1282700 h 3536088"/>
              <a:gd name="connsiteX80" fmla="*/ 1842297 w 6452397"/>
              <a:gd name="connsiteY80" fmla="*/ 1320800 h 3536088"/>
              <a:gd name="connsiteX81" fmla="*/ 1727997 w 6452397"/>
              <a:gd name="connsiteY81" fmla="*/ 1384300 h 3536088"/>
              <a:gd name="connsiteX82" fmla="*/ 1689897 w 6452397"/>
              <a:gd name="connsiteY82" fmla="*/ 1409700 h 3536088"/>
              <a:gd name="connsiteX83" fmla="*/ 1613697 w 6452397"/>
              <a:gd name="connsiteY83" fmla="*/ 1397000 h 3536088"/>
              <a:gd name="connsiteX84" fmla="*/ 1575597 w 6452397"/>
              <a:gd name="connsiteY84" fmla="*/ 1384300 h 3536088"/>
              <a:gd name="connsiteX85" fmla="*/ 1473997 w 6452397"/>
              <a:gd name="connsiteY85" fmla="*/ 1358900 h 3536088"/>
              <a:gd name="connsiteX86" fmla="*/ 1461297 w 6452397"/>
              <a:gd name="connsiteY86" fmla="*/ 1320800 h 3536088"/>
              <a:gd name="connsiteX87" fmla="*/ 1385097 w 6452397"/>
              <a:gd name="connsiteY87" fmla="*/ 1295400 h 3536088"/>
              <a:gd name="connsiteX88" fmla="*/ 1308897 w 6452397"/>
              <a:gd name="connsiteY88" fmla="*/ 1320800 h 3536088"/>
              <a:gd name="connsiteX89" fmla="*/ 1270797 w 6452397"/>
              <a:gd name="connsiteY89" fmla="*/ 1333500 h 3536088"/>
              <a:gd name="connsiteX90" fmla="*/ 1181897 w 6452397"/>
              <a:gd name="connsiteY90" fmla="*/ 1435100 h 3536088"/>
              <a:gd name="connsiteX91" fmla="*/ 1092997 w 6452397"/>
              <a:gd name="connsiteY91" fmla="*/ 1397000 h 3536088"/>
              <a:gd name="connsiteX92" fmla="*/ 940597 w 6452397"/>
              <a:gd name="connsiteY92" fmla="*/ 1358900 h 3536088"/>
              <a:gd name="connsiteX93" fmla="*/ 864397 w 6452397"/>
              <a:gd name="connsiteY93" fmla="*/ 1333500 h 3536088"/>
              <a:gd name="connsiteX94" fmla="*/ 838997 w 6452397"/>
              <a:gd name="connsiteY94" fmla="*/ 1295400 h 3536088"/>
              <a:gd name="connsiteX95" fmla="*/ 826297 w 6452397"/>
              <a:gd name="connsiteY95" fmla="*/ 1257300 h 3536088"/>
              <a:gd name="connsiteX96" fmla="*/ 788197 w 6452397"/>
              <a:gd name="connsiteY96" fmla="*/ 1244600 h 3536088"/>
              <a:gd name="connsiteX97" fmla="*/ 788197 w 6452397"/>
              <a:gd name="connsiteY97" fmla="*/ 1028700 h 3536088"/>
              <a:gd name="connsiteX98" fmla="*/ 775497 w 6452397"/>
              <a:gd name="connsiteY98" fmla="*/ 990600 h 3536088"/>
              <a:gd name="connsiteX99" fmla="*/ 661197 w 6452397"/>
              <a:gd name="connsiteY99" fmla="*/ 927100 h 3536088"/>
              <a:gd name="connsiteX100" fmla="*/ 648497 w 6452397"/>
              <a:gd name="connsiteY100" fmla="*/ 889000 h 3536088"/>
              <a:gd name="connsiteX101" fmla="*/ 661197 w 6452397"/>
              <a:gd name="connsiteY101" fmla="*/ 850900 h 3536088"/>
              <a:gd name="connsiteX102" fmla="*/ 699297 w 6452397"/>
              <a:gd name="connsiteY102" fmla="*/ 838200 h 3536088"/>
              <a:gd name="connsiteX103" fmla="*/ 813597 w 6452397"/>
              <a:gd name="connsiteY103" fmla="*/ 825500 h 3536088"/>
              <a:gd name="connsiteX104" fmla="*/ 889797 w 6452397"/>
              <a:gd name="connsiteY104" fmla="*/ 800100 h 3536088"/>
              <a:gd name="connsiteX105" fmla="*/ 927897 w 6452397"/>
              <a:gd name="connsiteY105" fmla="*/ 787400 h 3536088"/>
              <a:gd name="connsiteX106" fmla="*/ 978697 w 6452397"/>
              <a:gd name="connsiteY106" fmla="*/ 774700 h 3536088"/>
              <a:gd name="connsiteX107" fmla="*/ 1042197 w 6452397"/>
              <a:gd name="connsiteY107" fmla="*/ 711200 h 3536088"/>
              <a:gd name="connsiteX108" fmla="*/ 1054897 w 6452397"/>
              <a:gd name="connsiteY108" fmla="*/ 673100 h 3536088"/>
              <a:gd name="connsiteX109" fmla="*/ 1092997 w 6452397"/>
              <a:gd name="connsiteY109" fmla="*/ 647700 h 3536088"/>
              <a:gd name="connsiteX110" fmla="*/ 1118397 w 6452397"/>
              <a:gd name="connsiteY110" fmla="*/ 609600 h 3536088"/>
              <a:gd name="connsiteX111" fmla="*/ 1308897 w 6452397"/>
              <a:gd name="connsiteY111" fmla="*/ 571500 h 3536088"/>
              <a:gd name="connsiteX112" fmla="*/ 1423197 w 6452397"/>
              <a:gd name="connsiteY112" fmla="*/ 533400 h 3536088"/>
              <a:gd name="connsiteX113" fmla="*/ 1461297 w 6452397"/>
              <a:gd name="connsiteY113" fmla="*/ 520700 h 3536088"/>
              <a:gd name="connsiteX114" fmla="*/ 1537497 w 6452397"/>
              <a:gd name="connsiteY114" fmla="*/ 469900 h 3536088"/>
              <a:gd name="connsiteX115" fmla="*/ 1575597 w 6452397"/>
              <a:gd name="connsiteY115" fmla="*/ 457200 h 3536088"/>
              <a:gd name="connsiteX116" fmla="*/ 1613697 w 6452397"/>
              <a:gd name="connsiteY116" fmla="*/ 431800 h 3536088"/>
              <a:gd name="connsiteX117" fmla="*/ 1727997 w 6452397"/>
              <a:gd name="connsiteY117" fmla="*/ 381000 h 3536088"/>
              <a:gd name="connsiteX118" fmla="*/ 1893097 w 6452397"/>
              <a:gd name="connsiteY118" fmla="*/ 393700 h 3536088"/>
              <a:gd name="connsiteX119" fmla="*/ 1969297 w 6452397"/>
              <a:gd name="connsiteY119" fmla="*/ 419100 h 3536088"/>
              <a:gd name="connsiteX120" fmla="*/ 2070897 w 6452397"/>
              <a:gd name="connsiteY120" fmla="*/ 482600 h 3536088"/>
              <a:gd name="connsiteX121" fmla="*/ 2223297 w 6452397"/>
              <a:gd name="connsiteY121" fmla="*/ 508000 h 3536088"/>
              <a:gd name="connsiteX122" fmla="*/ 2401097 w 6452397"/>
              <a:gd name="connsiteY122" fmla="*/ 533400 h 3536088"/>
              <a:gd name="connsiteX123" fmla="*/ 2439197 w 6452397"/>
              <a:gd name="connsiteY123" fmla="*/ 546100 h 3536088"/>
              <a:gd name="connsiteX124" fmla="*/ 2642397 w 6452397"/>
              <a:gd name="connsiteY124" fmla="*/ 520700 h 3536088"/>
              <a:gd name="connsiteX125" fmla="*/ 2680497 w 6452397"/>
              <a:gd name="connsiteY125" fmla="*/ 495300 h 3536088"/>
              <a:gd name="connsiteX126" fmla="*/ 2743997 w 6452397"/>
              <a:gd name="connsiteY126" fmla="*/ 444500 h 3536088"/>
              <a:gd name="connsiteX127" fmla="*/ 2807497 w 6452397"/>
              <a:gd name="connsiteY127" fmla="*/ 393700 h 3536088"/>
              <a:gd name="connsiteX128" fmla="*/ 2883697 w 6452397"/>
              <a:gd name="connsiteY128" fmla="*/ 444500 h 3536088"/>
              <a:gd name="connsiteX129" fmla="*/ 2921797 w 6452397"/>
              <a:gd name="connsiteY129" fmla="*/ 457200 h 3536088"/>
              <a:gd name="connsiteX130" fmla="*/ 2997997 w 6452397"/>
              <a:gd name="connsiteY130" fmla="*/ 508000 h 3536088"/>
              <a:gd name="connsiteX131" fmla="*/ 3036097 w 6452397"/>
              <a:gd name="connsiteY131" fmla="*/ 533400 h 3536088"/>
              <a:gd name="connsiteX132" fmla="*/ 3074197 w 6452397"/>
              <a:gd name="connsiteY132" fmla="*/ 558800 h 3536088"/>
              <a:gd name="connsiteX133" fmla="*/ 3099597 w 6452397"/>
              <a:gd name="connsiteY133" fmla="*/ 596900 h 3536088"/>
              <a:gd name="connsiteX134" fmla="*/ 3137697 w 6452397"/>
              <a:gd name="connsiteY134" fmla="*/ 609600 h 3536088"/>
              <a:gd name="connsiteX135" fmla="*/ 3251997 w 6452397"/>
              <a:gd name="connsiteY135" fmla="*/ 622300 h 3536088"/>
              <a:gd name="connsiteX136" fmla="*/ 3404397 w 6452397"/>
              <a:gd name="connsiteY136" fmla="*/ 635000 h 3536088"/>
              <a:gd name="connsiteX137" fmla="*/ 3455197 w 6452397"/>
              <a:gd name="connsiteY137" fmla="*/ 647700 h 3536088"/>
              <a:gd name="connsiteX138" fmla="*/ 3544097 w 6452397"/>
              <a:gd name="connsiteY138" fmla="*/ 673100 h 3536088"/>
              <a:gd name="connsiteX139" fmla="*/ 3798097 w 6452397"/>
              <a:gd name="connsiteY139" fmla="*/ 685800 h 3536088"/>
              <a:gd name="connsiteX140" fmla="*/ 3836197 w 6452397"/>
              <a:gd name="connsiteY140" fmla="*/ 711200 h 3536088"/>
              <a:gd name="connsiteX141" fmla="*/ 3836197 w 6452397"/>
              <a:gd name="connsiteY141" fmla="*/ 812800 h 3536088"/>
              <a:gd name="connsiteX142" fmla="*/ 3798097 w 6452397"/>
              <a:gd name="connsiteY142" fmla="*/ 838200 h 3536088"/>
              <a:gd name="connsiteX143" fmla="*/ 3810797 w 6452397"/>
              <a:gd name="connsiteY143" fmla="*/ 876300 h 3536088"/>
              <a:gd name="connsiteX144" fmla="*/ 3899697 w 6452397"/>
              <a:gd name="connsiteY144" fmla="*/ 914400 h 3536088"/>
              <a:gd name="connsiteX145" fmla="*/ 3937797 w 6452397"/>
              <a:gd name="connsiteY145" fmla="*/ 927100 h 3536088"/>
              <a:gd name="connsiteX146" fmla="*/ 4140997 w 6452397"/>
              <a:gd name="connsiteY146" fmla="*/ 952500 h 3536088"/>
              <a:gd name="connsiteX147" fmla="*/ 4179097 w 6452397"/>
              <a:gd name="connsiteY147" fmla="*/ 977900 h 3536088"/>
              <a:gd name="connsiteX148" fmla="*/ 4267997 w 6452397"/>
              <a:gd name="connsiteY148" fmla="*/ 1003300 h 3536088"/>
              <a:gd name="connsiteX149" fmla="*/ 4445797 w 6452397"/>
              <a:gd name="connsiteY149" fmla="*/ 990600 h 3536088"/>
              <a:gd name="connsiteX150" fmla="*/ 4521997 w 6452397"/>
              <a:gd name="connsiteY150" fmla="*/ 952500 h 3536088"/>
              <a:gd name="connsiteX151" fmla="*/ 4560097 w 6452397"/>
              <a:gd name="connsiteY151" fmla="*/ 939800 h 3536088"/>
              <a:gd name="connsiteX152" fmla="*/ 4572797 w 6452397"/>
              <a:gd name="connsiteY152" fmla="*/ 901700 h 3536088"/>
              <a:gd name="connsiteX153" fmla="*/ 4636297 w 6452397"/>
              <a:gd name="connsiteY153" fmla="*/ 838200 h 3536088"/>
              <a:gd name="connsiteX154" fmla="*/ 4661697 w 6452397"/>
              <a:gd name="connsiteY154" fmla="*/ 723900 h 3536088"/>
              <a:gd name="connsiteX155" fmla="*/ 4712497 w 6452397"/>
              <a:gd name="connsiteY155" fmla="*/ 647700 h 3536088"/>
              <a:gd name="connsiteX156" fmla="*/ 4725197 w 6452397"/>
              <a:gd name="connsiteY156" fmla="*/ 609600 h 3536088"/>
              <a:gd name="connsiteX157" fmla="*/ 4737897 w 6452397"/>
              <a:gd name="connsiteY157" fmla="*/ 508000 h 3536088"/>
              <a:gd name="connsiteX158" fmla="*/ 4775997 w 6452397"/>
              <a:gd name="connsiteY158" fmla="*/ 482600 h 3536088"/>
              <a:gd name="connsiteX159" fmla="*/ 4801397 w 6452397"/>
              <a:gd name="connsiteY159" fmla="*/ 558800 h 3536088"/>
              <a:gd name="connsiteX160" fmla="*/ 4814097 w 6452397"/>
              <a:gd name="connsiteY160" fmla="*/ 596900 h 3536088"/>
              <a:gd name="connsiteX161" fmla="*/ 4826797 w 6452397"/>
              <a:gd name="connsiteY161" fmla="*/ 635000 h 3536088"/>
              <a:gd name="connsiteX162" fmla="*/ 4852197 w 6452397"/>
              <a:gd name="connsiteY162" fmla="*/ 673100 h 3536088"/>
              <a:gd name="connsiteX163" fmla="*/ 4890297 w 6452397"/>
              <a:gd name="connsiteY163" fmla="*/ 825500 h 3536088"/>
              <a:gd name="connsiteX164" fmla="*/ 4966497 w 6452397"/>
              <a:gd name="connsiteY164" fmla="*/ 876300 h 3536088"/>
              <a:gd name="connsiteX165" fmla="*/ 5004597 w 6452397"/>
              <a:gd name="connsiteY165" fmla="*/ 863600 h 3536088"/>
              <a:gd name="connsiteX166" fmla="*/ 5068097 w 6452397"/>
              <a:gd name="connsiteY166" fmla="*/ 787400 h 3536088"/>
              <a:gd name="connsiteX167" fmla="*/ 5080797 w 6452397"/>
              <a:gd name="connsiteY167" fmla="*/ 749300 h 3536088"/>
              <a:gd name="connsiteX168" fmla="*/ 5106197 w 6452397"/>
              <a:gd name="connsiteY168" fmla="*/ 393700 h 3536088"/>
              <a:gd name="connsiteX169" fmla="*/ 5118897 w 6452397"/>
              <a:gd name="connsiteY169" fmla="*/ 88900 h 3536088"/>
              <a:gd name="connsiteX170" fmla="*/ 5131597 w 6452397"/>
              <a:gd name="connsiteY170" fmla="*/ 50800 h 3536088"/>
              <a:gd name="connsiteX171" fmla="*/ 5169697 w 6452397"/>
              <a:gd name="connsiteY171" fmla="*/ 38100 h 3536088"/>
              <a:gd name="connsiteX172" fmla="*/ 5245897 w 6452397"/>
              <a:gd name="connsiteY172" fmla="*/ 0 h 3536088"/>
              <a:gd name="connsiteX173" fmla="*/ 5360197 w 6452397"/>
              <a:gd name="connsiteY173" fmla="*/ 25400 h 3536088"/>
              <a:gd name="connsiteX174" fmla="*/ 5385597 w 6452397"/>
              <a:gd name="connsiteY174" fmla="*/ 63500 h 3536088"/>
              <a:gd name="connsiteX175" fmla="*/ 5423697 w 6452397"/>
              <a:gd name="connsiteY175" fmla="*/ 76200 h 3536088"/>
              <a:gd name="connsiteX176" fmla="*/ 5461797 w 6452397"/>
              <a:gd name="connsiteY176" fmla="*/ 101600 h 3536088"/>
              <a:gd name="connsiteX177" fmla="*/ 5487197 w 6452397"/>
              <a:gd name="connsiteY177" fmla="*/ 139700 h 3536088"/>
              <a:gd name="connsiteX178" fmla="*/ 5512597 w 6452397"/>
              <a:gd name="connsiteY178" fmla="*/ 241300 h 3536088"/>
              <a:gd name="connsiteX179" fmla="*/ 5525297 w 6452397"/>
              <a:gd name="connsiteY179" fmla="*/ 279400 h 3536088"/>
              <a:gd name="connsiteX180" fmla="*/ 5550697 w 6452397"/>
              <a:gd name="connsiteY180" fmla="*/ 406400 h 3536088"/>
              <a:gd name="connsiteX181" fmla="*/ 5753897 w 6452397"/>
              <a:gd name="connsiteY181" fmla="*/ 431800 h 3536088"/>
              <a:gd name="connsiteX182" fmla="*/ 5804697 w 6452397"/>
              <a:gd name="connsiteY182" fmla="*/ 419100 h 3536088"/>
              <a:gd name="connsiteX183" fmla="*/ 5842797 w 6452397"/>
              <a:gd name="connsiteY183" fmla="*/ 406400 h 3536088"/>
              <a:gd name="connsiteX184" fmla="*/ 6033297 w 6452397"/>
              <a:gd name="connsiteY184" fmla="*/ 419100 h 3536088"/>
              <a:gd name="connsiteX185" fmla="*/ 6071397 w 6452397"/>
              <a:gd name="connsiteY185" fmla="*/ 431800 h 3536088"/>
              <a:gd name="connsiteX186" fmla="*/ 6109497 w 6452397"/>
              <a:gd name="connsiteY186" fmla="*/ 457200 h 3536088"/>
              <a:gd name="connsiteX187" fmla="*/ 6160297 w 6452397"/>
              <a:gd name="connsiteY187" fmla="*/ 469900 h 3536088"/>
              <a:gd name="connsiteX188" fmla="*/ 6249197 w 6452397"/>
              <a:gd name="connsiteY188" fmla="*/ 571500 h 3536088"/>
              <a:gd name="connsiteX189" fmla="*/ 6274597 w 6452397"/>
              <a:gd name="connsiteY189" fmla="*/ 609600 h 3536088"/>
              <a:gd name="connsiteX190" fmla="*/ 6312697 w 6452397"/>
              <a:gd name="connsiteY190" fmla="*/ 723900 h 3536088"/>
              <a:gd name="connsiteX191" fmla="*/ 6325397 w 6452397"/>
              <a:gd name="connsiteY191" fmla="*/ 762000 h 3536088"/>
              <a:gd name="connsiteX192" fmla="*/ 6350797 w 6452397"/>
              <a:gd name="connsiteY192" fmla="*/ 800100 h 3536088"/>
              <a:gd name="connsiteX193" fmla="*/ 6376197 w 6452397"/>
              <a:gd name="connsiteY193" fmla="*/ 876300 h 3536088"/>
              <a:gd name="connsiteX194" fmla="*/ 6401597 w 6452397"/>
              <a:gd name="connsiteY194" fmla="*/ 927100 h 3536088"/>
              <a:gd name="connsiteX195" fmla="*/ 6439697 w 6452397"/>
              <a:gd name="connsiteY195" fmla="*/ 1054100 h 3536088"/>
              <a:gd name="connsiteX196" fmla="*/ 6452397 w 6452397"/>
              <a:gd name="connsiteY196" fmla="*/ 1117600 h 3536088"/>
              <a:gd name="connsiteX197" fmla="*/ 6414297 w 6452397"/>
              <a:gd name="connsiteY197" fmla="*/ 1409700 h 3536088"/>
              <a:gd name="connsiteX198" fmla="*/ 6388897 w 6452397"/>
              <a:gd name="connsiteY198" fmla="*/ 1498600 h 3536088"/>
              <a:gd name="connsiteX199" fmla="*/ 6338097 w 6452397"/>
              <a:gd name="connsiteY199" fmla="*/ 1574800 h 3536088"/>
              <a:gd name="connsiteX200" fmla="*/ 6299997 w 6452397"/>
              <a:gd name="connsiteY200" fmla="*/ 1600200 h 3536088"/>
              <a:gd name="connsiteX201" fmla="*/ 6249197 w 6452397"/>
              <a:gd name="connsiteY201" fmla="*/ 1714500 h 3536088"/>
              <a:gd name="connsiteX202" fmla="*/ 6172997 w 6452397"/>
              <a:gd name="connsiteY202" fmla="*/ 1803400 h 3536088"/>
              <a:gd name="connsiteX203" fmla="*/ 6147597 w 6452397"/>
              <a:gd name="connsiteY203" fmla="*/ 1879600 h 3536088"/>
              <a:gd name="connsiteX204" fmla="*/ 6134897 w 6452397"/>
              <a:gd name="connsiteY204" fmla="*/ 1917700 h 3536088"/>
              <a:gd name="connsiteX205" fmla="*/ 6122197 w 6452397"/>
              <a:gd name="connsiteY205" fmla="*/ 1968500 h 3536088"/>
              <a:gd name="connsiteX206" fmla="*/ 6096797 w 6452397"/>
              <a:gd name="connsiteY206" fmla="*/ 2044700 h 3536088"/>
              <a:gd name="connsiteX207" fmla="*/ 6084097 w 6452397"/>
              <a:gd name="connsiteY207" fmla="*/ 2082800 h 3536088"/>
              <a:gd name="connsiteX208" fmla="*/ 6071397 w 6452397"/>
              <a:gd name="connsiteY208" fmla="*/ 2146300 h 3536088"/>
              <a:gd name="connsiteX209" fmla="*/ 6058697 w 6452397"/>
              <a:gd name="connsiteY209" fmla="*/ 2235200 h 3536088"/>
              <a:gd name="connsiteX210" fmla="*/ 6020597 w 6452397"/>
              <a:gd name="connsiteY210" fmla="*/ 2311400 h 3536088"/>
              <a:gd name="connsiteX211" fmla="*/ 6007897 w 6452397"/>
              <a:gd name="connsiteY211" fmla="*/ 2349500 h 3536088"/>
              <a:gd name="connsiteX212" fmla="*/ 5969797 w 6452397"/>
              <a:gd name="connsiteY212" fmla="*/ 2362200 h 3536088"/>
              <a:gd name="connsiteX213" fmla="*/ 5944397 w 6452397"/>
              <a:gd name="connsiteY213" fmla="*/ 2438400 h 3536088"/>
              <a:gd name="connsiteX214" fmla="*/ 5868197 w 6452397"/>
              <a:gd name="connsiteY214" fmla="*/ 2489200 h 3536088"/>
              <a:gd name="connsiteX215" fmla="*/ 5766597 w 6452397"/>
              <a:gd name="connsiteY215" fmla="*/ 2463800 h 3536088"/>
              <a:gd name="connsiteX216" fmla="*/ 5690397 w 6452397"/>
              <a:gd name="connsiteY216" fmla="*/ 2413000 h 3536088"/>
              <a:gd name="connsiteX217" fmla="*/ 5652297 w 6452397"/>
              <a:gd name="connsiteY217" fmla="*/ 2387600 h 3536088"/>
              <a:gd name="connsiteX218" fmla="*/ 5601497 w 6452397"/>
              <a:gd name="connsiteY218" fmla="*/ 2311400 h 3536088"/>
              <a:gd name="connsiteX219" fmla="*/ 5525297 w 6452397"/>
              <a:gd name="connsiteY219" fmla="*/ 2286000 h 3536088"/>
              <a:gd name="connsiteX220" fmla="*/ 5449097 w 6452397"/>
              <a:gd name="connsiteY220" fmla="*/ 2298700 h 3536088"/>
              <a:gd name="connsiteX221" fmla="*/ 5423697 w 6452397"/>
              <a:gd name="connsiteY221" fmla="*/ 2336800 h 3536088"/>
              <a:gd name="connsiteX222" fmla="*/ 5385597 w 6452397"/>
              <a:gd name="connsiteY222" fmla="*/ 2362200 h 3536088"/>
              <a:gd name="connsiteX223" fmla="*/ 5372897 w 6452397"/>
              <a:gd name="connsiteY223" fmla="*/ 2400300 h 3536088"/>
              <a:gd name="connsiteX224" fmla="*/ 5296697 w 6452397"/>
              <a:gd name="connsiteY224" fmla="*/ 2425700 h 3536088"/>
              <a:gd name="connsiteX225" fmla="*/ 5131597 w 6452397"/>
              <a:gd name="connsiteY225" fmla="*/ 2463800 h 3536088"/>
              <a:gd name="connsiteX226" fmla="*/ 5080797 w 6452397"/>
              <a:gd name="connsiteY226" fmla="*/ 2451100 h 3536088"/>
              <a:gd name="connsiteX227" fmla="*/ 5004597 w 6452397"/>
              <a:gd name="connsiteY227" fmla="*/ 2425700 h 3536088"/>
              <a:gd name="connsiteX228" fmla="*/ 4966497 w 6452397"/>
              <a:gd name="connsiteY228" fmla="*/ 2413000 h 3536088"/>
              <a:gd name="connsiteX229" fmla="*/ 4915697 w 6452397"/>
              <a:gd name="connsiteY229" fmla="*/ 2400300 h 3536088"/>
              <a:gd name="connsiteX230" fmla="*/ 4839497 w 6452397"/>
              <a:gd name="connsiteY230" fmla="*/ 2374900 h 3536088"/>
              <a:gd name="connsiteX231" fmla="*/ 4737897 w 6452397"/>
              <a:gd name="connsiteY231" fmla="*/ 2349500 h 3536088"/>
              <a:gd name="connsiteX232" fmla="*/ 4623597 w 6452397"/>
              <a:gd name="connsiteY232" fmla="*/ 2286000 h 3536088"/>
              <a:gd name="connsiteX233" fmla="*/ 4585497 w 6452397"/>
              <a:gd name="connsiteY233" fmla="*/ 2260600 h 3536088"/>
              <a:gd name="connsiteX234" fmla="*/ 4521997 w 6452397"/>
              <a:gd name="connsiteY234" fmla="*/ 2197100 h 3536088"/>
              <a:gd name="connsiteX235" fmla="*/ 4458497 w 6452397"/>
              <a:gd name="connsiteY235" fmla="*/ 2133600 h 3536088"/>
              <a:gd name="connsiteX236" fmla="*/ 4433097 w 6452397"/>
              <a:gd name="connsiteY236" fmla="*/ 2095500 h 3536088"/>
              <a:gd name="connsiteX237" fmla="*/ 4229897 w 6452397"/>
              <a:gd name="connsiteY237" fmla="*/ 2032000 h 3536088"/>
              <a:gd name="connsiteX238" fmla="*/ 4153697 w 6452397"/>
              <a:gd name="connsiteY238" fmla="*/ 2006600 h 3536088"/>
              <a:gd name="connsiteX239" fmla="*/ 4102897 w 6452397"/>
              <a:gd name="connsiteY239" fmla="*/ 2159000 h 3536088"/>
              <a:gd name="connsiteX240" fmla="*/ 4064797 w 6452397"/>
              <a:gd name="connsiteY240" fmla="*/ 2235200 h 3536088"/>
              <a:gd name="connsiteX241" fmla="*/ 4026697 w 6452397"/>
              <a:gd name="connsiteY241" fmla="*/ 2247900 h 3536088"/>
              <a:gd name="connsiteX242" fmla="*/ 3988597 w 6452397"/>
              <a:gd name="connsiteY242" fmla="*/ 2273300 h 3536088"/>
              <a:gd name="connsiteX243" fmla="*/ 3874297 w 6452397"/>
              <a:gd name="connsiteY243" fmla="*/ 2247900 h 3536088"/>
              <a:gd name="connsiteX244" fmla="*/ 3798097 w 6452397"/>
              <a:gd name="connsiteY244" fmla="*/ 2197100 h 3536088"/>
              <a:gd name="connsiteX245" fmla="*/ 3683797 w 6452397"/>
              <a:gd name="connsiteY245" fmla="*/ 2146300 h 3536088"/>
              <a:gd name="connsiteX246" fmla="*/ 3658397 w 6452397"/>
              <a:gd name="connsiteY246" fmla="*/ 2108200 h 3536088"/>
              <a:gd name="connsiteX247" fmla="*/ 3620297 w 6452397"/>
              <a:gd name="connsiteY247" fmla="*/ 2095500 h 3536088"/>
              <a:gd name="connsiteX248" fmla="*/ 3582197 w 6452397"/>
              <a:gd name="connsiteY248" fmla="*/ 2070100 h 3536088"/>
              <a:gd name="connsiteX249" fmla="*/ 3505997 w 6452397"/>
              <a:gd name="connsiteY249" fmla="*/ 2032000 h 3536088"/>
              <a:gd name="connsiteX250" fmla="*/ 3429797 w 6452397"/>
              <a:gd name="connsiteY250" fmla="*/ 1955800 h 3536088"/>
              <a:gd name="connsiteX251" fmla="*/ 3391697 w 6452397"/>
              <a:gd name="connsiteY251" fmla="*/ 1917700 h 3536088"/>
              <a:gd name="connsiteX252" fmla="*/ 3290097 w 6452397"/>
              <a:gd name="connsiteY252" fmla="*/ 1765300 h 3536088"/>
              <a:gd name="connsiteX253" fmla="*/ 3251997 w 6452397"/>
              <a:gd name="connsiteY253" fmla="*/ 1727200 h 3536088"/>
              <a:gd name="connsiteX254" fmla="*/ 3048797 w 6452397"/>
              <a:gd name="connsiteY254" fmla="*/ 1689100 h 3536088"/>
              <a:gd name="connsiteX255" fmla="*/ 2947197 w 6452397"/>
              <a:gd name="connsiteY255" fmla="*/ 1701800 h 3536088"/>
              <a:gd name="connsiteX256" fmla="*/ 2909097 w 6452397"/>
              <a:gd name="connsiteY256" fmla="*/ 1714500 h 3536088"/>
              <a:gd name="connsiteX257" fmla="*/ 2820197 w 6452397"/>
              <a:gd name="connsiteY257" fmla="*/ 1701800 h 3536088"/>
              <a:gd name="connsiteX258" fmla="*/ 2502697 w 6452397"/>
              <a:gd name="connsiteY258" fmla="*/ 1689100 h 3536088"/>
              <a:gd name="connsiteX259" fmla="*/ 2439197 w 6452397"/>
              <a:gd name="connsiteY259" fmla="*/ 1739900 h 3536088"/>
              <a:gd name="connsiteX260" fmla="*/ 2426497 w 6452397"/>
              <a:gd name="connsiteY260" fmla="*/ 1778000 h 3536088"/>
              <a:gd name="connsiteX261" fmla="*/ 2350297 w 6452397"/>
              <a:gd name="connsiteY261" fmla="*/ 1828800 h 3536088"/>
              <a:gd name="connsiteX262" fmla="*/ 2312197 w 6452397"/>
              <a:gd name="connsiteY262" fmla="*/ 1854200 h 3536088"/>
              <a:gd name="connsiteX263" fmla="*/ 2261397 w 6452397"/>
              <a:gd name="connsiteY263" fmla="*/ 1917700 h 3536088"/>
              <a:gd name="connsiteX264" fmla="*/ 2248697 w 6452397"/>
              <a:gd name="connsiteY264" fmla="*/ 1955800 h 3536088"/>
              <a:gd name="connsiteX265" fmla="*/ 2223297 w 6452397"/>
              <a:gd name="connsiteY265" fmla="*/ 1993900 h 3536088"/>
              <a:gd name="connsiteX266" fmla="*/ 2210597 w 6452397"/>
              <a:gd name="connsiteY266" fmla="*/ 2032000 h 3536088"/>
              <a:gd name="connsiteX267" fmla="*/ 2185197 w 6452397"/>
              <a:gd name="connsiteY267" fmla="*/ 2171700 h 3536088"/>
              <a:gd name="connsiteX268" fmla="*/ 2159797 w 6452397"/>
              <a:gd name="connsiteY268" fmla="*/ 2247900 h 3536088"/>
              <a:gd name="connsiteX269" fmla="*/ 2147097 w 6452397"/>
              <a:gd name="connsiteY269" fmla="*/ 2286000 h 3536088"/>
              <a:gd name="connsiteX270" fmla="*/ 2121697 w 6452397"/>
              <a:gd name="connsiteY270" fmla="*/ 2400300 h 3536088"/>
              <a:gd name="connsiteX271" fmla="*/ 2083597 w 6452397"/>
              <a:gd name="connsiteY271" fmla="*/ 2590800 h 3536088"/>
              <a:gd name="connsiteX272" fmla="*/ 2045497 w 6452397"/>
              <a:gd name="connsiteY272" fmla="*/ 2616200 h 3536088"/>
              <a:gd name="connsiteX273" fmla="*/ 2020097 w 6452397"/>
              <a:gd name="connsiteY273" fmla="*/ 2654300 h 3536088"/>
              <a:gd name="connsiteX274" fmla="*/ 1969297 w 6452397"/>
              <a:gd name="connsiteY274" fmla="*/ 2768600 h 3536088"/>
              <a:gd name="connsiteX275" fmla="*/ 1931197 w 6452397"/>
              <a:gd name="connsiteY275" fmla="*/ 2794000 h 3536088"/>
              <a:gd name="connsiteX276" fmla="*/ 1854997 w 6452397"/>
              <a:gd name="connsiteY276" fmla="*/ 2743200 h 3536088"/>
              <a:gd name="connsiteX277" fmla="*/ 1816897 w 6452397"/>
              <a:gd name="connsiteY277" fmla="*/ 2667000 h 3536088"/>
              <a:gd name="connsiteX278" fmla="*/ 1778797 w 6452397"/>
              <a:gd name="connsiteY278" fmla="*/ 2641600 h 3536088"/>
              <a:gd name="connsiteX279" fmla="*/ 1740697 w 6452397"/>
              <a:gd name="connsiteY279" fmla="*/ 2565400 h 3536088"/>
              <a:gd name="connsiteX280" fmla="*/ 1715297 w 6452397"/>
              <a:gd name="connsiteY280" fmla="*/ 2540000 h 353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Lst>
            <a:rect l="l" t="t" r="r" b="b"/>
            <a:pathLst>
              <a:path w="6452397" h="3536088">
                <a:moveTo>
                  <a:pt x="1715297" y="2540000"/>
                </a:moveTo>
                <a:cubicBezTo>
                  <a:pt x="1708947" y="2546350"/>
                  <a:pt x="1702597" y="2581914"/>
                  <a:pt x="1702597" y="2603500"/>
                </a:cubicBezTo>
                <a:cubicBezTo>
                  <a:pt x="1702597" y="2646072"/>
                  <a:pt x="1710029" y="2687132"/>
                  <a:pt x="1740697" y="2717800"/>
                </a:cubicBezTo>
                <a:cubicBezTo>
                  <a:pt x="1751490" y="2728593"/>
                  <a:pt x="1766097" y="2734733"/>
                  <a:pt x="1778797" y="2743200"/>
                </a:cubicBezTo>
                <a:cubicBezTo>
                  <a:pt x="1787264" y="2755900"/>
                  <a:pt x="1797998" y="2767352"/>
                  <a:pt x="1804197" y="2781300"/>
                </a:cubicBezTo>
                <a:cubicBezTo>
                  <a:pt x="1815071" y="2805766"/>
                  <a:pt x="1803622" y="2851006"/>
                  <a:pt x="1829597" y="2857500"/>
                </a:cubicBezTo>
                <a:lnTo>
                  <a:pt x="1880397" y="2870200"/>
                </a:lnTo>
                <a:cubicBezTo>
                  <a:pt x="1920649" y="2930577"/>
                  <a:pt x="1900970" y="2893820"/>
                  <a:pt x="1931197" y="2984500"/>
                </a:cubicBezTo>
                <a:cubicBezTo>
                  <a:pt x="1935430" y="2997200"/>
                  <a:pt x="1936471" y="3011461"/>
                  <a:pt x="1943897" y="3022600"/>
                </a:cubicBezTo>
                <a:cubicBezTo>
                  <a:pt x="1979260" y="3075644"/>
                  <a:pt x="1958504" y="3049907"/>
                  <a:pt x="2007397" y="3098800"/>
                </a:cubicBezTo>
                <a:lnTo>
                  <a:pt x="2045497" y="3213100"/>
                </a:lnTo>
                <a:cubicBezTo>
                  <a:pt x="2049730" y="3225800"/>
                  <a:pt x="2050771" y="3240061"/>
                  <a:pt x="2058197" y="3251200"/>
                </a:cubicBezTo>
                <a:cubicBezTo>
                  <a:pt x="2121260" y="3345795"/>
                  <a:pt x="2040209" y="3229614"/>
                  <a:pt x="2121697" y="3327400"/>
                </a:cubicBezTo>
                <a:cubicBezTo>
                  <a:pt x="2174614" y="3390900"/>
                  <a:pt x="2115347" y="3344333"/>
                  <a:pt x="2185197" y="3390900"/>
                </a:cubicBezTo>
                <a:cubicBezTo>
                  <a:pt x="2244464" y="3479800"/>
                  <a:pt x="2210597" y="3450167"/>
                  <a:pt x="2274097" y="3492500"/>
                </a:cubicBezTo>
                <a:cubicBezTo>
                  <a:pt x="2269864" y="3505200"/>
                  <a:pt x="2274384" y="3527353"/>
                  <a:pt x="2261397" y="3530600"/>
                </a:cubicBezTo>
                <a:cubicBezTo>
                  <a:pt x="2183654" y="3550036"/>
                  <a:pt x="2189979" y="3512148"/>
                  <a:pt x="2134397" y="3505200"/>
                </a:cubicBezTo>
                <a:cubicBezTo>
                  <a:pt x="2079627" y="3498354"/>
                  <a:pt x="2024330" y="3496733"/>
                  <a:pt x="1969297" y="3492500"/>
                </a:cubicBezTo>
                <a:cubicBezTo>
                  <a:pt x="1948130" y="3488267"/>
                  <a:pt x="1926738" y="3485035"/>
                  <a:pt x="1905797" y="3479800"/>
                </a:cubicBezTo>
                <a:cubicBezTo>
                  <a:pt x="1892810" y="3476553"/>
                  <a:pt x="1881084" y="3467100"/>
                  <a:pt x="1867697" y="3467100"/>
                </a:cubicBezTo>
                <a:cubicBezTo>
                  <a:pt x="1791379" y="3467100"/>
                  <a:pt x="1715324" y="3476082"/>
                  <a:pt x="1639097" y="3479800"/>
                </a:cubicBezTo>
                <a:lnTo>
                  <a:pt x="1346997" y="3492500"/>
                </a:lnTo>
                <a:cubicBezTo>
                  <a:pt x="1324911" y="3489345"/>
                  <a:pt x="1250688" y="3484151"/>
                  <a:pt x="1219997" y="3467100"/>
                </a:cubicBezTo>
                <a:cubicBezTo>
                  <a:pt x="1193312" y="3452275"/>
                  <a:pt x="1143797" y="3416300"/>
                  <a:pt x="1143797" y="3416300"/>
                </a:cubicBezTo>
                <a:cubicBezTo>
                  <a:pt x="1139564" y="3403600"/>
                  <a:pt x="1138523" y="3389339"/>
                  <a:pt x="1131097" y="3378200"/>
                </a:cubicBezTo>
                <a:cubicBezTo>
                  <a:pt x="1109535" y="3345857"/>
                  <a:pt x="1084714" y="3335998"/>
                  <a:pt x="1054897" y="3314700"/>
                </a:cubicBezTo>
                <a:cubicBezTo>
                  <a:pt x="1037673" y="3302397"/>
                  <a:pt x="1020168" y="3290375"/>
                  <a:pt x="1004097" y="3276600"/>
                </a:cubicBezTo>
                <a:cubicBezTo>
                  <a:pt x="990460" y="3264911"/>
                  <a:pt x="981150" y="3248143"/>
                  <a:pt x="965997" y="3238500"/>
                </a:cubicBezTo>
                <a:cubicBezTo>
                  <a:pt x="934053" y="3218172"/>
                  <a:pt x="891171" y="3214474"/>
                  <a:pt x="864397" y="3187700"/>
                </a:cubicBezTo>
                <a:cubicBezTo>
                  <a:pt x="815504" y="3138807"/>
                  <a:pt x="841241" y="3159563"/>
                  <a:pt x="788197" y="3124200"/>
                </a:cubicBezTo>
                <a:cubicBezTo>
                  <a:pt x="720464" y="3022600"/>
                  <a:pt x="809364" y="3145367"/>
                  <a:pt x="724697" y="3060700"/>
                </a:cubicBezTo>
                <a:cubicBezTo>
                  <a:pt x="630181" y="2966184"/>
                  <a:pt x="738287" y="3044360"/>
                  <a:pt x="648497" y="2984500"/>
                </a:cubicBezTo>
                <a:cubicBezTo>
                  <a:pt x="623522" y="2947038"/>
                  <a:pt x="621667" y="2938858"/>
                  <a:pt x="584997" y="2908300"/>
                </a:cubicBezTo>
                <a:cubicBezTo>
                  <a:pt x="573271" y="2898529"/>
                  <a:pt x="558305" y="2893041"/>
                  <a:pt x="546897" y="2882900"/>
                </a:cubicBezTo>
                <a:cubicBezTo>
                  <a:pt x="520049" y="2859035"/>
                  <a:pt x="490622" y="2836588"/>
                  <a:pt x="470697" y="2806700"/>
                </a:cubicBezTo>
                <a:cubicBezTo>
                  <a:pt x="462230" y="2794000"/>
                  <a:pt x="457216" y="2778135"/>
                  <a:pt x="445297" y="2768600"/>
                </a:cubicBezTo>
                <a:cubicBezTo>
                  <a:pt x="434844" y="2760237"/>
                  <a:pt x="419171" y="2761887"/>
                  <a:pt x="407197" y="2755900"/>
                </a:cubicBezTo>
                <a:cubicBezTo>
                  <a:pt x="352739" y="2728671"/>
                  <a:pt x="381554" y="2731722"/>
                  <a:pt x="330997" y="2692400"/>
                </a:cubicBezTo>
                <a:lnTo>
                  <a:pt x="216697" y="2616200"/>
                </a:lnTo>
                <a:lnTo>
                  <a:pt x="178597" y="2590800"/>
                </a:lnTo>
                <a:cubicBezTo>
                  <a:pt x="110864" y="2489200"/>
                  <a:pt x="199764" y="2611967"/>
                  <a:pt x="115097" y="2527300"/>
                </a:cubicBezTo>
                <a:cubicBezTo>
                  <a:pt x="104304" y="2516507"/>
                  <a:pt x="99468" y="2500926"/>
                  <a:pt x="89697" y="2489200"/>
                </a:cubicBezTo>
                <a:cubicBezTo>
                  <a:pt x="78199" y="2475402"/>
                  <a:pt x="63095" y="2464898"/>
                  <a:pt x="51597" y="2451100"/>
                </a:cubicBezTo>
                <a:cubicBezTo>
                  <a:pt x="41826" y="2439374"/>
                  <a:pt x="32396" y="2426948"/>
                  <a:pt x="26197" y="2413000"/>
                </a:cubicBezTo>
                <a:cubicBezTo>
                  <a:pt x="15323" y="2388534"/>
                  <a:pt x="797" y="2336800"/>
                  <a:pt x="797" y="2336800"/>
                </a:cubicBezTo>
                <a:cubicBezTo>
                  <a:pt x="10867" y="2215954"/>
                  <a:pt x="-27751" y="2198674"/>
                  <a:pt x="51597" y="2159000"/>
                </a:cubicBezTo>
                <a:cubicBezTo>
                  <a:pt x="63571" y="2153013"/>
                  <a:pt x="76997" y="2150533"/>
                  <a:pt x="89697" y="2146300"/>
                </a:cubicBezTo>
                <a:cubicBezTo>
                  <a:pt x="115097" y="2150533"/>
                  <a:pt x="141468" y="2150857"/>
                  <a:pt x="165897" y="2159000"/>
                </a:cubicBezTo>
                <a:cubicBezTo>
                  <a:pt x="180377" y="2163827"/>
                  <a:pt x="190049" y="2178201"/>
                  <a:pt x="203997" y="2184400"/>
                </a:cubicBezTo>
                <a:cubicBezTo>
                  <a:pt x="228463" y="2195274"/>
                  <a:pt x="254797" y="2201333"/>
                  <a:pt x="280197" y="2209800"/>
                </a:cubicBezTo>
                <a:lnTo>
                  <a:pt x="318297" y="2222500"/>
                </a:lnTo>
                <a:cubicBezTo>
                  <a:pt x="330997" y="2226733"/>
                  <a:pt x="345258" y="2227774"/>
                  <a:pt x="356397" y="2235200"/>
                </a:cubicBezTo>
                <a:cubicBezTo>
                  <a:pt x="398142" y="2263030"/>
                  <a:pt x="386589" y="2260155"/>
                  <a:pt x="432597" y="2273300"/>
                </a:cubicBezTo>
                <a:cubicBezTo>
                  <a:pt x="523858" y="2299375"/>
                  <a:pt x="442142" y="2272511"/>
                  <a:pt x="546897" y="2298700"/>
                </a:cubicBezTo>
                <a:cubicBezTo>
                  <a:pt x="559884" y="2301947"/>
                  <a:pt x="571684" y="2309999"/>
                  <a:pt x="584997" y="2311400"/>
                </a:cubicBezTo>
                <a:cubicBezTo>
                  <a:pt x="652490" y="2318504"/>
                  <a:pt x="720464" y="2319867"/>
                  <a:pt x="788197" y="2324100"/>
                </a:cubicBezTo>
                <a:lnTo>
                  <a:pt x="864397" y="2336800"/>
                </a:lnTo>
                <a:cubicBezTo>
                  <a:pt x="885635" y="2340661"/>
                  <a:pt x="906311" y="2349500"/>
                  <a:pt x="927897" y="2349500"/>
                </a:cubicBezTo>
                <a:cubicBezTo>
                  <a:pt x="1012669" y="2349500"/>
                  <a:pt x="1097230" y="2341033"/>
                  <a:pt x="1181897" y="2336800"/>
                </a:cubicBezTo>
                <a:cubicBezTo>
                  <a:pt x="1194597" y="2332567"/>
                  <a:pt x="1206610" y="2324100"/>
                  <a:pt x="1219997" y="2324100"/>
                </a:cubicBezTo>
                <a:cubicBezTo>
                  <a:pt x="1254127" y="2324100"/>
                  <a:pt x="1287864" y="2331610"/>
                  <a:pt x="1321597" y="2336800"/>
                </a:cubicBezTo>
                <a:cubicBezTo>
                  <a:pt x="1363517" y="2343249"/>
                  <a:pt x="1395445" y="2352087"/>
                  <a:pt x="1435897" y="2362200"/>
                </a:cubicBezTo>
                <a:cubicBezTo>
                  <a:pt x="1665819" y="2347830"/>
                  <a:pt x="1574714" y="2370961"/>
                  <a:pt x="1715297" y="2324100"/>
                </a:cubicBezTo>
                <a:lnTo>
                  <a:pt x="1791497" y="2298700"/>
                </a:lnTo>
                <a:lnTo>
                  <a:pt x="1829597" y="2286000"/>
                </a:lnTo>
                <a:cubicBezTo>
                  <a:pt x="1951140" y="2164457"/>
                  <a:pt x="1806879" y="2320078"/>
                  <a:pt x="1880397" y="2209800"/>
                </a:cubicBezTo>
                <a:cubicBezTo>
                  <a:pt x="1936572" y="2125538"/>
                  <a:pt x="1902346" y="2216702"/>
                  <a:pt x="1943897" y="2133600"/>
                </a:cubicBezTo>
                <a:cubicBezTo>
                  <a:pt x="1949884" y="2121626"/>
                  <a:pt x="1950610" y="2107474"/>
                  <a:pt x="1956597" y="2095500"/>
                </a:cubicBezTo>
                <a:cubicBezTo>
                  <a:pt x="1963423" y="2081848"/>
                  <a:pt x="1975798" y="2071348"/>
                  <a:pt x="1981997" y="2057400"/>
                </a:cubicBezTo>
                <a:cubicBezTo>
                  <a:pt x="1992871" y="2032934"/>
                  <a:pt x="1992545" y="2003477"/>
                  <a:pt x="2007397" y="1981200"/>
                </a:cubicBezTo>
                <a:cubicBezTo>
                  <a:pt x="2015864" y="1968500"/>
                  <a:pt x="2026598" y="1957048"/>
                  <a:pt x="2032797" y="1943100"/>
                </a:cubicBezTo>
                <a:cubicBezTo>
                  <a:pt x="2043671" y="1918634"/>
                  <a:pt x="2049730" y="1892300"/>
                  <a:pt x="2058197" y="1866900"/>
                </a:cubicBezTo>
                <a:lnTo>
                  <a:pt x="2070897" y="1828800"/>
                </a:lnTo>
                <a:cubicBezTo>
                  <a:pt x="2075130" y="1816100"/>
                  <a:pt x="2081396" y="1803905"/>
                  <a:pt x="2083597" y="1790700"/>
                </a:cubicBezTo>
                <a:cubicBezTo>
                  <a:pt x="2098498" y="1701295"/>
                  <a:pt x="2088154" y="1738929"/>
                  <a:pt x="2108997" y="1676400"/>
                </a:cubicBezTo>
                <a:cubicBezTo>
                  <a:pt x="2118849" y="1558176"/>
                  <a:pt x="2131824" y="1528928"/>
                  <a:pt x="2108997" y="1422400"/>
                </a:cubicBezTo>
                <a:cubicBezTo>
                  <a:pt x="2103387" y="1396220"/>
                  <a:pt x="2105874" y="1361052"/>
                  <a:pt x="2083597" y="1346200"/>
                </a:cubicBezTo>
                <a:lnTo>
                  <a:pt x="2045497" y="1320800"/>
                </a:lnTo>
                <a:cubicBezTo>
                  <a:pt x="2041264" y="1308100"/>
                  <a:pt x="2044420" y="1289342"/>
                  <a:pt x="2032797" y="1282700"/>
                </a:cubicBezTo>
                <a:cubicBezTo>
                  <a:pt x="1986982" y="1256520"/>
                  <a:pt x="1912442" y="1276308"/>
                  <a:pt x="1867697" y="1282700"/>
                </a:cubicBezTo>
                <a:cubicBezTo>
                  <a:pt x="1859230" y="1295400"/>
                  <a:pt x="1853784" y="1310749"/>
                  <a:pt x="1842297" y="1320800"/>
                </a:cubicBezTo>
                <a:cubicBezTo>
                  <a:pt x="1735515" y="1414234"/>
                  <a:pt x="1803584" y="1346506"/>
                  <a:pt x="1727997" y="1384300"/>
                </a:cubicBezTo>
                <a:cubicBezTo>
                  <a:pt x="1714345" y="1391126"/>
                  <a:pt x="1702597" y="1401233"/>
                  <a:pt x="1689897" y="1409700"/>
                </a:cubicBezTo>
                <a:cubicBezTo>
                  <a:pt x="1664497" y="1405467"/>
                  <a:pt x="1638834" y="1402586"/>
                  <a:pt x="1613697" y="1397000"/>
                </a:cubicBezTo>
                <a:cubicBezTo>
                  <a:pt x="1600629" y="1394096"/>
                  <a:pt x="1588584" y="1387547"/>
                  <a:pt x="1575597" y="1384300"/>
                </a:cubicBezTo>
                <a:lnTo>
                  <a:pt x="1473997" y="1358900"/>
                </a:lnTo>
                <a:cubicBezTo>
                  <a:pt x="1469764" y="1346200"/>
                  <a:pt x="1472190" y="1328581"/>
                  <a:pt x="1461297" y="1320800"/>
                </a:cubicBezTo>
                <a:cubicBezTo>
                  <a:pt x="1439510" y="1305238"/>
                  <a:pt x="1385097" y="1295400"/>
                  <a:pt x="1385097" y="1295400"/>
                </a:cubicBezTo>
                <a:lnTo>
                  <a:pt x="1308897" y="1320800"/>
                </a:lnTo>
                <a:lnTo>
                  <a:pt x="1270797" y="1333500"/>
                </a:lnTo>
                <a:cubicBezTo>
                  <a:pt x="1211530" y="1422400"/>
                  <a:pt x="1245397" y="1392767"/>
                  <a:pt x="1181897" y="1435100"/>
                </a:cubicBezTo>
                <a:cubicBezTo>
                  <a:pt x="1047516" y="1401505"/>
                  <a:pt x="1205761" y="1447117"/>
                  <a:pt x="1092997" y="1397000"/>
                </a:cubicBezTo>
                <a:cubicBezTo>
                  <a:pt x="1004147" y="1357511"/>
                  <a:pt x="1031878" y="1381720"/>
                  <a:pt x="940597" y="1358900"/>
                </a:cubicBezTo>
                <a:cubicBezTo>
                  <a:pt x="914622" y="1352406"/>
                  <a:pt x="864397" y="1333500"/>
                  <a:pt x="864397" y="1333500"/>
                </a:cubicBezTo>
                <a:cubicBezTo>
                  <a:pt x="855930" y="1320800"/>
                  <a:pt x="845823" y="1309052"/>
                  <a:pt x="838997" y="1295400"/>
                </a:cubicBezTo>
                <a:cubicBezTo>
                  <a:pt x="833010" y="1283426"/>
                  <a:pt x="835763" y="1266766"/>
                  <a:pt x="826297" y="1257300"/>
                </a:cubicBezTo>
                <a:cubicBezTo>
                  <a:pt x="816831" y="1247834"/>
                  <a:pt x="800897" y="1248833"/>
                  <a:pt x="788197" y="1244600"/>
                </a:cubicBezTo>
                <a:cubicBezTo>
                  <a:pt x="818215" y="1154545"/>
                  <a:pt x="808381" y="1200263"/>
                  <a:pt x="788197" y="1028700"/>
                </a:cubicBezTo>
                <a:cubicBezTo>
                  <a:pt x="786633" y="1015405"/>
                  <a:pt x="784963" y="1000066"/>
                  <a:pt x="775497" y="990600"/>
                </a:cubicBezTo>
                <a:cubicBezTo>
                  <a:pt x="731828" y="946931"/>
                  <a:pt x="709107" y="943070"/>
                  <a:pt x="661197" y="927100"/>
                </a:cubicBezTo>
                <a:cubicBezTo>
                  <a:pt x="656964" y="914400"/>
                  <a:pt x="648497" y="902387"/>
                  <a:pt x="648497" y="889000"/>
                </a:cubicBezTo>
                <a:cubicBezTo>
                  <a:pt x="648497" y="875613"/>
                  <a:pt x="651731" y="860366"/>
                  <a:pt x="661197" y="850900"/>
                </a:cubicBezTo>
                <a:cubicBezTo>
                  <a:pt x="670663" y="841434"/>
                  <a:pt x="686092" y="840401"/>
                  <a:pt x="699297" y="838200"/>
                </a:cubicBezTo>
                <a:cubicBezTo>
                  <a:pt x="737110" y="831898"/>
                  <a:pt x="775497" y="829733"/>
                  <a:pt x="813597" y="825500"/>
                </a:cubicBezTo>
                <a:lnTo>
                  <a:pt x="889797" y="800100"/>
                </a:lnTo>
                <a:cubicBezTo>
                  <a:pt x="902497" y="795867"/>
                  <a:pt x="914910" y="790647"/>
                  <a:pt x="927897" y="787400"/>
                </a:cubicBezTo>
                <a:lnTo>
                  <a:pt x="978697" y="774700"/>
                </a:lnTo>
                <a:cubicBezTo>
                  <a:pt x="1016797" y="749300"/>
                  <a:pt x="1021030" y="753533"/>
                  <a:pt x="1042197" y="711200"/>
                </a:cubicBezTo>
                <a:cubicBezTo>
                  <a:pt x="1048184" y="699226"/>
                  <a:pt x="1046534" y="683553"/>
                  <a:pt x="1054897" y="673100"/>
                </a:cubicBezTo>
                <a:cubicBezTo>
                  <a:pt x="1064432" y="661181"/>
                  <a:pt x="1080297" y="656167"/>
                  <a:pt x="1092997" y="647700"/>
                </a:cubicBezTo>
                <a:cubicBezTo>
                  <a:pt x="1101464" y="635000"/>
                  <a:pt x="1105454" y="617690"/>
                  <a:pt x="1118397" y="609600"/>
                </a:cubicBezTo>
                <a:cubicBezTo>
                  <a:pt x="1167075" y="579176"/>
                  <a:pt x="1259463" y="576993"/>
                  <a:pt x="1308897" y="571500"/>
                </a:cubicBezTo>
                <a:lnTo>
                  <a:pt x="1423197" y="533400"/>
                </a:lnTo>
                <a:cubicBezTo>
                  <a:pt x="1435897" y="529167"/>
                  <a:pt x="1450158" y="528126"/>
                  <a:pt x="1461297" y="520700"/>
                </a:cubicBezTo>
                <a:cubicBezTo>
                  <a:pt x="1486697" y="503767"/>
                  <a:pt x="1508537" y="479553"/>
                  <a:pt x="1537497" y="469900"/>
                </a:cubicBezTo>
                <a:cubicBezTo>
                  <a:pt x="1550197" y="465667"/>
                  <a:pt x="1563623" y="463187"/>
                  <a:pt x="1575597" y="457200"/>
                </a:cubicBezTo>
                <a:cubicBezTo>
                  <a:pt x="1589249" y="450374"/>
                  <a:pt x="1599749" y="437999"/>
                  <a:pt x="1613697" y="431800"/>
                </a:cubicBezTo>
                <a:cubicBezTo>
                  <a:pt x="1749717" y="371347"/>
                  <a:pt x="1641772" y="438483"/>
                  <a:pt x="1727997" y="381000"/>
                </a:cubicBezTo>
                <a:cubicBezTo>
                  <a:pt x="1783030" y="385233"/>
                  <a:pt x="1838577" y="385092"/>
                  <a:pt x="1893097" y="393700"/>
                </a:cubicBezTo>
                <a:cubicBezTo>
                  <a:pt x="1919543" y="397876"/>
                  <a:pt x="1969297" y="419100"/>
                  <a:pt x="1969297" y="419100"/>
                </a:cubicBezTo>
                <a:cubicBezTo>
                  <a:pt x="2009549" y="479477"/>
                  <a:pt x="1980217" y="452373"/>
                  <a:pt x="2070897" y="482600"/>
                </a:cubicBezTo>
                <a:cubicBezTo>
                  <a:pt x="2146715" y="507873"/>
                  <a:pt x="2091825" y="492533"/>
                  <a:pt x="2223297" y="508000"/>
                </a:cubicBezTo>
                <a:cubicBezTo>
                  <a:pt x="2264148" y="512806"/>
                  <a:pt x="2356343" y="523455"/>
                  <a:pt x="2401097" y="533400"/>
                </a:cubicBezTo>
                <a:cubicBezTo>
                  <a:pt x="2414165" y="536304"/>
                  <a:pt x="2426497" y="541867"/>
                  <a:pt x="2439197" y="546100"/>
                </a:cubicBezTo>
                <a:cubicBezTo>
                  <a:pt x="2470709" y="543676"/>
                  <a:pt x="2587571" y="548113"/>
                  <a:pt x="2642397" y="520700"/>
                </a:cubicBezTo>
                <a:cubicBezTo>
                  <a:pt x="2656049" y="513874"/>
                  <a:pt x="2667797" y="503767"/>
                  <a:pt x="2680497" y="495300"/>
                </a:cubicBezTo>
                <a:cubicBezTo>
                  <a:pt x="2753290" y="386111"/>
                  <a:pt x="2656363" y="514607"/>
                  <a:pt x="2743997" y="444500"/>
                </a:cubicBezTo>
                <a:cubicBezTo>
                  <a:pt x="2826061" y="378848"/>
                  <a:pt x="2711732" y="425622"/>
                  <a:pt x="2807497" y="393700"/>
                </a:cubicBezTo>
                <a:cubicBezTo>
                  <a:pt x="2962836" y="424768"/>
                  <a:pt x="2815356" y="376159"/>
                  <a:pt x="2883697" y="444500"/>
                </a:cubicBezTo>
                <a:cubicBezTo>
                  <a:pt x="2893163" y="453966"/>
                  <a:pt x="2910095" y="450699"/>
                  <a:pt x="2921797" y="457200"/>
                </a:cubicBezTo>
                <a:cubicBezTo>
                  <a:pt x="2948482" y="472025"/>
                  <a:pt x="2972597" y="491067"/>
                  <a:pt x="2997997" y="508000"/>
                </a:cubicBezTo>
                <a:lnTo>
                  <a:pt x="3036097" y="533400"/>
                </a:lnTo>
                <a:lnTo>
                  <a:pt x="3074197" y="558800"/>
                </a:lnTo>
                <a:cubicBezTo>
                  <a:pt x="3082664" y="571500"/>
                  <a:pt x="3087678" y="587365"/>
                  <a:pt x="3099597" y="596900"/>
                </a:cubicBezTo>
                <a:cubicBezTo>
                  <a:pt x="3110050" y="605263"/>
                  <a:pt x="3124492" y="607399"/>
                  <a:pt x="3137697" y="609600"/>
                </a:cubicBezTo>
                <a:cubicBezTo>
                  <a:pt x="3175510" y="615902"/>
                  <a:pt x="3213835" y="618666"/>
                  <a:pt x="3251997" y="622300"/>
                </a:cubicBezTo>
                <a:cubicBezTo>
                  <a:pt x="3302743" y="627133"/>
                  <a:pt x="3353597" y="630767"/>
                  <a:pt x="3404397" y="635000"/>
                </a:cubicBezTo>
                <a:cubicBezTo>
                  <a:pt x="3421330" y="639233"/>
                  <a:pt x="3438414" y="642905"/>
                  <a:pt x="3455197" y="647700"/>
                </a:cubicBezTo>
                <a:cubicBezTo>
                  <a:pt x="3482427" y="655480"/>
                  <a:pt x="3516072" y="670765"/>
                  <a:pt x="3544097" y="673100"/>
                </a:cubicBezTo>
                <a:cubicBezTo>
                  <a:pt x="3628577" y="680140"/>
                  <a:pt x="3713430" y="681567"/>
                  <a:pt x="3798097" y="685800"/>
                </a:cubicBezTo>
                <a:cubicBezTo>
                  <a:pt x="3810797" y="694267"/>
                  <a:pt x="3826662" y="699281"/>
                  <a:pt x="3836197" y="711200"/>
                </a:cubicBezTo>
                <a:cubicBezTo>
                  <a:pt x="3856817" y="736975"/>
                  <a:pt x="3849759" y="789067"/>
                  <a:pt x="3836197" y="812800"/>
                </a:cubicBezTo>
                <a:cubicBezTo>
                  <a:pt x="3828624" y="826052"/>
                  <a:pt x="3810797" y="829733"/>
                  <a:pt x="3798097" y="838200"/>
                </a:cubicBezTo>
                <a:cubicBezTo>
                  <a:pt x="3802330" y="850900"/>
                  <a:pt x="3802434" y="865847"/>
                  <a:pt x="3810797" y="876300"/>
                </a:cubicBezTo>
                <a:cubicBezTo>
                  <a:pt x="3833711" y="904943"/>
                  <a:pt x="3868063" y="905362"/>
                  <a:pt x="3899697" y="914400"/>
                </a:cubicBezTo>
                <a:cubicBezTo>
                  <a:pt x="3912569" y="918078"/>
                  <a:pt x="3924670" y="924475"/>
                  <a:pt x="3937797" y="927100"/>
                </a:cubicBezTo>
                <a:cubicBezTo>
                  <a:pt x="3983100" y="936161"/>
                  <a:pt x="4101376" y="948098"/>
                  <a:pt x="4140997" y="952500"/>
                </a:cubicBezTo>
                <a:cubicBezTo>
                  <a:pt x="4153697" y="960967"/>
                  <a:pt x="4165445" y="971074"/>
                  <a:pt x="4179097" y="977900"/>
                </a:cubicBezTo>
                <a:cubicBezTo>
                  <a:pt x="4197317" y="987010"/>
                  <a:pt x="4251721" y="999231"/>
                  <a:pt x="4267997" y="1003300"/>
                </a:cubicBezTo>
                <a:cubicBezTo>
                  <a:pt x="4327264" y="999067"/>
                  <a:pt x="4386786" y="997542"/>
                  <a:pt x="4445797" y="990600"/>
                </a:cubicBezTo>
                <a:cubicBezTo>
                  <a:pt x="4487541" y="985689"/>
                  <a:pt x="4485114" y="970942"/>
                  <a:pt x="4521997" y="952500"/>
                </a:cubicBezTo>
                <a:cubicBezTo>
                  <a:pt x="4533971" y="946513"/>
                  <a:pt x="4547397" y="944033"/>
                  <a:pt x="4560097" y="939800"/>
                </a:cubicBezTo>
                <a:cubicBezTo>
                  <a:pt x="4564330" y="927100"/>
                  <a:pt x="4564434" y="912153"/>
                  <a:pt x="4572797" y="901700"/>
                </a:cubicBezTo>
                <a:cubicBezTo>
                  <a:pt x="4640530" y="817033"/>
                  <a:pt x="4585497" y="939800"/>
                  <a:pt x="4636297" y="838200"/>
                </a:cubicBezTo>
                <a:cubicBezTo>
                  <a:pt x="4674752" y="761291"/>
                  <a:pt x="4612920" y="840966"/>
                  <a:pt x="4661697" y="723900"/>
                </a:cubicBezTo>
                <a:cubicBezTo>
                  <a:pt x="4673438" y="695721"/>
                  <a:pt x="4702844" y="676660"/>
                  <a:pt x="4712497" y="647700"/>
                </a:cubicBezTo>
                <a:lnTo>
                  <a:pt x="4725197" y="609600"/>
                </a:lnTo>
                <a:cubicBezTo>
                  <a:pt x="4729430" y="575733"/>
                  <a:pt x="4725221" y="539689"/>
                  <a:pt x="4737897" y="508000"/>
                </a:cubicBezTo>
                <a:cubicBezTo>
                  <a:pt x="4743566" y="493828"/>
                  <a:pt x="4764078" y="473065"/>
                  <a:pt x="4775997" y="482600"/>
                </a:cubicBezTo>
                <a:cubicBezTo>
                  <a:pt x="4796904" y="499326"/>
                  <a:pt x="4792930" y="533400"/>
                  <a:pt x="4801397" y="558800"/>
                </a:cubicBezTo>
                <a:lnTo>
                  <a:pt x="4814097" y="596900"/>
                </a:lnTo>
                <a:cubicBezTo>
                  <a:pt x="4818330" y="609600"/>
                  <a:pt x="4819371" y="623861"/>
                  <a:pt x="4826797" y="635000"/>
                </a:cubicBezTo>
                <a:lnTo>
                  <a:pt x="4852197" y="673100"/>
                </a:lnTo>
                <a:cubicBezTo>
                  <a:pt x="4855185" y="691026"/>
                  <a:pt x="4871429" y="812921"/>
                  <a:pt x="4890297" y="825500"/>
                </a:cubicBezTo>
                <a:lnTo>
                  <a:pt x="4966497" y="876300"/>
                </a:lnTo>
                <a:cubicBezTo>
                  <a:pt x="4979197" y="872067"/>
                  <a:pt x="4993458" y="871026"/>
                  <a:pt x="5004597" y="863600"/>
                </a:cubicBezTo>
                <a:cubicBezTo>
                  <a:pt x="5025663" y="849556"/>
                  <a:pt x="5056383" y="810828"/>
                  <a:pt x="5068097" y="787400"/>
                </a:cubicBezTo>
                <a:cubicBezTo>
                  <a:pt x="5074084" y="775426"/>
                  <a:pt x="5076564" y="762000"/>
                  <a:pt x="5080797" y="749300"/>
                </a:cubicBezTo>
                <a:cubicBezTo>
                  <a:pt x="5105624" y="575512"/>
                  <a:pt x="5093440" y="680733"/>
                  <a:pt x="5106197" y="393700"/>
                </a:cubicBezTo>
                <a:cubicBezTo>
                  <a:pt x="5110712" y="292112"/>
                  <a:pt x="5111385" y="190310"/>
                  <a:pt x="5118897" y="88900"/>
                </a:cubicBezTo>
                <a:cubicBezTo>
                  <a:pt x="5119886" y="75550"/>
                  <a:pt x="5122131" y="60266"/>
                  <a:pt x="5131597" y="50800"/>
                </a:cubicBezTo>
                <a:cubicBezTo>
                  <a:pt x="5141063" y="41334"/>
                  <a:pt x="5157723" y="44087"/>
                  <a:pt x="5169697" y="38100"/>
                </a:cubicBezTo>
                <a:cubicBezTo>
                  <a:pt x="5268174" y="-11139"/>
                  <a:pt x="5150132" y="31922"/>
                  <a:pt x="5245897" y="0"/>
                </a:cubicBezTo>
                <a:cubicBezTo>
                  <a:pt x="5246677" y="130"/>
                  <a:pt x="5343742" y="12236"/>
                  <a:pt x="5360197" y="25400"/>
                </a:cubicBezTo>
                <a:cubicBezTo>
                  <a:pt x="5372116" y="34935"/>
                  <a:pt x="5373678" y="53965"/>
                  <a:pt x="5385597" y="63500"/>
                </a:cubicBezTo>
                <a:cubicBezTo>
                  <a:pt x="5396050" y="71863"/>
                  <a:pt x="5411723" y="70213"/>
                  <a:pt x="5423697" y="76200"/>
                </a:cubicBezTo>
                <a:cubicBezTo>
                  <a:pt x="5437349" y="83026"/>
                  <a:pt x="5449097" y="93133"/>
                  <a:pt x="5461797" y="101600"/>
                </a:cubicBezTo>
                <a:cubicBezTo>
                  <a:pt x="5470264" y="114300"/>
                  <a:pt x="5480371" y="126048"/>
                  <a:pt x="5487197" y="139700"/>
                </a:cubicBezTo>
                <a:cubicBezTo>
                  <a:pt x="5501712" y="168730"/>
                  <a:pt x="5505351" y="212317"/>
                  <a:pt x="5512597" y="241300"/>
                </a:cubicBezTo>
                <a:cubicBezTo>
                  <a:pt x="5515844" y="254287"/>
                  <a:pt x="5522287" y="266356"/>
                  <a:pt x="5525297" y="279400"/>
                </a:cubicBezTo>
                <a:cubicBezTo>
                  <a:pt x="5535005" y="321466"/>
                  <a:pt x="5507789" y="401632"/>
                  <a:pt x="5550697" y="406400"/>
                </a:cubicBezTo>
                <a:cubicBezTo>
                  <a:pt x="5694748" y="422406"/>
                  <a:pt x="5627048" y="413679"/>
                  <a:pt x="5753897" y="431800"/>
                </a:cubicBezTo>
                <a:cubicBezTo>
                  <a:pt x="5770830" y="427567"/>
                  <a:pt x="5787914" y="423895"/>
                  <a:pt x="5804697" y="419100"/>
                </a:cubicBezTo>
                <a:cubicBezTo>
                  <a:pt x="5817569" y="415422"/>
                  <a:pt x="5829410" y="406400"/>
                  <a:pt x="5842797" y="406400"/>
                </a:cubicBezTo>
                <a:cubicBezTo>
                  <a:pt x="5906438" y="406400"/>
                  <a:pt x="5969797" y="414867"/>
                  <a:pt x="6033297" y="419100"/>
                </a:cubicBezTo>
                <a:cubicBezTo>
                  <a:pt x="6045997" y="423333"/>
                  <a:pt x="6059423" y="425813"/>
                  <a:pt x="6071397" y="431800"/>
                </a:cubicBezTo>
                <a:cubicBezTo>
                  <a:pt x="6085049" y="438626"/>
                  <a:pt x="6095468" y="451187"/>
                  <a:pt x="6109497" y="457200"/>
                </a:cubicBezTo>
                <a:cubicBezTo>
                  <a:pt x="6125540" y="464076"/>
                  <a:pt x="6143364" y="465667"/>
                  <a:pt x="6160297" y="469900"/>
                </a:cubicBezTo>
                <a:cubicBezTo>
                  <a:pt x="6223797" y="512233"/>
                  <a:pt x="6189930" y="482600"/>
                  <a:pt x="6249197" y="571500"/>
                </a:cubicBezTo>
                <a:lnTo>
                  <a:pt x="6274597" y="609600"/>
                </a:lnTo>
                <a:cubicBezTo>
                  <a:pt x="6295877" y="694722"/>
                  <a:pt x="6276829" y="628253"/>
                  <a:pt x="6312697" y="723900"/>
                </a:cubicBezTo>
                <a:cubicBezTo>
                  <a:pt x="6317397" y="736435"/>
                  <a:pt x="6319410" y="750026"/>
                  <a:pt x="6325397" y="762000"/>
                </a:cubicBezTo>
                <a:cubicBezTo>
                  <a:pt x="6332223" y="775652"/>
                  <a:pt x="6344598" y="786152"/>
                  <a:pt x="6350797" y="800100"/>
                </a:cubicBezTo>
                <a:cubicBezTo>
                  <a:pt x="6361671" y="824566"/>
                  <a:pt x="6366253" y="851441"/>
                  <a:pt x="6376197" y="876300"/>
                </a:cubicBezTo>
                <a:cubicBezTo>
                  <a:pt x="6383228" y="893878"/>
                  <a:pt x="6394566" y="909522"/>
                  <a:pt x="6401597" y="927100"/>
                </a:cubicBezTo>
                <a:cubicBezTo>
                  <a:pt x="6417426" y="966673"/>
                  <a:pt x="6430341" y="1011998"/>
                  <a:pt x="6439697" y="1054100"/>
                </a:cubicBezTo>
                <a:cubicBezTo>
                  <a:pt x="6444380" y="1075172"/>
                  <a:pt x="6448164" y="1096433"/>
                  <a:pt x="6452397" y="1117600"/>
                </a:cubicBezTo>
                <a:cubicBezTo>
                  <a:pt x="6437375" y="1342932"/>
                  <a:pt x="6455132" y="1246359"/>
                  <a:pt x="6414297" y="1409700"/>
                </a:cubicBezTo>
                <a:cubicBezTo>
                  <a:pt x="6411308" y="1421657"/>
                  <a:pt x="6397179" y="1483693"/>
                  <a:pt x="6388897" y="1498600"/>
                </a:cubicBezTo>
                <a:cubicBezTo>
                  <a:pt x="6374072" y="1525285"/>
                  <a:pt x="6363497" y="1557867"/>
                  <a:pt x="6338097" y="1574800"/>
                </a:cubicBezTo>
                <a:lnTo>
                  <a:pt x="6299997" y="1600200"/>
                </a:lnTo>
                <a:cubicBezTo>
                  <a:pt x="6282608" y="1652368"/>
                  <a:pt x="6282130" y="1676078"/>
                  <a:pt x="6249197" y="1714500"/>
                </a:cubicBezTo>
                <a:cubicBezTo>
                  <a:pt x="6220146" y="1748393"/>
                  <a:pt x="6190939" y="1763030"/>
                  <a:pt x="6172997" y="1803400"/>
                </a:cubicBezTo>
                <a:cubicBezTo>
                  <a:pt x="6162123" y="1827866"/>
                  <a:pt x="6156064" y="1854200"/>
                  <a:pt x="6147597" y="1879600"/>
                </a:cubicBezTo>
                <a:cubicBezTo>
                  <a:pt x="6143364" y="1892300"/>
                  <a:pt x="6138144" y="1904713"/>
                  <a:pt x="6134897" y="1917700"/>
                </a:cubicBezTo>
                <a:cubicBezTo>
                  <a:pt x="6130664" y="1934633"/>
                  <a:pt x="6127213" y="1951782"/>
                  <a:pt x="6122197" y="1968500"/>
                </a:cubicBezTo>
                <a:cubicBezTo>
                  <a:pt x="6114504" y="1994145"/>
                  <a:pt x="6105264" y="2019300"/>
                  <a:pt x="6096797" y="2044700"/>
                </a:cubicBezTo>
                <a:cubicBezTo>
                  <a:pt x="6092564" y="2057400"/>
                  <a:pt x="6086722" y="2069673"/>
                  <a:pt x="6084097" y="2082800"/>
                </a:cubicBezTo>
                <a:cubicBezTo>
                  <a:pt x="6079864" y="2103967"/>
                  <a:pt x="6074946" y="2125008"/>
                  <a:pt x="6071397" y="2146300"/>
                </a:cubicBezTo>
                <a:cubicBezTo>
                  <a:pt x="6066476" y="2175827"/>
                  <a:pt x="6064568" y="2205847"/>
                  <a:pt x="6058697" y="2235200"/>
                </a:cubicBezTo>
                <a:cubicBezTo>
                  <a:pt x="6048056" y="2288403"/>
                  <a:pt x="6045571" y="2261451"/>
                  <a:pt x="6020597" y="2311400"/>
                </a:cubicBezTo>
                <a:cubicBezTo>
                  <a:pt x="6014610" y="2323374"/>
                  <a:pt x="6017363" y="2340034"/>
                  <a:pt x="6007897" y="2349500"/>
                </a:cubicBezTo>
                <a:cubicBezTo>
                  <a:pt x="5998431" y="2358966"/>
                  <a:pt x="5982497" y="2357967"/>
                  <a:pt x="5969797" y="2362200"/>
                </a:cubicBezTo>
                <a:cubicBezTo>
                  <a:pt x="5961330" y="2387600"/>
                  <a:pt x="5966674" y="2423548"/>
                  <a:pt x="5944397" y="2438400"/>
                </a:cubicBezTo>
                <a:lnTo>
                  <a:pt x="5868197" y="2489200"/>
                </a:lnTo>
                <a:cubicBezTo>
                  <a:pt x="5850604" y="2485681"/>
                  <a:pt x="5788564" y="2476004"/>
                  <a:pt x="5766597" y="2463800"/>
                </a:cubicBezTo>
                <a:cubicBezTo>
                  <a:pt x="5739912" y="2448975"/>
                  <a:pt x="5715797" y="2429933"/>
                  <a:pt x="5690397" y="2413000"/>
                </a:cubicBezTo>
                <a:lnTo>
                  <a:pt x="5652297" y="2387600"/>
                </a:lnTo>
                <a:cubicBezTo>
                  <a:pt x="5635364" y="2362200"/>
                  <a:pt x="5630457" y="2321053"/>
                  <a:pt x="5601497" y="2311400"/>
                </a:cubicBezTo>
                <a:lnTo>
                  <a:pt x="5525297" y="2286000"/>
                </a:lnTo>
                <a:cubicBezTo>
                  <a:pt x="5499897" y="2290233"/>
                  <a:pt x="5472129" y="2287184"/>
                  <a:pt x="5449097" y="2298700"/>
                </a:cubicBezTo>
                <a:cubicBezTo>
                  <a:pt x="5435445" y="2305526"/>
                  <a:pt x="5434490" y="2326007"/>
                  <a:pt x="5423697" y="2336800"/>
                </a:cubicBezTo>
                <a:cubicBezTo>
                  <a:pt x="5412904" y="2347593"/>
                  <a:pt x="5398297" y="2353733"/>
                  <a:pt x="5385597" y="2362200"/>
                </a:cubicBezTo>
                <a:cubicBezTo>
                  <a:pt x="5381364" y="2374900"/>
                  <a:pt x="5383790" y="2392519"/>
                  <a:pt x="5372897" y="2400300"/>
                </a:cubicBezTo>
                <a:cubicBezTo>
                  <a:pt x="5351110" y="2415862"/>
                  <a:pt x="5318974" y="2410848"/>
                  <a:pt x="5296697" y="2425700"/>
                </a:cubicBezTo>
                <a:cubicBezTo>
                  <a:pt x="5223198" y="2474699"/>
                  <a:pt x="5273785" y="2449581"/>
                  <a:pt x="5131597" y="2463800"/>
                </a:cubicBezTo>
                <a:cubicBezTo>
                  <a:pt x="5114664" y="2459567"/>
                  <a:pt x="5097515" y="2456116"/>
                  <a:pt x="5080797" y="2451100"/>
                </a:cubicBezTo>
                <a:cubicBezTo>
                  <a:pt x="5055152" y="2443407"/>
                  <a:pt x="5029997" y="2434167"/>
                  <a:pt x="5004597" y="2425700"/>
                </a:cubicBezTo>
                <a:cubicBezTo>
                  <a:pt x="4991897" y="2421467"/>
                  <a:pt x="4979484" y="2416247"/>
                  <a:pt x="4966497" y="2413000"/>
                </a:cubicBezTo>
                <a:cubicBezTo>
                  <a:pt x="4949564" y="2408767"/>
                  <a:pt x="4932415" y="2405316"/>
                  <a:pt x="4915697" y="2400300"/>
                </a:cubicBezTo>
                <a:cubicBezTo>
                  <a:pt x="4890052" y="2392607"/>
                  <a:pt x="4865472" y="2381394"/>
                  <a:pt x="4839497" y="2374900"/>
                </a:cubicBezTo>
                <a:cubicBezTo>
                  <a:pt x="4805630" y="2366433"/>
                  <a:pt x="4771015" y="2360539"/>
                  <a:pt x="4737897" y="2349500"/>
                </a:cubicBezTo>
                <a:cubicBezTo>
                  <a:pt x="4670837" y="2327147"/>
                  <a:pt x="4710936" y="2344226"/>
                  <a:pt x="4623597" y="2286000"/>
                </a:cubicBezTo>
                <a:lnTo>
                  <a:pt x="4585497" y="2260600"/>
                </a:lnTo>
                <a:cubicBezTo>
                  <a:pt x="4517764" y="2159000"/>
                  <a:pt x="4606664" y="2281767"/>
                  <a:pt x="4521997" y="2197100"/>
                </a:cubicBezTo>
                <a:cubicBezTo>
                  <a:pt x="4437330" y="2112433"/>
                  <a:pt x="4560097" y="2201333"/>
                  <a:pt x="4458497" y="2133600"/>
                </a:cubicBezTo>
                <a:cubicBezTo>
                  <a:pt x="4450030" y="2120900"/>
                  <a:pt x="4444584" y="2105551"/>
                  <a:pt x="4433097" y="2095500"/>
                </a:cubicBezTo>
                <a:cubicBezTo>
                  <a:pt x="4351498" y="2024101"/>
                  <a:pt x="4345463" y="2043557"/>
                  <a:pt x="4229897" y="2032000"/>
                </a:cubicBezTo>
                <a:cubicBezTo>
                  <a:pt x="4204497" y="2023533"/>
                  <a:pt x="4162164" y="1981200"/>
                  <a:pt x="4153697" y="2006600"/>
                </a:cubicBezTo>
                <a:lnTo>
                  <a:pt x="4102897" y="2159000"/>
                </a:lnTo>
                <a:cubicBezTo>
                  <a:pt x="4094531" y="2184099"/>
                  <a:pt x="4087178" y="2217295"/>
                  <a:pt x="4064797" y="2235200"/>
                </a:cubicBezTo>
                <a:cubicBezTo>
                  <a:pt x="4054344" y="2243563"/>
                  <a:pt x="4038671" y="2241913"/>
                  <a:pt x="4026697" y="2247900"/>
                </a:cubicBezTo>
                <a:cubicBezTo>
                  <a:pt x="4013045" y="2254726"/>
                  <a:pt x="4001297" y="2264833"/>
                  <a:pt x="3988597" y="2273300"/>
                </a:cubicBezTo>
                <a:cubicBezTo>
                  <a:pt x="3967922" y="2269854"/>
                  <a:pt x="3901095" y="2262788"/>
                  <a:pt x="3874297" y="2247900"/>
                </a:cubicBezTo>
                <a:cubicBezTo>
                  <a:pt x="3847612" y="2233075"/>
                  <a:pt x="3827057" y="2206753"/>
                  <a:pt x="3798097" y="2197100"/>
                </a:cubicBezTo>
                <a:cubicBezTo>
                  <a:pt x="3707417" y="2166873"/>
                  <a:pt x="3744174" y="2186552"/>
                  <a:pt x="3683797" y="2146300"/>
                </a:cubicBezTo>
                <a:cubicBezTo>
                  <a:pt x="3675330" y="2133600"/>
                  <a:pt x="3670316" y="2117735"/>
                  <a:pt x="3658397" y="2108200"/>
                </a:cubicBezTo>
                <a:cubicBezTo>
                  <a:pt x="3647944" y="2099837"/>
                  <a:pt x="3632271" y="2101487"/>
                  <a:pt x="3620297" y="2095500"/>
                </a:cubicBezTo>
                <a:cubicBezTo>
                  <a:pt x="3606645" y="2088674"/>
                  <a:pt x="3595849" y="2076926"/>
                  <a:pt x="3582197" y="2070100"/>
                </a:cubicBezTo>
                <a:cubicBezTo>
                  <a:pt x="3531760" y="2044881"/>
                  <a:pt x="3552792" y="2073596"/>
                  <a:pt x="3505997" y="2032000"/>
                </a:cubicBezTo>
                <a:cubicBezTo>
                  <a:pt x="3479149" y="2008135"/>
                  <a:pt x="3455197" y="1981200"/>
                  <a:pt x="3429797" y="1955800"/>
                </a:cubicBezTo>
                <a:cubicBezTo>
                  <a:pt x="3417097" y="1943100"/>
                  <a:pt x="3399729" y="1933764"/>
                  <a:pt x="3391697" y="1917700"/>
                </a:cubicBezTo>
                <a:cubicBezTo>
                  <a:pt x="3360418" y="1855141"/>
                  <a:pt x="3348470" y="1823673"/>
                  <a:pt x="3290097" y="1765300"/>
                </a:cubicBezTo>
                <a:cubicBezTo>
                  <a:pt x="3277397" y="1752600"/>
                  <a:pt x="3267697" y="1735922"/>
                  <a:pt x="3251997" y="1727200"/>
                </a:cubicBezTo>
                <a:cubicBezTo>
                  <a:pt x="3192295" y="1694032"/>
                  <a:pt x="3112087" y="1695429"/>
                  <a:pt x="3048797" y="1689100"/>
                </a:cubicBezTo>
                <a:cubicBezTo>
                  <a:pt x="3014930" y="1693333"/>
                  <a:pt x="2980777" y="1695695"/>
                  <a:pt x="2947197" y="1701800"/>
                </a:cubicBezTo>
                <a:cubicBezTo>
                  <a:pt x="2934026" y="1704195"/>
                  <a:pt x="2922484" y="1714500"/>
                  <a:pt x="2909097" y="1714500"/>
                </a:cubicBezTo>
                <a:cubicBezTo>
                  <a:pt x="2879163" y="1714500"/>
                  <a:pt x="2849830" y="1706033"/>
                  <a:pt x="2820197" y="1701800"/>
                </a:cubicBezTo>
                <a:cubicBezTo>
                  <a:pt x="2667586" y="1650930"/>
                  <a:pt x="2770734" y="1674993"/>
                  <a:pt x="2502697" y="1689100"/>
                </a:cubicBezTo>
                <a:cubicBezTo>
                  <a:pt x="2458754" y="1703748"/>
                  <a:pt x="2462175" y="1693944"/>
                  <a:pt x="2439197" y="1739900"/>
                </a:cubicBezTo>
                <a:cubicBezTo>
                  <a:pt x="2433210" y="1751874"/>
                  <a:pt x="2435963" y="1768534"/>
                  <a:pt x="2426497" y="1778000"/>
                </a:cubicBezTo>
                <a:cubicBezTo>
                  <a:pt x="2404911" y="1799586"/>
                  <a:pt x="2375697" y="1811867"/>
                  <a:pt x="2350297" y="1828800"/>
                </a:cubicBezTo>
                <a:lnTo>
                  <a:pt x="2312197" y="1854200"/>
                </a:lnTo>
                <a:cubicBezTo>
                  <a:pt x="2280275" y="1949965"/>
                  <a:pt x="2327049" y="1835636"/>
                  <a:pt x="2261397" y="1917700"/>
                </a:cubicBezTo>
                <a:cubicBezTo>
                  <a:pt x="2253034" y="1928153"/>
                  <a:pt x="2254684" y="1943826"/>
                  <a:pt x="2248697" y="1955800"/>
                </a:cubicBezTo>
                <a:cubicBezTo>
                  <a:pt x="2241871" y="1969452"/>
                  <a:pt x="2230123" y="1980248"/>
                  <a:pt x="2223297" y="1993900"/>
                </a:cubicBezTo>
                <a:cubicBezTo>
                  <a:pt x="2217310" y="2005874"/>
                  <a:pt x="2213501" y="2018932"/>
                  <a:pt x="2210597" y="2032000"/>
                </a:cubicBezTo>
                <a:cubicBezTo>
                  <a:pt x="2198980" y="2084277"/>
                  <a:pt x="2199064" y="2120853"/>
                  <a:pt x="2185197" y="2171700"/>
                </a:cubicBezTo>
                <a:cubicBezTo>
                  <a:pt x="2178152" y="2197531"/>
                  <a:pt x="2168264" y="2222500"/>
                  <a:pt x="2159797" y="2247900"/>
                </a:cubicBezTo>
                <a:cubicBezTo>
                  <a:pt x="2155564" y="2260600"/>
                  <a:pt x="2149722" y="2272873"/>
                  <a:pt x="2147097" y="2286000"/>
                </a:cubicBezTo>
                <a:cubicBezTo>
                  <a:pt x="2130974" y="2366616"/>
                  <a:pt x="2139632" y="2328559"/>
                  <a:pt x="2121697" y="2400300"/>
                </a:cubicBezTo>
                <a:cubicBezTo>
                  <a:pt x="2121083" y="2405826"/>
                  <a:pt x="2110613" y="2572789"/>
                  <a:pt x="2083597" y="2590800"/>
                </a:cubicBezTo>
                <a:lnTo>
                  <a:pt x="2045497" y="2616200"/>
                </a:lnTo>
                <a:cubicBezTo>
                  <a:pt x="2037030" y="2628900"/>
                  <a:pt x="2026296" y="2640352"/>
                  <a:pt x="2020097" y="2654300"/>
                </a:cubicBezTo>
                <a:cubicBezTo>
                  <a:pt x="1999977" y="2699571"/>
                  <a:pt x="2003787" y="2734110"/>
                  <a:pt x="1969297" y="2768600"/>
                </a:cubicBezTo>
                <a:cubicBezTo>
                  <a:pt x="1958504" y="2779393"/>
                  <a:pt x="1943897" y="2785533"/>
                  <a:pt x="1931197" y="2794000"/>
                </a:cubicBezTo>
                <a:cubicBezTo>
                  <a:pt x="1905797" y="2777067"/>
                  <a:pt x="1864650" y="2772160"/>
                  <a:pt x="1854997" y="2743200"/>
                </a:cubicBezTo>
                <a:cubicBezTo>
                  <a:pt x="1844668" y="2712212"/>
                  <a:pt x="1841516" y="2691619"/>
                  <a:pt x="1816897" y="2667000"/>
                </a:cubicBezTo>
                <a:cubicBezTo>
                  <a:pt x="1806104" y="2656207"/>
                  <a:pt x="1791497" y="2650067"/>
                  <a:pt x="1778797" y="2641600"/>
                </a:cubicBezTo>
                <a:cubicBezTo>
                  <a:pt x="1770431" y="2616501"/>
                  <a:pt x="1763078" y="2583305"/>
                  <a:pt x="1740697" y="2565400"/>
                </a:cubicBezTo>
                <a:cubicBezTo>
                  <a:pt x="1730244" y="2557037"/>
                  <a:pt x="1721647" y="2533650"/>
                  <a:pt x="1715297" y="2540000"/>
                </a:cubicBezTo>
                <a:close/>
              </a:path>
            </a:pathLst>
          </a:custGeom>
          <a:solidFill>
            <a:srgbClr val="28930F">
              <a:alpha val="50196"/>
            </a:srgb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p:cNvSpPr/>
          <p:nvPr/>
        </p:nvSpPr>
        <p:spPr>
          <a:xfrm>
            <a:off x="3962401" y="1676400"/>
            <a:ext cx="4648199" cy="9683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prst="softRound"/>
              <a:contourClr>
                <a:schemeClr val="accent2">
                  <a:shade val="75000"/>
                </a:schemeClr>
              </a:contourClr>
            </a:sp3d>
          </a:bodyPr>
          <a:lstStyle/>
          <a:p>
            <a:pPr algn="ctr" fontAlgn="auto">
              <a:spcBef>
                <a:spcPts val="0"/>
              </a:spcBef>
              <a:spcAft>
                <a:spcPts val="0"/>
              </a:spcAft>
            </a:pPr>
            <a:r>
              <a:rPr lang="en-US" sz="2800" b="1" dirty="0">
                <a:ln w="11430">
                  <a:noFill/>
                </a:ln>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38100" dist="38100" dir="2700000" algn="tl">
                    <a:srgbClr val="000000">
                      <a:alpha val="43137"/>
                    </a:srgbClr>
                  </a:outerShdw>
                </a:effectLst>
                <a:latin typeface="Arial" pitchFamily="34" charset="0"/>
                <a:cs typeface="Arial" pitchFamily="34" charset="0"/>
              </a:rPr>
              <a:t>Persian Empire</a:t>
            </a:r>
          </a:p>
        </p:txBody>
      </p:sp>
      <p:sp>
        <p:nvSpPr>
          <p:cNvPr id="9" name="Rectangle 8"/>
          <p:cNvSpPr/>
          <p:nvPr/>
        </p:nvSpPr>
        <p:spPr>
          <a:xfrm>
            <a:off x="2895600" y="3657600"/>
            <a:ext cx="10668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pc="100" dirty="0">
                <a:solidFill>
                  <a:prstClr val="black"/>
                </a:solidFill>
                <a:latin typeface="Arial" pitchFamily="34" charset="0"/>
                <a:cs typeface="Arial" pitchFamily="34" charset="0"/>
              </a:rPr>
              <a:t>EGYPT</a:t>
            </a:r>
          </a:p>
        </p:txBody>
      </p:sp>
      <p:sp>
        <p:nvSpPr>
          <p:cNvPr id="11" name="Rectangle 10"/>
          <p:cNvSpPr/>
          <p:nvPr/>
        </p:nvSpPr>
        <p:spPr>
          <a:xfrm>
            <a:off x="4953000" y="3810000"/>
            <a:ext cx="10668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pc="100" dirty="0">
                <a:solidFill>
                  <a:prstClr val="black"/>
                </a:solidFill>
                <a:latin typeface="Arial" pitchFamily="34" charset="0"/>
                <a:cs typeface="Arial" pitchFamily="34" charset="0"/>
              </a:rPr>
              <a:t>ARABIA</a:t>
            </a:r>
          </a:p>
        </p:txBody>
      </p:sp>
      <p:sp>
        <p:nvSpPr>
          <p:cNvPr id="12" name="Rectangle 11"/>
          <p:cNvSpPr/>
          <p:nvPr/>
        </p:nvSpPr>
        <p:spPr>
          <a:xfrm>
            <a:off x="3810000" y="2819400"/>
            <a:ext cx="12192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pc="100" dirty="0">
                <a:solidFill>
                  <a:prstClr val="black"/>
                </a:solidFill>
                <a:latin typeface="Arial" pitchFamily="34" charset="0"/>
                <a:cs typeface="Arial" pitchFamily="34" charset="0"/>
              </a:rPr>
              <a:t>CANAAN</a:t>
            </a:r>
          </a:p>
        </p:txBody>
      </p:sp>
      <p:sp>
        <p:nvSpPr>
          <p:cNvPr id="13" name="Rectangle 12"/>
          <p:cNvSpPr/>
          <p:nvPr/>
        </p:nvSpPr>
        <p:spPr>
          <a:xfrm>
            <a:off x="2895600" y="1828800"/>
            <a:ext cx="1643062"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pc="100" dirty="0">
                <a:solidFill>
                  <a:prstClr val="black"/>
                </a:solidFill>
                <a:latin typeface="Arial" pitchFamily="34" charset="0"/>
                <a:cs typeface="Arial" pitchFamily="34" charset="0"/>
              </a:rPr>
              <a:t>ASIA MINOR</a:t>
            </a:r>
          </a:p>
        </p:txBody>
      </p:sp>
      <p:sp>
        <p:nvSpPr>
          <p:cNvPr id="14" name="Rectangle 13"/>
          <p:cNvSpPr/>
          <p:nvPr/>
        </p:nvSpPr>
        <p:spPr>
          <a:xfrm>
            <a:off x="3962400" y="2286000"/>
            <a:ext cx="2819400" cy="3229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pc="100" dirty="0">
                <a:solidFill>
                  <a:prstClr val="black"/>
                </a:solidFill>
                <a:latin typeface="Arial" pitchFamily="34" charset="0"/>
                <a:cs typeface="Arial" pitchFamily="34" charset="0"/>
              </a:rPr>
              <a:t>MESOPOTAMIA</a:t>
            </a:r>
          </a:p>
        </p:txBody>
      </p:sp>
      <p:sp>
        <p:nvSpPr>
          <p:cNvPr id="15" name="Rectangle 1"/>
          <p:cNvSpPr>
            <a:spLocks noChangeArrowheads="1"/>
          </p:cNvSpPr>
          <p:nvPr/>
        </p:nvSpPr>
        <p:spPr bwMode="auto">
          <a:xfrm>
            <a:off x="914400" y="3657600"/>
            <a:ext cx="3733800" cy="267765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800" dirty="0">
                <a:ln w="3175">
                  <a:solidFill>
                    <a:prstClr val="black"/>
                  </a:solidFill>
                </a:ln>
                <a:solidFill>
                  <a:srgbClr val="009200"/>
                </a:solidFill>
                <a:cs typeface="Arial" charset="0"/>
              </a:rPr>
              <a:t>At the end</a:t>
            </a:r>
          </a:p>
          <a:p>
            <a:r>
              <a:rPr lang="en-US" sz="2800" dirty="0">
                <a:ln w="3175">
                  <a:solidFill>
                    <a:prstClr val="black"/>
                  </a:solidFill>
                </a:ln>
                <a:solidFill>
                  <a:srgbClr val="009200"/>
                </a:solidFill>
                <a:cs typeface="Arial" charset="0"/>
              </a:rPr>
              <a:t>of 70 years</a:t>
            </a:r>
          </a:p>
          <a:p>
            <a:r>
              <a:rPr lang="en-US" sz="2800" dirty="0">
                <a:ln w="3175">
                  <a:solidFill>
                    <a:prstClr val="black"/>
                  </a:solidFill>
                </a:ln>
                <a:solidFill>
                  <a:srgbClr val="009200"/>
                </a:solidFill>
                <a:cs typeface="Arial" charset="0"/>
              </a:rPr>
              <a:t>Babylon was captured by Persia.  The first Persian King was Cyrus.</a:t>
            </a:r>
          </a:p>
        </p:txBody>
      </p:sp>
    </p:spTree>
    <p:extLst>
      <p:ext uri="{BB962C8B-B14F-4D97-AF65-F5344CB8AC3E}">
        <p14:creationId xmlns:p14="http://schemas.microsoft.com/office/powerpoint/2010/main" val="10998447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3" descr="Nicolas Poussin. The Battle of Joshua with Amalekites."/>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1" name="Picture 2" descr="Nicolas Poussin. The Battle of Joshua with Amalekites."/>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1219200"/>
            <a:ext cx="9144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Text Box 4"/>
          <p:cNvSpPr txBox="1">
            <a:spLocks noChangeArrowheads="1"/>
          </p:cNvSpPr>
          <p:nvPr/>
        </p:nvSpPr>
        <p:spPr bwMode="auto">
          <a:xfrm>
            <a:off x="762000" y="648831"/>
            <a:ext cx="7620000" cy="2246769"/>
          </a:xfrm>
          <a:prstGeom prst="rect">
            <a:avLst/>
          </a:prstGeom>
          <a:solidFill>
            <a:schemeClr val="bg1"/>
          </a:solidFill>
          <a:ln w="5715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sz="2000" dirty="0">
                <a:latin typeface="Times New Roman" pitchFamily="18" charset="0"/>
              </a:rPr>
              <a:t>Esther 9</a:t>
            </a:r>
          </a:p>
          <a:p>
            <a:pPr algn="just" eaLnBrk="1" hangingPunct="1"/>
            <a:r>
              <a:rPr lang="en-US" sz="2000" dirty="0">
                <a:latin typeface="Times New Roman" pitchFamily="18" charset="0"/>
              </a:rPr>
              <a:t>“</a:t>
            </a:r>
            <a:r>
              <a:rPr lang="en-US" sz="2000" baseline="30000" dirty="0">
                <a:latin typeface="Times New Roman" pitchFamily="18" charset="0"/>
              </a:rPr>
              <a:t>15</a:t>
            </a:r>
            <a:r>
              <a:rPr lang="en-US" sz="2000" dirty="0">
                <a:latin typeface="Times New Roman" pitchFamily="18" charset="0"/>
              </a:rPr>
              <a:t>For the Jews that were in Shushan gathered themselves together on the fourteenth day also of the month Adar, and slew three hundred men at Shushan; but on the prey they laid not their hand.  </a:t>
            </a:r>
            <a:r>
              <a:rPr lang="en-US" sz="2000" baseline="30000" dirty="0">
                <a:latin typeface="Times New Roman" pitchFamily="18" charset="0"/>
              </a:rPr>
              <a:t>16</a:t>
            </a:r>
            <a:r>
              <a:rPr lang="en-US" sz="2000" dirty="0">
                <a:latin typeface="Times New Roman" pitchFamily="18" charset="0"/>
              </a:rPr>
              <a:t>But the other Jews that were in the king’s provinces gathered themselves together, and stood for their lives, and had rest from their enemies, and slew of their foes seventy and five thousand, but they laid not their hands on the prey.”</a:t>
            </a:r>
            <a:endParaRPr lang="en-US" sz="2400" b="1" dirty="0">
              <a:latin typeface="Times New Roman" pitchFamily="18" charset="0"/>
            </a:endParaRPr>
          </a:p>
        </p:txBody>
      </p:sp>
    </p:spTree>
  </p:cSld>
  <p:clrMapOvr>
    <a:masterClrMapping/>
  </p:clrMapOvr>
  <p:transition spd="slow">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6200" y="1828800"/>
            <a:ext cx="8991600" cy="496373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4754" name="Text Box 3"/>
          <p:cNvSpPr txBox="1">
            <a:spLocks noChangeArrowheads="1"/>
          </p:cNvSpPr>
          <p:nvPr/>
        </p:nvSpPr>
        <p:spPr bwMode="auto">
          <a:xfrm>
            <a:off x="685800" y="648578"/>
            <a:ext cx="7696200" cy="1485022"/>
          </a:xfrm>
          <a:prstGeom prst="rect">
            <a:avLst/>
          </a:prstGeom>
          <a:solidFill>
            <a:schemeClr val="bg1"/>
          </a:solidFill>
          <a:ln w="5715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sz="2000" dirty="0">
                <a:latin typeface="Times New Roman" pitchFamily="18" charset="0"/>
              </a:rPr>
              <a:t>Esther 9</a:t>
            </a:r>
          </a:p>
          <a:p>
            <a:pPr algn="just" eaLnBrk="1" hangingPunct="1"/>
            <a:endParaRPr lang="en-US" sz="1050" dirty="0">
              <a:latin typeface="Times New Roman" pitchFamily="18" charset="0"/>
            </a:endParaRPr>
          </a:p>
          <a:p>
            <a:pPr algn="just" eaLnBrk="1" hangingPunct="1"/>
            <a:r>
              <a:rPr lang="en-US" sz="2000" dirty="0">
                <a:latin typeface="Times New Roman" pitchFamily="18" charset="0"/>
              </a:rPr>
              <a:t>“</a:t>
            </a:r>
            <a:r>
              <a:rPr lang="en-US" sz="2000" baseline="30000" dirty="0">
                <a:latin typeface="Times New Roman" pitchFamily="18" charset="0"/>
              </a:rPr>
              <a:t>18</a:t>
            </a:r>
            <a:r>
              <a:rPr lang="en-US" sz="2000" dirty="0">
                <a:latin typeface="Times New Roman" pitchFamily="18" charset="0"/>
              </a:rPr>
              <a:t>But the Jews that were at Shushan assembled together on the thirteenth day thereof; and on the fourteenth thereof; and on the fifteenth day of the same they rested, and made it a day of feasting and gladness,”</a:t>
            </a:r>
          </a:p>
        </p:txBody>
      </p:sp>
      <p:sp>
        <p:nvSpPr>
          <p:cNvPr id="6" name="Text Box 3"/>
          <p:cNvSpPr txBox="1">
            <a:spLocks noChangeArrowheads="1"/>
          </p:cNvSpPr>
          <p:nvPr/>
        </p:nvSpPr>
        <p:spPr bwMode="auto">
          <a:xfrm>
            <a:off x="685800" y="645602"/>
            <a:ext cx="7696200" cy="1792798"/>
          </a:xfrm>
          <a:prstGeom prst="rect">
            <a:avLst/>
          </a:prstGeom>
          <a:solidFill>
            <a:schemeClr val="bg1"/>
          </a:solidFill>
          <a:ln w="57150">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sz="2000" dirty="0">
                <a:latin typeface="Times New Roman" pitchFamily="18" charset="0"/>
                <a:cs typeface="Times New Roman" pitchFamily="18" charset="0"/>
              </a:rPr>
              <a:t>Esther 9:28</a:t>
            </a:r>
          </a:p>
          <a:p>
            <a:pPr algn="just" eaLnBrk="1" hangingPunct="1"/>
            <a:endParaRPr lang="en-US" sz="1050" dirty="0">
              <a:latin typeface="Times New Roman" pitchFamily="18" charset="0"/>
              <a:cs typeface="Times New Roman" pitchFamily="18" charset="0"/>
            </a:endParaRPr>
          </a:p>
          <a:p>
            <a:pPr algn="just" eaLnBrk="1" hangingPunct="1"/>
            <a:r>
              <a:rPr lang="en-US" sz="2000" dirty="0">
                <a:latin typeface="Times New Roman" pitchFamily="18" charset="0"/>
                <a:cs typeface="Times New Roman" pitchFamily="18" charset="0"/>
              </a:rPr>
              <a:t>“. . . these days should be remembered and kept throughout every generation, every family, every province, and every city; and that these days of Purim should not fail from among the Jews, nor the memorial of them perish from their seed.”</a:t>
            </a:r>
          </a:p>
        </p:txBody>
      </p:sp>
      <p:sp>
        <p:nvSpPr>
          <p:cNvPr id="7" name="Rectangular Callout 6"/>
          <p:cNvSpPr/>
          <p:nvPr/>
        </p:nvSpPr>
        <p:spPr>
          <a:xfrm>
            <a:off x="2362200" y="3048000"/>
            <a:ext cx="5715000" cy="2895600"/>
          </a:xfrm>
          <a:prstGeom prst="wedgeRectCallout">
            <a:avLst>
              <a:gd name="adj1" fmla="val -53627"/>
              <a:gd name="adj2" fmla="val -81864"/>
            </a:avLst>
          </a:prstGeom>
          <a:solidFill>
            <a:schemeClr val="bg1"/>
          </a:solidFill>
          <a:ln w="76200">
            <a:solidFill>
              <a:srgbClr val="DE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400" dirty="0">
                <a:solidFill>
                  <a:schemeClr val="tx1"/>
                </a:solidFill>
              </a:rPr>
              <a:t>Purim—</a:t>
            </a:r>
          </a:p>
          <a:p>
            <a:pPr algn="just">
              <a:defRPr/>
            </a:pPr>
            <a:r>
              <a:rPr lang="en-US" sz="2400" dirty="0">
                <a:solidFill>
                  <a:schemeClr val="tx1"/>
                </a:solidFill>
              </a:rPr>
              <a:t>From </a:t>
            </a:r>
            <a:r>
              <a:rPr lang="en-US" sz="2400" i="1" dirty="0">
                <a:solidFill>
                  <a:schemeClr val="tx1"/>
                </a:solidFill>
              </a:rPr>
              <a:t>Pur</a:t>
            </a:r>
            <a:r>
              <a:rPr lang="en-US" sz="2400" dirty="0">
                <a:solidFill>
                  <a:schemeClr val="tx1"/>
                </a:solidFill>
              </a:rPr>
              <a:t>, a Persian word which signifies </a:t>
            </a:r>
            <a:r>
              <a:rPr lang="en-US" sz="2400" i="1" dirty="0">
                <a:solidFill>
                  <a:schemeClr val="tx1"/>
                </a:solidFill>
              </a:rPr>
              <a:t>a lot</a:t>
            </a:r>
            <a:r>
              <a:rPr lang="en-US" sz="2400" dirty="0">
                <a:solidFill>
                  <a:schemeClr val="tx1"/>
                </a:solidFill>
              </a:rPr>
              <a:t>, because Haman had by lot determined this to be the time of the Jews’ destruction, but the Lord, at whose disposal the lot is, had determined it to be the time of their triumph.</a:t>
            </a:r>
          </a:p>
        </p:txBody>
      </p:sp>
    </p:spTree>
    <p:extLst>
      <p:ext uri="{BB962C8B-B14F-4D97-AF65-F5344CB8AC3E}">
        <p14:creationId xmlns:p14="http://schemas.microsoft.com/office/powerpoint/2010/main" val="335400052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800" decel="100000"/>
                                        <p:tgtEl>
                                          <p:spTgt spid="7"/>
                                        </p:tgtEl>
                                      </p:cBhvr>
                                    </p:animEffect>
                                    <p:anim calcmode="lin" valueType="num">
                                      <p:cBhvr>
                                        <p:cTn id="18" dur="800" decel="100000" fill="hold"/>
                                        <p:tgtEl>
                                          <p:spTgt spid="7"/>
                                        </p:tgtEl>
                                        <p:attrNameLst>
                                          <p:attrName>style.rotation</p:attrName>
                                        </p:attrNameLst>
                                      </p:cBhvr>
                                      <p:tavLst>
                                        <p:tav tm="0">
                                          <p:val>
                                            <p:fltVal val="-90"/>
                                          </p:val>
                                        </p:tav>
                                        <p:tav tm="100000">
                                          <p:val>
                                            <p:fltVal val="0"/>
                                          </p:val>
                                        </p:tav>
                                      </p:tavLst>
                                    </p:anim>
                                    <p:anim calcmode="lin" valueType="num">
                                      <p:cBhvr>
                                        <p:cTn id="19" dur="800" decel="100000" fill="hold"/>
                                        <p:tgtEl>
                                          <p:spTgt spid="7"/>
                                        </p:tgtEl>
                                        <p:attrNameLst>
                                          <p:attrName>ppt_x</p:attrName>
                                        </p:attrNameLst>
                                      </p:cBhvr>
                                      <p:tavLst>
                                        <p:tav tm="0">
                                          <p:val>
                                            <p:strVal val="#ppt_x+0.4"/>
                                          </p:val>
                                        </p:tav>
                                        <p:tav tm="100000">
                                          <p:val>
                                            <p:strVal val="#ppt_x-0.05"/>
                                          </p:val>
                                        </p:tav>
                                      </p:tavLst>
                                    </p:anim>
                                    <p:anim calcmode="lin" valueType="num">
                                      <p:cBhvr>
                                        <p:cTn id="20" dur="800" decel="100000" fill="hold"/>
                                        <p:tgtEl>
                                          <p:spTgt spid="7"/>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5800" y="838200"/>
            <a:ext cx="2971800" cy="4495800"/>
          </a:xfrm>
          <a:prstGeom prst="rect">
            <a:avLst/>
          </a:prstGeom>
          <a:no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400" dirty="0">
                <a:solidFill>
                  <a:schemeClr val="bg1"/>
                </a:solidFill>
              </a:rPr>
              <a:t>Esther was queen for 13 years.  It is thought that she lived far into the reign of her stepson, Artaxerxes.</a:t>
            </a:r>
          </a:p>
        </p:txBody>
      </p:sp>
      <p:pic>
        <p:nvPicPr>
          <p:cNvPr id="9218" name="Picture 2" descr="C:\users\sheila\desktop\bible study\ultimate royality free\1-bib pics-ot\esther\_esther.jpg"/>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4051300" y="1143000"/>
            <a:ext cx="4338574" cy="3962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flipH="1">
            <a:off x="381000" y="1417638"/>
            <a:ext cx="3295063" cy="4716462"/>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
        <p:nvSpPr>
          <p:cNvPr id="2" name="Title 1">
            <a:extLst>
              <a:ext uri="{FF2B5EF4-FFF2-40B4-BE49-F238E27FC236}">
                <a16:creationId xmlns="" xmlns:a16="http://schemas.microsoft.com/office/drawing/2014/main" id="{59897451-EF29-4A2A-838C-4754B4B1CD47}"/>
              </a:ext>
            </a:extLst>
          </p:cNvPr>
          <p:cNvSpPr>
            <a:spLocks noGrp="1"/>
          </p:cNvSpPr>
          <p:nvPr>
            <p:ph type="title"/>
          </p:nvPr>
        </p:nvSpPr>
        <p:spPr>
          <a:xfrm>
            <a:off x="4800600" y="22123"/>
            <a:ext cx="4038599" cy="1143000"/>
          </a:xfrm>
        </p:spPr>
        <p:txBody>
          <a:bodyPr/>
          <a:lstStyle/>
          <a:p>
            <a:r>
              <a:rPr lang="en-US" sz="3200" b="1" u="sng" dirty="0">
                <a:solidFill>
                  <a:schemeClr val="bg1"/>
                </a:solidFill>
              </a:rPr>
              <a:t>Esther &amp; Mordecai</a:t>
            </a:r>
            <a:r>
              <a:rPr lang="en-US" sz="3200" b="1" dirty="0">
                <a:solidFill>
                  <a:schemeClr val="bg1"/>
                </a:solidFill>
              </a:rPr>
              <a:t/>
            </a:r>
            <a:br>
              <a:rPr lang="en-US" sz="3200" b="1" dirty="0">
                <a:solidFill>
                  <a:schemeClr val="bg1"/>
                </a:solidFill>
              </a:rPr>
            </a:br>
            <a:r>
              <a:rPr lang="en-US" sz="3200" b="1" dirty="0">
                <a:solidFill>
                  <a:schemeClr val="bg1"/>
                </a:solidFill>
              </a:rPr>
              <a:t>Servants of God</a:t>
            </a:r>
          </a:p>
        </p:txBody>
      </p:sp>
      <p:sp>
        <p:nvSpPr>
          <p:cNvPr id="5" name="Content Placeholder 4">
            <a:extLst>
              <a:ext uri="{FF2B5EF4-FFF2-40B4-BE49-F238E27FC236}">
                <a16:creationId xmlns="" xmlns:a16="http://schemas.microsoft.com/office/drawing/2014/main" id="{50882DA3-F8E7-4AE7-94F5-90A07E59F76F}"/>
              </a:ext>
            </a:extLst>
          </p:cNvPr>
          <p:cNvSpPr>
            <a:spLocks noGrp="1"/>
          </p:cNvSpPr>
          <p:nvPr>
            <p:ph sz="half" idx="2"/>
          </p:nvPr>
        </p:nvSpPr>
        <p:spPr>
          <a:xfrm>
            <a:off x="4038600" y="1165123"/>
            <a:ext cx="5105400" cy="5692877"/>
          </a:xfrm>
        </p:spPr>
        <p:txBody>
          <a:bodyPr/>
          <a:lstStyle/>
          <a:p>
            <a:pPr marL="514350" indent="-514350">
              <a:buFont typeface="+mj-lt"/>
              <a:buAutoNum type="arabicPeriod"/>
            </a:pPr>
            <a:r>
              <a:rPr lang="en-US" dirty="0">
                <a:solidFill>
                  <a:schemeClr val="bg1"/>
                </a:solidFill>
              </a:rPr>
              <a:t>God does work behind the scenes to provide for His people.</a:t>
            </a:r>
          </a:p>
          <a:p>
            <a:pPr marL="914400" lvl="1" indent="-514350"/>
            <a:r>
              <a:rPr lang="en-US" dirty="0">
                <a:solidFill>
                  <a:schemeClr val="bg1"/>
                </a:solidFill>
              </a:rPr>
              <a:t>Matthew 6:25-34, 28:18-20</a:t>
            </a:r>
          </a:p>
          <a:p>
            <a:pPr marL="914400" lvl="1" indent="-514350"/>
            <a:r>
              <a:rPr lang="en-US" dirty="0">
                <a:solidFill>
                  <a:schemeClr val="bg1"/>
                </a:solidFill>
              </a:rPr>
              <a:t>1 Peter 5:6-7</a:t>
            </a:r>
          </a:p>
          <a:p>
            <a:pPr marL="914400" lvl="1" indent="-514350"/>
            <a:r>
              <a:rPr lang="en-US" dirty="0">
                <a:solidFill>
                  <a:schemeClr val="bg1"/>
                </a:solidFill>
              </a:rPr>
              <a:t>Psalm 34:15</a:t>
            </a:r>
          </a:p>
          <a:p>
            <a:pPr marL="514350" indent="-514350">
              <a:buFont typeface="+mj-lt"/>
              <a:buAutoNum type="arabicPeriod"/>
            </a:pPr>
            <a:r>
              <a:rPr lang="en-US" dirty="0">
                <a:solidFill>
                  <a:schemeClr val="bg1"/>
                </a:solidFill>
              </a:rPr>
              <a:t>Although there may always be someone else to pick-up and do it, we are expected to do our part.</a:t>
            </a:r>
          </a:p>
          <a:p>
            <a:pPr marL="914400" lvl="1" indent="-514350"/>
            <a:r>
              <a:rPr lang="en-US" dirty="0">
                <a:solidFill>
                  <a:schemeClr val="bg1"/>
                </a:solidFill>
              </a:rPr>
              <a:t>Esther 4:13-14</a:t>
            </a:r>
          </a:p>
          <a:p>
            <a:pPr marL="914400" lvl="1" indent="-514350"/>
            <a:r>
              <a:rPr lang="en-US" dirty="0">
                <a:solidFill>
                  <a:schemeClr val="bg1"/>
                </a:solidFill>
              </a:rPr>
              <a:t>Ephesians 4:15-16</a:t>
            </a:r>
          </a:p>
        </p:txBody>
      </p:sp>
    </p:spTree>
    <p:extLst>
      <p:ext uri="{BB962C8B-B14F-4D97-AF65-F5344CB8AC3E}">
        <p14:creationId xmlns:p14="http://schemas.microsoft.com/office/powerpoint/2010/main" val="5779948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ipe(down)">
                                      <p:cBhvr>
                                        <p:cTn id="10" dur="500"/>
                                        <p:tgtEl>
                                          <p:spTgt spid="5">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wipe(down)">
                                      <p:cBhvr>
                                        <p:cTn id="13" dur="500"/>
                                        <p:tgtEl>
                                          <p:spTgt spid="5">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wipe(down)">
                                      <p:cBhvr>
                                        <p:cTn id="16" dur="500"/>
                                        <p:tgtEl>
                                          <p:spTgt spid="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wipe(down)">
                                      <p:cBhvr>
                                        <p:cTn id="21" dur="500"/>
                                        <p:tgtEl>
                                          <p:spTgt spid="5">
                                            <p:txEl>
                                              <p:pRg st="4" end="4"/>
                                            </p:tx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Effect transition="in" filter="wipe(down)">
                                      <p:cBhvr>
                                        <p:cTn id="24" dur="500"/>
                                        <p:tgtEl>
                                          <p:spTgt spid="5">
                                            <p:txEl>
                                              <p:pRg st="5" end="5"/>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wipe(down)">
                                      <p:cBhvr>
                                        <p:cTn id="2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25287" y="-3314"/>
            <a:ext cx="4575313" cy="6861313"/>
          </a:xfrm>
          <a:prstGeom prst="rect">
            <a:avLst/>
          </a:prstGeom>
          <a:ln w="38100" cap="sq">
            <a:solidFill>
              <a:srgbClr val="000000"/>
            </a:solidFill>
            <a:prstDash val="solid"/>
            <a:miter lim="800000"/>
          </a:ln>
          <a:effectLst>
            <a:outerShdw blurRad="50800" dist="38100" dir="2700000" algn="tl" rotWithShape="0">
              <a:srgbClr val="000000">
                <a:alpha val="43000"/>
              </a:srgbClr>
            </a:outerShdw>
            <a:softEdge rad="63500"/>
          </a:effectLst>
          <a:extLst>
            <a:ext uri="{909E8E84-426E-40DD-AFC4-6F175D3DCCD1}">
              <a14:hiddenFill xmlns:a14="http://schemas.microsoft.com/office/drawing/2010/main">
                <a:solidFill>
                  <a:schemeClr val="accent1"/>
                </a:solidFill>
              </a14:hiddenFill>
            </a:ext>
          </a:extLst>
        </p:spPr>
      </p:pic>
      <p:sp>
        <p:nvSpPr>
          <p:cNvPr id="8" name="Rectangle 7"/>
          <p:cNvSpPr/>
          <p:nvPr/>
        </p:nvSpPr>
        <p:spPr>
          <a:xfrm>
            <a:off x="4191000" y="1143000"/>
            <a:ext cx="4572000" cy="464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FF"/>
                </a:solidFill>
                <a:latin typeface="Arial" pitchFamily="34" charset="0"/>
                <a:cs typeface="Arial" pitchFamily="34" charset="0"/>
              </a:rPr>
              <a:t>THE BIBLE VISUALIZED</a:t>
            </a:r>
          </a:p>
          <a:p>
            <a:pPr algn="ctr"/>
            <a:endParaRPr lang="en-US" sz="500" b="1" dirty="0">
              <a:solidFill>
                <a:srgbClr val="FFFFFF"/>
              </a:solidFill>
              <a:effectLst>
                <a:reflection blurRad="6350" stA="50000" endA="300" endPos="50000" dist="29997" dir="5400000" sy="-100000" algn="bl" rotWithShape="0"/>
              </a:effectLst>
              <a:latin typeface="Arial" pitchFamily="34" charset="0"/>
              <a:cs typeface="Arial" pitchFamily="34" charset="0"/>
            </a:endParaRPr>
          </a:p>
          <a:p>
            <a:pPr algn="ctr"/>
            <a:r>
              <a:rPr lang="en-US" sz="2000" b="1" dirty="0">
                <a:solidFill>
                  <a:srgbClr val="FFFFFF"/>
                </a:solidFill>
                <a:latin typeface="Arial" pitchFamily="34" charset="0"/>
                <a:cs typeface="Arial" pitchFamily="34" charset="0"/>
              </a:rPr>
              <a:t>Produced By Ethical Media</a:t>
            </a:r>
          </a:p>
          <a:p>
            <a:pPr algn="ctr"/>
            <a:endParaRPr lang="en-US" sz="2000" b="1" dirty="0">
              <a:solidFill>
                <a:srgbClr val="FFFFFF"/>
              </a:solidFill>
              <a:latin typeface="Arial" pitchFamily="34" charset="0"/>
              <a:cs typeface="Arial" pitchFamily="34" charset="0"/>
            </a:endParaRPr>
          </a:p>
          <a:p>
            <a:pPr algn="ctr"/>
            <a:r>
              <a:rPr lang="en-US" sz="2000" b="1" dirty="0">
                <a:solidFill>
                  <a:srgbClr val="FFFFFF"/>
                </a:solidFill>
                <a:latin typeface="Arial" pitchFamily="34" charset="0"/>
                <a:cs typeface="Arial" pitchFamily="34" charset="0"/>
              </a:rPr>
              <a:t>Executive Producer</a:t>
            </a:r>
          </a:p>
          <a:p>
            <a:pPr algn="ctr"/>
            <a:r>
              <a:rPr lang="en-US" sz="2000" b="1" dirty="0">
                <a:solidFill>
                  <a:srgbClr val="FFFFFF"/>
                </a:solidFill>
                <a:latin typeface="Arial" pitchFamily="34" charset="0"/>
                <a:cs typeface="Arial" pitchFamily="34" charset="0"/>
              </a:rPr>
              <a:t>Gary McDade</a:t>
            </a:r>
          </a:p>
          <a:p>
            <a:pPr algn="ctr"/>
            <a:endParaRPr lang="en-US" sz="1400" b="1" dirty="0">
              <a:solidFill>
                <a:srgbClr val="FFFFFF"/>
              </a:solidFill>
              <a:latin typeface="Arial" pitchFamily="34" charset="0"/>
              <a:cs typeface="Arial" pitchFamily="34" charset="0"/>
            </a:endParaRPr>
          </a:p>
          <a:p>
            <a:pPr algn="ctr"/>
            <a:r>
              <a:rPr lang="en-US" sz="2000" b="1" dirty="0">
                <a:solidFill>
                  <a:srgbClr val="FFFFFF"/>
                </a:solidFill>
                <a:latin typeface="Arial" pitchFamily="34" charset="0"/>
                <a:cs typeface="Arial" pitchFamily="34" charset="0"/>
              </a:rPr>
              <a:t>Graphics</a:t>
            </a:r>
          </a:p>
          <a:p>
            <a:pPr algn="ctr"/>
            <a:r>
              <a:rPr lang="en-US" sz="2000" b="1" dirty="0">
                <a:solidFill>
                  <a:srgbClr val="FFFFFF"/>
                </a:solidFill>
                <a:latin typeface="Arial" pitchFamily="34" charset="0"/>
                <a:cs typeface="Arial" pitchFamily="34" charset="0"/>
              </a:rPr>
              <a:t>Sheila McDade</a:t>
            </a:r>
          </a:p>
          <a:p>
            <a:pPr algn="ctr"/>
            <a:endParaRPr lang="en-US" sz="1400" b="1" dirty="0">
              <a:solidFill>
                <a:srgbClr val="FFFFFF"/>
              </a:solidFill>
              <a:latin typeface="Arial" pitchFamily="34" charset="0"/>
              <a:cs typeface="Arial" pitchFamily="34" charset="0"/>
            </a:endParaRPr>
          </a:p>
          <a:p>
            <a:pPr algn="ctr"/>
            <a:r>
              <a:rPr lang="en-US" sz="2000" b="1" dirty="0">
                <a:solidFill>
                  <a:srgbClr val="FFFFFF"/>
                </a:solidFill>
                <a:latin typeface="Arial" pitchFamily="34" charset="0"/>
                <a:cs typeface="Arial" pitchFamily="34" charset="0"/>
              </a:rPr>
              <a:t>Research</a:t>
            </a:r>
          </a:p>
          <a:p>
            <a:pPr algn="ctr"/>
            <a:r>
              <a:rPr lang="en-US" sz="2000" b="1" dirty="0">
                <a:solidFill>
                  <a:srgbClr val="FFFFFF"/>
                </a:solidFill>
                <a:latin typeface="Arial" pitchFamily="34" charset="0"/>
                <a:cs typeface="Arial" pitchFamily="34" charset="0"/>
              </a:rPr>
              <a:t>Jason McDade</a:t>
            </a:r>
          </a:p>
          <a:p>
            <a:pPr algn="ctr"/>
            <a:endParaRPr lang="en-US" sz="2000" b="1" dirty="0">
              <a:solidFill>
                <a:srgbClr val="FFFFFF"/>
              </a:solidFill>
              <a:latin typeface="Arial" pitchFamily="34" charset="0"/>
              <a:cs typeface="Arial" pitchFamily="34" charset="0"/>
            </a:endParaRPr>
          </a:p>
          <a:p>
            <a:pPr algn="ctr"/>
            <a:r>
              <a:rPr lang="en-US" sz="2400" b="1" dirty="0">
                <a:solidFill>
                  <a:srgbClr val="FFFFFF"/>
                </a:solidFill>
                <a:latin typeface="Arial" pitchFamily="34" charset="0"/>
                <a:cs typeface="Arial" pitchFamily="34" charset="0"/>
              </a:rPr>
              <a:t>SOURCES</a:t>
            </a:r>
            <a:endParaRPr lang="en-US" sz="1050" b="1" dirty="0">
              <a:solidFill>
                <a:srgbClr val="FFFFFF"/>
              </a:solidFill>
              <a:latin typeface="Arial" pitchFamily="34" charset="0"/>
              <a:cs typeface="Arial" pitchFamily="34" charset="0"/>
            </a:endParaRPr>
          </a:p>
          <a:p>
            <a:pPr algn="ctr"/>
            <a:r>
              <a:rPr lang="en-US" sz="1600" b="1" dirty="0">
                <a:solidFill>
                  <a:srgbClr val="FFFFFF"/>
                </a:solidFill>
                <a:latin typeface="Arial" pitchFamily="34" charset="0"/>
                <a:cs typeface="Arial" pitchFamily="34" charset="0"/>
              </a:rPr>
              <a:t>ULTIMATE PICTURE COLLECTION</a:t>
            </a:r>
          </a:p>
          <a:p>
            <a:pPr algn="ctr"/>
            <a:r>
              <a:rPr lang="en-US" sz="1600" b="1" dirty="0">
                <a:solidFill>
                  <a:srgbClr val="FFFFFF"/>
                </a:solidFill>
                <a:latin typeface="Arial" pitchFamily="34" charset="0"/>
                <a:cs typeface="Arial" pitchFamily="34" charset="0"/>
              </a:rPr>
              <a:t>DEHOFF’S BIBLE HANDBOOK</a:t>
            </a:r>
          </a:p>
          <a:p>
            <a:pPr algn="ctr"/>
            <a:r>
              <a:rPr lang="en-US" sz="1600" b="1" dirty="0">
                <a:solidFill>
                  <a:srgbClr val="FFFFFF"/>
                </a:solidFill>
                <a:latin typeface="Arial" pitchFamily="34" charset="0"/>
                <a:cs typeface="Arial" pitchFamily="34" charset="0"/>
              </a:rPr>
              <a:t>MATTHEW HENRY’S COMMENTARY</a:t>
            </a:r>
          </a:p>
          <a:p>
            <a:pPr algn="ctr"/>
            <a:r>
              <a:rPr lang="en-US" sz="1600" b="1" dirty="0">
                <a:solidFill>
                  <a:srgbClr val="FFFFFF"/>
                </a:solidFill>
                <a:latin typeface="Arial" pitchFamily="34" charset="0"/>
                <a:cs typeface="Arial" pitchFamily="34" charset="0"/>
              </a:rPr>
              <a:t>THE NEW COMPACT BIBLE DICTIONARY</a:t>
            </a:r>
          </a:p>
          <a:p>
            <a:pPr algn="ctr"/>
            <a:endParaRPr lang="en-US" sz="2000" b="1" dirty="0">
              <a:solidFill>
                <a:srgbClr val="FFFFFF"/>
              </a:solidFill>
              <a:latin typeface="Arial" pitchFamily="34" charset="0"/>
              <a:cs typeface="Arial" pitchFamily="34" charset="0"/>
            </a:endParaRPr>
          </a:p>
          <a:p>
            <a:pPr algn="ctr"/>
            <a:endParaRPr lang="en-US" sz="2000" b="1" dirty="0">
              <a:solidFill>
                <a:srgbClr val="FFFFFF"/>
              </a:solidFill>
              <a:latin typeface="Arial" pitchFamily="34" charset="0"/>
              <a:cs typeface="Arial" pitchFamily="34" charset="0"/>
            </a:endParaRPr>
          </a:p>
          <a:p>
            <a:pPr algn="ctr"/>
            <a:r>
              <a:rPr lang="en-US" sz="2400" b="1" dirty="0">
                <a:solidFill>
                  <a:srgbClr val="FFFFFF"/>
                </a:solidFill>
                <a:latin typeface="Arial" pitchFamily="34" charset="0"/>
                <a:cs typeface="Arial" pitchFamily="34" charset="0"/>
              </a:rPr>
              <a:t>Copyright 2013</a:t>
            </a:r>
          </a:p>
        </p:txBody>
      </p:sp>
      <p:sp>
        <p:nvSpPr>
          <p:cNvPr id="2" name="Rectangle 1"/>
          <p:cNvSpPr/>
          <p:nvPr/>
        </p:nvSpPr>
        <p:spPr bwMode="auto">
          <a:xfrm>
            <a:off x="0" y="0"/>
            <a:ext cx="9144000" cy="68580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a:solidFill>
                <a:srgbClr val="000000"/>
              </a:solidFill>
              <a:latin typeface="Times New Roman"/>
            </a:endParaRPr>
          </a:p>
        </p:txBody>
      </p:sp>
      <p:pic>
        <p:nvPicPr>
          <p:cNvPr id="6" name="Picture 2"/>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3886200" y="2438400"/>
            <a:ext cx="1447800" cy="1642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bwMode="auto">
          <a:xfrm>
            <a:off x="0" y="0"/>
            <a:ext cx="9144000" cy="68580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a:solidFill>
                <a:srgbClr val="000000"/>
              </a:solidFill>
              <a:latin typeface="Times New Roman"/>
            </a:endParaRPr>
          </a:p>
        </p:txBody>
      </p:sp>
      <p:sp>
        <p:nvSpPr>
          <p:cNvPr id="9" name="TextBox 8"/>
          <p:cNvSpPr txBox="1"/>
          <p:nvPr/>
        </p:nvSpPr>
        <p:spPr>
          <a:xfrm>
            <a:off x="2133600" y="1371600"/>
            <a:ext cx="5105400" cy="369332"/>
          </a:xfrm>
          <a:prstGeom prst="rect">
            <a:avLst/>
          </a:prstGeom>
          <a:noFill/>
        </p:spPr>
        <p:txBody>
          <a:bodyPr wrap="square" rtlCol="0">
            <a:spAutoFit/>
          </a:bodyPr>
          <a:lstStyle/>
          <a:p>
            <a:r>
              <a:rPr lang="en-US" dirty="0" smtClean="0">
                <a:solidFill>
                  <a:schemeClr val="bg1"/>
                </a:solidFill>
              </a:rPr>
              <a:t>Slides </a:t>
            </a:r>
            <a:r>
              <a:rPr lang="en-US" smtClean="0">
                <a:solidFill>
                  <a:schemeClr val="bg1"/>
                </a:solidFill>
              </a:rPr>
              <a:t>taken from The Visualized Bible.</a:t>
            </a:r>
            <a:endParaRPr lang="en-US" dirty="0">
              <a:solidFill>
                <a:schemeClr val="bg1"/>
              </a:solidFill>
            </a:endParaRPr>
          </a:p>
        </p:txBody>
      </p:sp>
    </p:spTree>
    <p:custDataLst>
      <p:tags r:id="rId1"/>
    </p:custDataLst>
    <p:extLst>
      <p:ext uri="{BB962C8B-B14F-4D97-AF65-F5344CB8AC3E}">
        <p14:creationId xmlns:p14="http://schemas.microsoft.com/office/powerpoint/2010/main" val="60562759"/>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childTnLst>
                                </p:cTn>
                              </p:par>
                              <p:par>
                                <p:cTn id="8" presetID="28"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18250" fill="hold"/>
                                        <p:tgtEl>
                                          <p:spTgt spid="8"/>
                                        </p:tgtEl>
                                        <p:attrNameLst>
                                          <p:attrName>ppt_x</p:attrName>
                                        </p:attrNameLst>
                                      </p:cBhvr>
                                      <p:tavLst>
                                        <p:tav tm="0">
                                          <p:val>
                                            <p:strVal val="#ppt_x"/>
                                          </p:val>
                                        </p:tav>
                                        <p:tav tm="100000">
                                          <p:val>
                                            <p:strVal val="#ppt_x"/>
                                          </p:val>
                                        </p:tav>
                                      </p:tavLst>
                                    </p:anim>
                                    <p:anim calcmode="lin" valueType="num">
                                      <p:cBhvr>
                                        <p:cTn id="11" dur="18250" fill="hold"/>
                                        <p:tgtEl>
                                          <p:spTgt spid="8"/>
                                        </p:tgtEl>
                                        <p:attrNameLst>
                                          <p:attrName>ppt_y</p:attrName>
                                        </p:attrNameLst>
                                      </p:cBhvr>
                                      <p:tavLst>
                                        <p:tav tm="0">
                                          <p:val>
                                            <p:strVal val="#ppt_y+1"/>
                                          </p:val>
                                        </p:tav>
                                        <p:tav tm="100000">
                                          <p:val>
                                            <p:strVal val="#ppt_y-1"/>
                                          </p:val>
                                        </p:tav>
                                      </p:tavLst>
                                    </p:anim>
                                  </p:childTnLst>
                                </p:cTn>
                              </p:par>
                            </p:childTnLst>
                          </p:cTn>
                        </p:par>
                        <p:par>
                          <p:cTn id="12" fill="hold">
                            <p:stCondLst>
                              <p:cond delay="1825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000"/>
                                        <p:tgtEl>
                                          <p:spTgt spid="2"/>
                                        </p:tgtEl>
                                      </p:cBhvr>
                                    </p:animEffect>
                                  </p:childTnLst>
                                </p:cTn>
                              </p:par>
                            </p:childTnLst>
                          </p:cTn>
                        </p:par>
                        <p:par>
                          <p:cTn id="16" fill="hold">
                            <p:stCondLst>
                              <p:cond delay="2025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0"/>
                                        <p:tgtEl>
                                          <p:spTgt spid="6"/>
                                        </p:tgtEl>
                                      </p:cBhvr>
                                    </p:animEffect>
                                  </p:childTnLst>
                                </p:cTn>
                              </p:par>
                            </p:childTnLst>
                          </p:cTn>
                        </p:par>
                        <p:par>
                          <p:cTn id="20" fill="hold">
                            <p:stCondLst>
                              <p:cond delay="22250"/>
                            </p:stCondLst>
                            <p:childTnLst>
                              <p:par>
                                <p:cTn id="21" presetID="10" presetClass="entr" presetSubtype="0" fill="hold" grpId="0" nodeType="afterEffect">
                                  <p:stCondLst>
                                    <p:cond delay="100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752600"/>
            <a:ext cx="9144000" cy="4495800"/>
          </a:xfrm>
          <a:prstGeom prst="rect">
            <a:avLst/>
          </a:prstGeom>
          <a:solidFill>
            <a:srgbClr val="338313"/>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3" name="Picture 2" descr="C:\users\sheila\desktop\bible study\ultimate royality free\1-bib pics-ot\daniel &amp; bab captvty\israel's captivity\Return of exiles 1407-140.jpg"/>
          <p:cNvPicPr>
            <a:picLocks noChangeAspect="1" noChangeArrowheads="1"/>
          </p:cNvPicPr>
          <p:nvPr/>
        </p:nvPicPr>
        <p:blipFill>
          <a:blip r:embed="rId2" cstate="email">
            <a:extLst>
              <a:ext uri="{BEBA8EAE-BF5A-486C-A8C5-ECC9F3942E4B}">
                <a14:imgProps xmlns:a14="http://schemas.microsoft.com/office/drawing/2010/main">
                  <a14:imgLayer r:embed="rId3">
                    <a14:imgEffect>
                      <a14:sharpenSoften amount="25000"/>
                    </a14:imgEffect>
                  </a14:imgLayer>
                </a14:imgProps>
              </a:ext>
            </a:extLst>
          </a:blip>
          <a:srcRect/>
          <a:stretch>
            <a:fillRect/>
          </a:stretch>
        </p:blipFill>
        <p:spPr bwMode="auto">
          <a:xfrm>
            <a:off x="5181600" y="1844675"/>
            <a:ext cx="3135247" cy="42513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4" name="Rectangle 3"/>
          <p:cNvSpPr/>
          <p:nvPr/>
        </p:nvSpPr>
        <p:spPr>
          <a:xfrm>
            <a:off x="0" y="304800"/>
            <a:ext cx="9144000" cy="1295400"/>
          </a:xfrm>
          <a:prstGeom prst="rect">
            <a:avLst/>
          </a:prstGeom>
          <a:noFill/>
          <a:ln w="28575">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b="1" dirty="0">
                <a:ln>
                  <a:solidFill>
                    <a:sysClr val="windowText" lastClr="000000"/>
                  </a:solidFill>
                </a:ln>
                <a:solidFill>
                  <a:srgbClr val="029C11"/>
                </a:solidFill>
                <a:latin typeface="Arial" pitchFamily="34" charset="0"/>
                <a:cs typeface="Arial" pitchFamily="34" charset="0"/>
              </a:rPr>
              <a:t>After 70 Years Of Exile</a:t>
            </a:r>
          </a:p>
          <a:p>
            <a:pPr algn="ctr">
              <a:defRPr/>
            </a:pPr>
            <a:r>
              <a:rPr lang="en-US" sz="4000" b="1" dirty="0">
                <a:ln>
                  <a:solidFill>
                    <a:sysClr val="windowText" lastClr="000000"/>
                  </a:solidFill>
                </a:ln>
                <a:solidFill>
                  <a:srgbClr val="029C11"/>
                </a:solidFill>
                <a:latin typeface="Arial" pitchFamily="34" charset="0"/>
                <a:cs typeface="Arial" pitchFamily="34" charset="0"/>
              </a:rPr>
              <a:t>They Returned To Canaan</a:t>
            </a:r>
          </a:p>
        </p:txBody>
      </p:sp>
      <p:sp>
        <p:nvSpPr>
          <p:cNvPr id="2" name="Rectangle 1"/>
          <p:cNvSpPr/>
          <p:nvPr/>
        </p:nvSpPr>
        <p:spPr>
          <a:xfrm>
            <a:off x="762000" y="1752600"/>
            <a:ext cx="4038600" cy="4419600"/>
          </a:xfrm>
          <a:prstGeom prst="rect">
            <a:avLst/>
          </a:prstGeom>
          <a:solidFill>
            <a:schemeClr val="bg1"/>
          </a:solidFill>
          <a:ln w="28575">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ln>
                  <a:solidFill>
                    <a:sysClr val="windowText" lastClr="000000"/>
                  </a:solidFill>
                </a:ln>
                <a:solidFill>
                  <a:srgbClr val="00B000"/>
                </a:solidFill>
                <a:latin typeface="Arial" pitchFamily="34" charset="0"/>
                <a:cs typeface="Arial" pitchFamily="34" charset="0"/>
              </a:rPr>
              <a:t>Three Returns From Captivity</a:t>
            </a:r>
            <a:r>
              <a:rPr lang="en-US" sz="1600" dirty="0">
                <a:solidFill>
                  <a:srgbClr val="000000"/>
                </a:solidFill>
                <a:latin typeface="Arial" pitchFamily="34" charset="0"/>
                <a:cs typeface="Arial" pitchFamily="34" charset="0"/>
              </a:rPr>
              <a:t> </a:t>
            </a:r>
            <a:endParaRPr lang="en-US" sz="700" dirty="0">
              <a:solidFill>
                <a:srgbClr val="000000"/>
              </a:solidFill>
              <a:latin typeface="Arial" pitchFamily="34" charset="0"/>
              <a:cs typeface="Arial" pitchFamily="34" charset="0"/>
            </a:endParaRPr>
          </a:p>
          <a:p>
            <a:pPr>
              <a:defRPr/>
            </a:pPr>
            <a:endParaRPr lang="en-US" sz="900" dirty="0">
              <a:solidFill>
                <a:srgbClr val="000000"/>
              </a:solidFill>
              <a:latin typeface="Arial" pitchFamily="34" charset="0"/>
              <a:cs typeface="Arial" pitchFamily="34" charset="0"/>
            </a:endParaRPr>
          </a:p>
          <a:p>
            <a:pPr>
              <a:defRPr/>
            </a:pPr>
            <a:r>
              <a:rPr lang="en-US" sz="2000" b="1" dirty="0">
                <a:solidFill>
                  <a:srgbClr val="000000"/>
                </a:solidFill>
              </a:rPr>
              <a:t>The 1st lead by</a:t>
            </a:r>
          </a:p>
          <a:p>
            <a:pPr>
              <a:defRPr/>
            </a:pPr>
            <a:r>
              <a:rPr lang="en-US" b="1" dirty="0">
                <a:solidFill>
                  <a:srgbClr val="000000"/>
                </a:solidFill>
              </a:rPr>
              <a:t>Zerubbabel </a:t>
            </a:r>
            <a:r>
              <a:rPr lang="en-US" dirty="0">
                <a:solidFill>
                  <a:srgbClr val="000000"/>
                </a:solidFill>
              </a:rPr>
              <a:t>with:  42,360 Jews, 7,337 servants, 200 singers, 736 horses, 245 mules, 435 camels, 6,720 asses, 5,400 gold and silver vessels.</a:t>
            </a:r>
          </a:p>
          <a:p>
            <a:pPr>
              <a:defRPr/>
            </a:pPr>
            <a:endParaRPr lang="en-US" sz="800" b="1" dirty="0">
              <a:solidFill>
                <a:srgbClr val="000000"/>
              </a:solidFill>
            </a:endParaRPr>
          </a:p>
          <a:p>
            <a:pPr>
              <a:defRPr/>
            </a:pPr>
            <a:r>
              <a:rPr lang="en-US" sz="2000" b="1" dirty="0">
                <a:solidFill>
                  <a:srgbClr val="000000"/>
                </a:solidFill>
              </a:rPr>
              <a:t>The 2nd lead by</a:t>
            </a:r>
          </a:p>
          <a:p>
            <a:pPr>
              <a:defRPr/>
            </a:pPr>
            <a:r>
              <a:rPr lang="en-US" b="1" dirty="0">
                <a:solidFill>
                  <a:srgbClr val="000000"/>
                </a:solidFill>
              </a:rPr>
              <a:t>Ezra</a:t>
            </a:r>
            <a:r>
              <a:rPr lang="en-US" dirty="0">
                <a:solidFill>
                  <a:srgbClr val="000000"/>
                </a:solidFill>
              </a:rPr>
              <a:t> with:   1,754 men, 100 talents, 750 talents of silver.  </a:t>
            </a:r>
            <a:endParaRPr lang="en-US" sz="1050" dirty="0">
              <a:solidFill>
                <a:srgbClr val="000000"/>
              </a:solidFill>
            </a:endParaRPr>
          </a:p>
          <a:p>
            <a:pPr>
              <a:defRPr/>
            </a:pPr>
            <a:endParaRPr lang="en-US" sz="800" dirty="0">
              <a:solidFill>
                <a:srgbClr val="000000"/>
              </a:solidFill>
            </a:endParaRPr>
          </a:p>
          <a:p>
            <a:pPr>
              <a:defRPr/>
            </a:pPr>
            <a:r>
              <a:rPr lang="en-US" sz="2000" b="1" dirty="0">
                <a:solidFill>
                  <a:srgbClr val="000000"/>
                </a:solidFill>
              </a:rPr>
              <a:t>The 3rd lead by</a:t>
            </a:r>
          </a:p>
          <a:p>
            <a:pPr>
              <a:defRPr/>
            </a:pPr>
            <a:r>
              <a:rPr lang="en-US" b="1" dirty="0">
                <a:solidFill>
                  <a:srgbClr val="000000"/>
                </a:solidFill>
              </a:rPr>
              <a:t>Nehemiah:  </a:t>
            </a:r>
            <a:r>
              <a:rPr lang="en-US" dirty="0">
                <a:solidFill>
                  <a:srgbClr val="000000"/>
                </a:solidFill>
              </a:rPr>
              <a:t>Army escorts supplied by Artaxerxes I.    Nehemiah rebuilt and  fortified Jerusalem.</a:t>
            </a:r>
          </a:p>
        </p:txBody>
      </p:sp>
      <p:sp>
        <p:nvSpPr>
          <p:cNvPr id="8" name="Rectangular Callout 7"/>
          <p:cNvSpPr/>
          <p:nvPr/>
        </p:nvSpPr>
        <p:spPr>
          <a:xfrm>
            <a:off x="762000" y="1760537"/>
            <a:ext cx="4038600" cy="4419600"/>
          </a:xfrm>
          <a:prstGeom prst="wedgeRectCallout">
            <a:avLst>
              <a:gd name="adj1" fmla="val -30281"/>
              <a:gd name="adj2" fmla="val 50058"/>
            </a:avLst>
          </a:prstGeom>
          <a:solidFill>
            <a:schemeClr val="bg1"/>
          </a:solidFill>
          <a:ln w="7620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000" dirty="0">
                <a:solidFill>
                  <a:srgbClr val="000000"/>
                </a:solidFill>
                <a:latin typeface="Arial" pitchFamily="34" charset="0"/>
                <a:cs typeface="Arial" pitchFamily="34" charset="0"/>
              </a:rPr>
              <a:t>The Jews began a journey of more than 700 miles across the desert from Babylon to Jerusalem.</a:t>
            </a:r>
          </a:p>
          <a:p>
            <a:pPr algn="just">
              <a:defRPr/>
            </a:pPr>
            <a:endParaRPr lang="en-US" sz="2000" dirty="0">
              <a:solidFill>
                <a:srgbClr val="000000"/>
              </a:solidFill>
              <a:latin typeface="Arial" pitchFamily="34" charset="0"/>
              <a:cs typeface="Arial" pitchFamily="34" charset="0"/>
            </a:endParaRPr>
          </a:p>
          <a:p>
            <a:pPr algn="just">
              <a:defRPr/>
            </a:pPr>
            <a:r>
              <a:rPr lang="en-US" sz="2000" dirty="0">
                <a:solidFill>
                  <a:srgbClr val="000000"/>
                </a:solidFill>
                <a:latin typeface="Arial" pitchFamily="34" charset="0"/>
                <a:cs typeface="Arial" pitchFamily="34" charset="0"/>
              </a:rPr>
              <a:t>Not just people from the tribe of Judah but from other tribes as well.  The term “all Israel” is used of those who returned.</a:t>
            </a:r>
          </a:p>
        </p:txBody>
      </p:sp>
    </p:spTree>
    <p:extLst>
      <p:ext uri="{BB962C8B-B14F-4D97-AF65-F5344CB8AC3E}">
        <p14:creationId xmlns:p14="http://schemas.microsoft.com/office/powerpoint/2010/main" val="212623831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xit" presetSubtype="0" fill="hold" grpId="0" nodeType="clickEffect">
                                  <p:stCondLst>
                                    <p:cond delay="0"/>
                                  </p:stCondLst>
                                  <p:childTnLst>
                                    <p:animEffect transition="out" filter="fade">
                                      <p:cBhvr>
                                        <p:cTn id="6" dur="800" accel="100000">
                                          <p:stCondLst>
                                            <p:cond delay="200"/>
                                          </p:stCondLst>
                                        </p:cTn>
                                        <p:tgtEl>
                                          <p:spTgt spid="8"/>
                                        </p:tgtEl>
                                      </p:cBhvr>
                                    </p:animEffect>
                                    <p:anim calcmode="lin" valueType="num">
                                      <p:cBhvr>
                                        <p:cTn id="7" dur="800" accel="100000">
                                          <p:stCondLst>
                                            <p:cond delay="200"/>
                                          </p:stCondLst>
                                        </p:cTn>
                                        <p:tgtEl>
                                          <p:spTgt spid="8"/>
                                        </p:tgtEl>
                                        <p:attrNameLst>
                                          <p:attrName>style.rotation</p:attrName>
                                        </p:attrNameLst>
                                      </p:cBhvr>
                                      <p:tavLst>
                                        <p:tav tm="0">
                                          <p:val>
                                            <p:fltVal val="0"/>
                                          </p:val>
                                        </p:tav>
                                        <p:tav tm="100000">
                                          <p:val>
                                            <p:fltVal val="-90"/>
                                          </p:val>
                                        </p:tav>
                                      </p:tavLst>
                                    </p:anim>
                                    <p:anim calcmode="lin" valueType="num">
                                      <p:cBhvr>
                                        <p:cTn id="8" dur="200" decel="100000"/>
                                        <p:tgtEl>
                                          <p:spTgt spid="8"/>
                                        </p:tgtEl>
                                        <p:attrNameLst>
                                          <p:attrName>ppt_x</p:attrName>
                                        </p:attrNameLst>
                                      </p:cBhvr>
                                      <p:tavLst>
                                        <p:tav tm="0">
                                          <p:val>
                                            <p:strVal val="ppt_x"/>
                                          </p:val>
                                        </p:tav>
                                        <p:tav tm="100000">
                                          <p:val>
                                            <p:strVal val="ppt_x-0.05"/>
                                          </p:val>
                                        </p:tav>
                                      </p:tavLst>
                                    </p:anim>
                                    <p:anim calcmode="lin" valueType="num">
                                      <p:cBhvr>
                                        <p:cTn id="9" dur="200" decel="100000"/>
                                        <p:tgtEl>
                                          <p:spTgt spid="8"/>
                                        </p:tgtEl>
                                        <p:attrNameLst>
                                          <p:attrName>ppt_y</p:attrName>
                                        </p:attrNameLst>
                                      </p:cBhvr>
                                      <p:tavLst>
                                        <p:tav tm="0">
                                          <p:val>
                                            <p:strVal val="ppt_y"/>
                                          </p:val>
                                        </p:tav>
                                        <p:tav tm="100000">
                                          <p:val>
                                            <p:strVal val="ppt_y+0.1"/>
                                          </p:val>
                                        </p:tav>
                                      </p:tavLst>
                                    </p:anim>
                                    <p:anim calcmode="lin" valueType="num">
                                      <p:cBhvr>
                                        <p:cTn id="10" dur="800" accel="100000">
                                          <p:stCondLst>
                                            <p:cond delay="200"/>
                                          </p:stCondLst>
                                        </p:cTn>
                                        <p:tgtEl>
                                          <p:spTgt spid="8"/>
                                        </p:tgtEl>
                                        <p:attrNameLst>
                                          <p:attrName>ppt_x</p:attrName>
                                        </p:attrNameLst>
                                      </p:cBhvr>
                                      <p:tavLst>
                                        <p:tav tm="0">
                                          <p:val>
                                            <p:strVal val="ppt_x"/>
                                          </p:val>
                                        </p:tav>
                                        <p:tav tm="100000">
                                          <p:val>
                                            <p:strVal val="ppt_x+0.4+0.05"/>
                                          </p:val>
                                        </p:tav>
                                      </p:tavLst>
                                    </p:anim>
                                    <p:anim calcmode="lin" valueType="num">
                                      <p:cBhvr>
                                        <p:cTn id="11" dur="800" accel="100000">
                                          <p:stCondLst>
                                            <p:cond delay="200"/>
                                          </p:stCondLst>
                                        </p:cTn>
                                        <p:tgtEl>
                                          <p:spTgt spid="8"/>
                                        </p:tgtEl>
                                        <p:attrNameLst>
                                          <p:attrName>ppt_y</p:attrName>
                                        </p:attrNameLst>
                                      </p:cBhvr>
                                      <p:tavLst>
                                        <p:tav tm="0">
                                          <p:val>
                                            <p:strVal val="ppt_y"/>
                                          </p:val>
                                        </p:tav>
                                        <p:tav tm="100000">
                                          <p:val>
                                            <p:strVal val="ppt_y-0.4-0.1"/>
                                          </p:val>
                                        </p:tav>
                                      </p:tavLst>
                                    </p:anim>
                                    <p:set>
                                      <p:cBhvr>
                                        <p:cTn id="12"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09600"/>
            <a:ext cx="9144000" cy="5638800"/>
          </a:xfrm>
          <a:prstGeom prst="rect">
            <a:avLst/>
          </a:prstGeom>
          <a:solidFill>
            <a:srgbClr val="338313"/>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Rectangle 1"/>
          <p:cNvSpPr/>
          <p:nvPr/>
        </p:nvSpPr>
        <p:spPr>
          <a:xfrm>
            <a:off x="990600" y="609600"/>
            <a:ext cx="4267200" cy="5562600"/>
          </a:xfrm>
          <a:prstGeom prst="rect">
            <a:avLst/>
          </a:prstGeom>
          <a:solidFill>
            <a:schemeClr val="bg1"/>
          </a:solidFill>
          <a:ln w="57150">
            <a:solidFill>
              <a:schemeClr val="accent4">
                <a:lumMod val="1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spc="100" dirty="0">
                <a:ln>
                  <a:solidFill>
                    <a:sysClr val="windowText" lastClr="000000"/>
                  </a:solidFill>
                </a:ln>
                <a:solidFill>
                  <a:srgbClr val="00B000"/>
                </a:solidFill>
                <a:latin typeface="Arial" pitchFamily="34" charset="0"/>
                <a:cs typeface="Arial" pitchFamily="34" charset="0"/>
              </a:rPr>
              <a:t>Two Periods After</a:t>
            </a:r>
          </a:p>
          <a:p>
            <a:pPr algn="ctr">
              <a:defRPr/>
            </a:pPr>
            <a:r>
              <a:rPr lang="en-US" sz="2400" b="1" spc="100" dirty="0">
                <a:ln>
                  <a:solidFill>
                    <a:sysClr val="windowText" lastClr="000000"/>
                  </a:solidFill>
                </a:ln>
                <a:solidFill>
                  <a:srgbClr val="00B000"/>
                </a:solidFill>
                <a:latin typeface="Arial" pitchFamily="34" charset="0"/>
                <a:cs typeface="Arial" pitchFamily="34" charset="0"/>
              </a:rPr>
              <a:t>The Return</a:t>
            </a:r>
          </a:p>
          <a:p>
            <a:pPr algn="ctr">
              <a:defRPr/>
            </a:pPr>
            <a:endParaRPr lang="en-US" sz="800" b="1" dirty="0">
              <a:ln>
                <a:solidFill>
                  <a:sysClr val="windowText" lastClr="000000"/>
                </a:solidFill>
              </a:ln>
              <a:solidFill>
                <a:srgbClr val="00B000"/>
              </a:solidFill>
              <a:latin typeface="Arial" pitchFamily="34" charset="0"/>
              <a:cs typeface="Arial" pitchFamily="34" charset="0"/>
            </a:endParaRPr>
          </a:p>
          <a:p>
            <a:pPr>
              <a:defRPr/>
            </a:pPr>
            <a:r>
              <a:rPr lang="en-US" sz="2000" dirty="0">
                <a:solidFill>
                  <a:srgbClr val="000000"/>
                </a:solidFill>
                <a:latin typeface="Arial" pitchFamily="34" charset="0"/>
                <a:cs typeface="Arial" pitchFamily="34" charset="0"/>
              </a:rPr>
              <a:t> </a:t>
            </a:r>
            <a:r>
              <a:rPr lang="en-US" sz="2000" b="1" dirty="0">
                <a:solidFill>
                  <a:srgbClr val="000000"/>
                </a:solidFill>
                <a:latin typeface="Arial" pitchFamily="34" charset="0"/>
                <a:cs typeface="Arial" pitchFamily="34" charset="0"/>
              </a:rPr>
              <a:t>1st period:</a:t>
            </a:r>
            <a:r>
              <a:rPr lang="en-US" sz="2000" dirty="0">
                <a:solidFill>
                  <a:srgbClr val="000000"/>
                </a:solidFill>
                <a:latin typeface="Arial" pitchFamily="34" charset="0"/>
                <a:cs typeface="Arial" pitchFamily="34" charset="0"/>
              </a:rPr>
              <a:t>			</a:t>
            </a:r>
          </a:p>
          <a:p>
            <a:pPr>
              <a:defRPr/>
            </a:pPr>
            <a:r>
              <a:rPr lang="en-US" sz="2000" dirty="0">
                <a:solidFill>
                  <a:srgbClr val="000000"/>
                </a:solidFill>
                <a:latin typeface="Arial" pitchFamily="34" charset="0"/>
                <a:cs typeface="Arial" pitchFamily="34" charset="0"/>
              </a:rPr>
              <a:t>Zerubbabel—Governor</a:t>
            </a:r>
          </a:p>
          <a:p>
            <a:pPr>
              <a:defRPr/>
            </a:pPr>
            <a:r>
              <a:rPr lang="en-US" sz="2000" dirty="0">
                <a:solidFill>
                  <a:srgbClr val="000000"/>
                </a:solidFill>
                <a:latin typeface="Arial" pitchFamily="34" charset="0"/>
                <a:cs typeface="Arial" pitchFamily="34" charset="0"/>
              </a:rPr>
              <a:t>Joshua—Priest	</a:t>
            </a:r>
          </a:p>
          <a:p>
            <a:pPr>
              <a:defRPr/>
            </a:pPr>
            <a:r>
              <a:rPr lang="en-US" sz="2000" dirty="0">
                <a:solidFill>
                  <a:srgbClr val="000000"/>
                </a:solidFill>
                <a:latin typeface="Arial" pitchFamily="34" charset="0"/>
                <a:cs typeface="Arial" pitchFamily="34" charset="0"/>
              </a:rPr>
              <a:t>The temple was rebuilt (Ezra 3-6)</a:t>
            </a:r>
          </a:p>
          <a:p>
            <a:pPr>
              <a:defRPr/>
            </a:pPr>
            <a:r>
              <a:rPr lang="en-US" sz="2000" dirty="0">
                <a:solidFill>
                  <a:srgbClr val="000000"/>
                </a:solidFill>
                <a:latin typeface="Arial" pitchFamily="34" charset="0"/>
                <a:cs typeface="Arial" pitchFamily="34" charset="0"/>
              </a:rPr>
              <a:t>Haggai and Zechariah—Prophets</a:t>
            </a:r>
          </a:p>
          <a:p>
            <a:pPr>
              <a:defRPr/>
            </a:pPr>
            <a:r>
              <a:rPr lang="en-US" sz="2000" dirty="0">
                <a:solidFill>
                  <a:srgbClr val="000000"/>
                </a:solidFill>
                <a:latin typeface="Arial" pitchFamily="34" charset="0"/>
                <a:cs typeface="Arial" pitchFamily="34" charset="0"/>
              </a:rPr>
              <a:t>Lasted about 20 years </a:t>
            </a:r>
          </a:p>
          <a:p>
            <a:pPr>
              <a:defRPr/>
            </a:pPr>
            <a:endParaRPr lang="en-US" sz="1000" dirty="0">
              <a:solidFill>
                <a:srgbClr val="000000"/>
              </a:solidFill>
              <a:latin typeface="Arial" pitchFamily="34" charset="0"/>
              <a:cs typeface="Arial" pitchFamily="34" charset="0"/>
            </a:endParaRPr>
          </a:p>
          <a:p>
            <a:pPr>
              <a:defRPr/>
            </a:pPr>
            <a:r>
              <a:rPr lang="en-US" sz="2000" b="1" dirty="0">
                <a:solidFill>
                  <a:srgbClr val="000000"/>
                </a:solidFill>
                <a:latin typeface="Arial" pitchFamily="34" charset="0"/>
                <a:cs typeface="Arial" pitchFamily="34" charset="0"/>
              </a:rPr>
              <a:t>Esther</a:t>
            </a:r>
          </a:p>
          <a:p>
            <a:pPr>
              <a:defRPr/>
            </a:pPr>
            <a:endParaRPr lang="en-US" sz="1000" dirty="0">
              <a:solidFill>
                <a:srgbClr val="000000"/>
              </a:solidFill>
              <a:latin typeface="Arial" pitchFamily="34" charset="0"/>
              <a:cs typeface="Arial" pitchFamily="34" charset="0"/>
            </a:endParaRPr>
          </a:p>
          <a:p>
            <a:pPr>
              <a:defRPr/>
            </a:pPr>
            <a:r>
              <a:rPr lang="en-US" sz="2000" b="1" dirty="0">
                <a:solidFill>
                  <a:srgbClr val="000000"/>
                </a:solidFill>
                <a:latin typeface="Arial" pitchFamily="34" charset="0"/>
                <a:cs typeface="Arial" pitchFamily="34" charset="0"/>
              </a:rPr>
              <a:t>2</a:t>
            </a:r>
            <a:r>
              <a:rPr lang="en-US" sz="2000" b="1" baseline="30000" dirty="0">
                <a:solidFill>
                  <a:srgbClr val="000000"/>
                </a:solidFill>
                <a:latin typeface="Arial" pitchFamily="34" charset="0"/>
                <a:cs typeface="Arial" pitchFamily="34" charset="0"/>
              </a:rPr>
              <a:t>nd</a:t>
            </a:r>
            <a:r>
              <a:rPr lang="en-US" sz="2000" b="1" dirty="0">
                <a:solidFill>
                  <a:srgbClr val="000000"/>
                </a:solidFill>
                <a:latin typeface="Arial" pitchFamily="34" charset="0"/>
                <a:cs typeface="Arial" pitchFamily="34" charset="0"/>
              </a:rPr>
              <a:t> Period:</a:t>
            </a:r>
          </a:p>
          <a:p>
            <a:pPr>
              <a:defRPr/>
            </a:pPr>
            <a:r>
              <a:rPr lang="en-US" sz="2000" dirty="0">
                <a:solidFill>
                  <a:srgbClr val="000000"/>
                </a:solidFill>
                <a:latin typeface="Arial" pitchFamily="34" charset="0"/>
                <a:cs typeface="Arial" pitchFamily="34" charset="0"/>
              </a:rPr>
              <a:t>Nehemiah—Governor</a:t>
            </a:r>
          </a:p>
          <a:p>
            <a:pPr>
              <a:defRPr/>
            </a:pPr>
            <a:r>
              <a:rPr lang="en-US" sz="2000" dirty="0">
                <a:solidFill>
                  <a:schemeClr val="tx1"/>
                </a:solidFill>
                <a:latin typeface="Arial" pitchFamily="34" charset="0"/>
                <a:cs typeface="Arial" pitchFamily="34" charset="0"/>
              </a:rPr>
              <a:t>Ezra—Priest</a:t>
            </a:r>
          </a:p>
          <a:p>
            <a:pPr>
              <a:defRPr/>
            </a:pPr>
            <a:r>
              <a:rPr lang="en-US" sz="2000" dirty="0">
                <a:solidFill>
                  <a:srgbClr val="000000"/>
                </a:solidFill>
                <a:latin typeface="Arial" pitchFamily="34" charset="0"/>
                <a:cs typeface="Arial" pitchFamily="34" charset="0"/>
              </a:rPr>
              <a:t>Rebuilt the wall; Jerusalem restored</a:t>
            </a:r>
          </a:p>
          <a:p>
            <a:pPr>
              <a:defRPr/>
            </a:pPr>
            <a:r>
              <a:rPr lang="en-US" sz="2000" dirty="0">
                <a:solidFill>
                  <a:srgbClr val="000000"/>
                </a:solidFill>
                <a:latin typeface="Arial" pitchFamily="34" charset="0"/>
                <a:cs typeface="Arial" pitchFamily="34" charset="0"/>
              </a:rPr>
              <a:t>Malachi—Prophet</a:t>
            </a:r>
          </a:p>
          <a:p>
            <a:pPr>
              <a:defRPr/>
            </a:pPr>
            <a:r>
              <a:rPr lang="en-US" sz="2000" dirty="0">
                <a:solidFill>
                  <a:srgbClr val="000000"/>
                </a:solidFill>
                <a:latin typeface="Arial" pitchFamily="34" charset="0"/>
                <a:cs typeface="Arial" pitchFamily="34" charset="0"/>
              </a:rPr>
              <a:t>Lasted about 25 years</a:t>
            </a:r>
          </a:p>
          <a:p>
            <a:pPr>
              <a:defRPr/>
            </a:pPr>
            <a:endParaRPr lang="en-US" sz="2000" dirty="0">
              <a:solidFill>
                <a:srgbClr val="000000"/>
              </a:solidFill>
              <a:latin typeface="Arial" pitchFamily="34" charset="0"/>
              <a:cs typeface="Arial" pitchFamily="34" charset="0"/>
            </a:endParaRPr>
          </a:p>
        </p:txBody>
      </p:sp>
      <p:sp>
        <p:nvSpPr>
          <p:cNvPr id="8" name="Rectangle 7"/>
          <p:cNvSpPr/>
          <p:nvPr/>
        </p:nvSpPr>
        <p:spPr>
          <a:xfrm>
            <a:off x="838200" y="1524000"/>
            <a:ext cx="4572000" cy="1981200"/>
          </a:xfrm>
          <a:prstGeom prst="rect">
            <a:avLst/>
          </a:prstGeom>
          <a:noFill/>
          <a:ln w="57150">
            <a:solidFill>
              <a:srgbClr val="C0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srgbClr val="FFFFFF"/>
              </a:solidFill>
            </a:endParaRPr>
          </a:p>
        </p:txBody>
      </p:sp>
      <p:sp>
        <p:nvSpPr>
          <p:cNvPr id="9" name="Rectangle 8"/>
          <p:cNvSpPr/>
          <p:nvPr/>
        </p:nvSpPr>
        <p:spPr>
          <a:xfrm>
            <a:off x="838200" y="3962400"/>
            <a:ext cx="4572000" cy="1905000"/>
          </a:xfrm>
          <a:prstGeom prst="rect">
            <a:avLst/>
          </a:prstGeom>
          <a:noFill/>
          <a:ln w="57150">
            <a:solidFill>
              <a:srgbClr val="C0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srgbClr val="FFFFFF"/>
              </a:solidFill>
            </a:endParaRPr>
          </a:p>
        </p:txBody>
      </p:sp>
      <p:cxnSp>
        <p:nvCxnSpPr>
          <p:cNvPr id="11" name="Straight Connector 10"/>
          <p:cNvCxnSpPr/>
          <p:nvPr/>
        </p:nvCxnSpPr>
        <p:spPr>
          <a:xfrm>
            <a:off x="1066800" y="2133600"/>
            <a:ext cx="2590800" cy="0"/>
          </a:xfrm>
          <a:prstGeom prst="line">
            <a:avLst/>
          </a:prstGeom>
          <a:ln w="38100">
            <a:solidFill>
              <a:srgbClr val="E2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066800" y="4572000"/>
            <a:ext cx="2438400" cy="0"/>
          </a:xfrm>
          <a:prstGeom prst="line">
            <a:avLst/>
          </a:prstGeom>
          <a:ln w="38100">
            <a:solidFill>
              <a:srgbClr val="E2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066800" y="2743200"/>
            <a:ext cx="3810000" cy="0"/>
          </a:xfrm>
          <a:prstGeom prst="line">
            <a:avLst/>
          </a:prstGeom>
          <a:ln w="38100">
            <a:solidFill>
              <a:srgbClr val="E2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066800" y="5181600"/>
            <a:ext cx="4038600" cy="0"/>
          </a:xfrm>
          <a:prstGeom prst="line">
            <a:avLst/>
          </a:prstGeom>
          <a:ln w="38100">
            <a:solidFill>
              <a:srgbClr val="E20000"/>
            </a:solidFill>
          </a:ln>
        </p:spPr>
        <p:style>
          <a:lnRef idx="1">
            <a:schemeClr val="accent1"/>
          </a:lnRef>
          <a:fillRef idx="0">
            <a:schemeClr val="accent1"/>
          </a:fillRef>
          <a:effectRef idx="0">
            <a:schemeClr val="accent1"/>
          </a:effectRef>
          <a:fontRef idx="minor">
            <a:schemeClr val="tx1"/>
          </a:fontRef>
        </p:style>
      </p:cxnSp>
      <p:pic>
        <p:nvPicPr>
          <p:cNvPr id="24" name="Picture 3" descr="first_temple_gallery"/>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sharpenSoften amount="25000"/>
                    </a14:imgEffect>
                  </a14:imgLayer>
                </a14:imgProps>
              </a:ext>
            </a:extLst>
          </a:blip>
          <a:srcRect b="-43"/>
          <a:stretch/>
        </p:blipFill>
        <p:spPr bwMode="auto">
          <a:xfrm>
            <a:off x="5558766" y="1091958"/>
            <a:ext cx="2747034" cy="2413242"/>
          </a:xfrm>
          <a:prstGeom prst="rect">
            <a:avLst/>
          </a:prstGeom>
          <a:noFill/>
          <a:ln w="38100">
            <a:solidFill>
              <a:schemeClr val="tx1"/>
            </a:solidFill>
            <a:miter lim="800000"/>
            <a:headEnd/>
            <a:tailEnd/>
          </a:ln>
        </p:spPr>
      </p:pic>
      <p:pic>
        <p:nvPicPr>
          <p:cNvPr id="25" name="Picture 12" descr="C:\users\sheila\desktop\bible study\ultimate royality free\1-bib pics-ot\nehemiah\Rebuilds walls\Rebuilding_walls.jpg"/>
          <p:cNvPicPr>
            <a:picLocks noChangeAspect="1" noChangeArrowheads="1"/>
          </p:cNvPicPr>
          <p:nvPr/>
        </p:nvPicPr>
        <p:blipFill>
          <a:blip r:embed="rId4" cstate="email">
            <a:extLst>
              <a:ext uri="{BEBA8EAE-BF5A-486C-A8C5-ECC9F3942E4B}">
                <a14:imgProps xmlns:a14="http://schemas.microsoft.com/office/drawing/2010/main">
                  <a14:imgLayer r:embed="rId5">
                    <a14:imgEffect>
                      <a14:sharpenSoften amount="25000"/>
                    </a14:imgEffect>
                  </a14:imgLayer>
                </a14:imgProps>
              </a:ext>
            </a:extLst>
          </a:blip>
          <a:srcRect/>
          <a:stretch>
            <a:fillRect/>
          </a:stretch>
        </p:blipFill>
        <p:spPr bwMode="auto">
          <a:xfrm>
            <a:off x="5558766" y="3758958"/>
            <a:ext cx="2747034" cy="2413242"/>
          </a:xfrm>
          <a:prstGeom prst="rect">
            <a:avLst/>
          </a:prstGeom>
          <a:noFill/>
          <a:ln w="38100">
            <a:solidFill>
              <a:schemeClr val="tx1"/>
            </a:solidFill>
          </a:ln>
        </p:spPr>
      </p:pic>
      <p:sp>
        <p:nvSpPr>
          <p:cNvPr id="28" name="Rectangular Callout 27"/>
          <p:cNvSpPr/>
          <p:nvPr/>
        </p:nvSpPr>
        <p:spPr>
          <a:xfrm>
            <a:off x="5562600" y="609600"/>
            <a:ext cx="2747034" cy="5562600"/>
          </a:xfrm>
          <a:prstGeom prst="wedgeRectCallout">
            <a:avLst>
              <a:gd name="adj1" fmla="val -49906"/>
              <a:gd name="adj2" fmla="val -16982"/>
            </a:avLst>
          </a:prstGeom>
          <a:solidFill>
            <a:schemeClr val="bg1"/>
          </a:solidFill>
          <a:ln w="85725" cmpd="sng">
            <a:solidFill>
              <a:schemeClr val="accent4">
                <a:lumMod val="1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dirty="0">
                <a:ln w="6350">
                  <a:solidFill>
                    <a:srgbClr val="000000"/>
                  </a:solidFill>
                </a:ln>
                <a:solidFill>
                  <a:srgbClr val="FF0000"/>
                </a:solidFill>
              </a:rPr>
              <a:t>Ezra</a:t>
            </a:r>
          </a:p>
          <a:p>
            <a:pPr algn="ctr">
              <a:defRPr/>
            </a:pPr>
            <a:r>
              <a:rPr lang="en-US" sz="2800" dirty="0">
                <a:solidFill>
                  <a:srgbClr val="000000"/>
                </a:solidFill>
                <a:cs typeface="Arial" pitchFamily="34" charset="0"/>
              </a:rPr>
              <a:t>gives an account of both periods.</a:t>
            </a:r>
          </a:p>
          <a:p>
            <a:pPr algn="ctr">
              <a:defRPr/>
            </a:pPr>
            <a:endParaRPr lang="en-US" sz="2800" dirty="0">
              <a:solidFill>
                <a:srgbClr val="000000"/>
              </a:solidFill>
              <a:cs typeface="Arial" pitchFamily="34" charset="0"/>
            </a:endParaRPr>
          </a:p>
          <a:p>
            <a:pPr algn="ctr">
              <a:defRPr/>
            </a:pPr>
            <a:r>
              <a:rPr lang="en-US" sz="3200" dirty="0">
                <a:ln w="6350">
                  <a:solidFill>
                    <a:srgbClr val="000000"/>
                  </a:solidFill>
                </a:ln>
                <a:solidFill>
                  <a:srgbClr val="FF0000"/>
                </a:solidFill>
              </a:rPr>
              <a:t>Nehemiah</a:t>
            </a:r>
            <a:endParaRPr lang="en-US" sz="3200" dirty="0">
              <a:solidFill>
                <a:srgbClr val="000000"/>
              </a:solidFill>
              <a:cs typeface="Arial" pitchFamily="34" charset="0"/>
            </a:endParaRPr>
          </a:p>
          <a:p>
            <a:pPr algn="ctr">
              <a:defRPr/>
            </a:pPr>
            <a:r>
              <a:rPr lang="en-US" sz="2800" dirty="0">
                <a:solidFill>
                  <a:srgbClr val="000000"/>
                </a:solidFill>
                <a:cs typeface="Arial" pitchFamily="34" charset="0"/>
              </a:rPr>
              <a:t>tells of the 2nd period.</a:t>
            </a:r>
          </a:p>
          <a:p>
            <a:pPr algn="ctr">
              <a:defRPr/>
            </a:pPr>
            <a:endParaRPr lang="en-US" sz="2800" dirty="0">
              <a:solidFill>
                <a:srgbClr val="000000"/>
              </a:solidFill>
              <a:cs typeface="Arial" pitchFamily="34" charset="0"/>
            </a:endParaRPr>
          </a:p>
          <a:p>
            <a:pPr algn="ctr">
              <a:defRPr/>
            </a:pPr>
            <a:r>
              <a:rPr lang="en-US" sz="3200" dirty="0">
                <a:ln w="6350">
                  <a:solidFill>
                    <a:srgbClr val="000000"/>
                  </a:solidFill>
                </a:ln>
                <a:solidFill>
                  <a:srgbClr val="FF0000"/>
                </a:solidFill>
              </a:rPr>
              <a:t>Esther</a:t>
            </a:r>
          </a:p>
          <a:p>
            <a:pPr algn="ctr">
              <a:defRPr/>
            </a:pPr>
            <a:r>
              <a:rPr lang="en-US" sz="2800" dirty="0">
                <a:solidFill>
                  <a:srgbClr val="000000"/>
                </a:solidFill>
                <a:cs typeface="Arial" pitchFamily="34" charset="0"/>
              </a:rPr>
              <a:t>comes in between the two periods.</a:t>
            </a:r>
          </a:p>
        </p:txBody>
      </p:sp>
      <p:sp>
        <p:nvSpPr>
          <p:cNvPr id="29" name="Rectangular Callout 28"/>
          <p:cNvSpPr/>
          <p:nvPr/>
        </p:nvSpPr>
        <p:spPr>
          <a:xfrm>
            <a:off x="3657600" y="1600200"/>
            <a:ext cx="3810000" cy="3429000"/>
          </a:xfrm>
          <a:prstGeom prst="wedgeRectCallout">
            <a:avLst>
              <a:gd name="adj1" fmla="val -114102"/>
              <a:gd name="adj2" fmla="val 25958"/>
            </a:avLst>
          </a:prstGeom>
          <a:solidFill>
            <a:schemeClr val="bg1"/>
          </a:solidFill>
          <a:ln w="85725" cmpd="sng">
            <a:solidFill>
              <a:schemeClr val="tx1"/>
            </a:solidFill>
            <a:miter lim="800000"/>
          </a:ln>
          <a:scene3d>
            <a:camera prst="perspectiveHeroicExtremeLef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400" b="1" spc="100" dirty="0">
                <a:ln w="6350">
                  <a:solidFill>
                    <a:srgbClr val="000000"/>
                  </a:solidFill>
                </a:ln>
                <a:solidFill>
                  <a:srgbClr val="FF0000"/>
                </a:solidFill>
                <a:latin typeface="Arial" pitchFamily="34" charset="0"/>
                <a:cs typeface="Arial" pitchFamily="34" charset="0"/>
              </a:rPr>
              <a:t>Esther</a:t>
            </a:r>
            <a:r>
              <a:rPr lang="en-US" sz="2400" b="1" dirty="0">
                <a:ln w="6350">
                  <a:solidFill>
                    <a:srgbClr val="000000"/>
                  </a:solidFill>
                </a:ln>
                <a:solidFill>
                  <a:srgbClr val="FF0000"/>
                </a:solidFill>
                <a:latin typeface="Arial" pitchFamily="34" charset="0"/>
                <a:cs typeface="Arial" pitchFamily="34" charset="0"/>
              </a:rPr>
              <a:t> </a:t>
            </a:r>
            <a:r>
              <a:rPr lang="en-US" sz="2400" dirty="0">
                <a:solidFill>
                  <a:srgbClr val="000000"/>
                </a:solidFill>
                <a:latin typeface="Arial" pitchFamily="34" charset="0"/>
                <a:cs typeface="Arial" pitchFamily="34" charset="0"/>
              </a:rPr>
              <a:t>appeared on the scene about 40 years after the temple was rebuilt and about 30 years before the wall of Jerusalem was rebuilt.</a:t>
            </a:r>
          </a:p>
        </p:txBody>
      </p:sp>
    </p:spTree>
    <p:extLst>
      <p:ext uri="{BB962C8B-B14F-4D97-AF65-F5344CB8AC3E}">
        <p14:creationId xmlns:p14="http://schemas.microsoft.com/office/powerpoint/2010/main" val="309455792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42"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anim calcmode="lin" valueType="num">
                                      <p:cBhvr>
                                        <p:cTn id="19" dur="1000" fill="hold"/>
                                        <p:tgtEl>
                                          <p:spTgt spid="18"/>
                                        </p:tgtEl>
                                        <p:attrNameLst>
                                          <p:attrName>ppt_x</p:attrName>
                                        </p:attrNameLst>
                                      </p:cBhvr>
                                      <p:tavLst>
                                        <p:tav tm="0">
                                          <p:val>
                                            <p:strVal val="#ppt_x"/>
                                          </p:val>
                                        </p:tav>
                                        <p:tav tm="100000">
                                          <p:val>
                                            <p:strVal val="#ppt_x"/>
                                          </p:val>
                                        </p:tav>
                                      </p:tavLst>
                                    </p:anim>
                                    <p:anim calcmode="lin" valueType="num">
                                      <p:cBhvr>
                                        <p:cTn id="20" dur="1000" fill="hold"/>
                                        <p:tgtEl>
                                          <p:spTgt spid="18"/>
                                        </p:tgtEl>
                                        <p:attrNameLst>
                                          <p:attrName>ppt_y</p:attrName>
                                        </p:attrNameLst>
                                      </p:cBhvr>
                                      <p:tavLst>
                                        <p:tav tm="0">
                                          <p:val>
                                            <p:strVal val="#ppt_y+.1"/>
                                          </p:val>
                                        </p:tav>
                                        <p:tav tm="100000">
                                          <p:val>
                                            <p:strVal val="#ppt_y"/>
                                          </p:val>
                                        </p:tav>
                                      </p:tavLst>
                                    </p:anim>
                                  </p:childTnLst>
                                </p:cTn>
                              </p:par>
                              <p:par>
                                <p:cTn id="21" presetID="55"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1000" fill="hold"/>
                                        <p:tgtEl>
                                          <p:spTgt spid="24"/>
                                        </p:tgtEl>
                                        <p:attrNameLst>
                                          <p:attrName>ppt_w</p:attrName>
                                        </p:attrNameLst>
                                      </p:cBhvr>
                                      <p:tavLst>
                                        <p:tav tm="0">
                                          <p:val>
                                            <p:strVal val="#ppt_w*0.70"/>
                                          </p:val>
                                        </p:tav>
                                        <p:tav tm="100000">
                                          <p:val>
                                            <p:strVal val="#ppt_w"/>
                                          </p:val>
                                        </p:tav>
                                      </p:tavLst>
                                    </p:anim>
                                    <p:anim calcmode="lin" valueType="num">
                                      <p:cBhvr>
                                        <p:cTn id="24" dur="1000" fill="hold"/>
                                        <p:tgtEl>
                                          <p:spTgt spid="24"/>
                                        </p:tgtEl>
                                        <p:attrNameLst>
                                          <p:attrName>ppt_h</p:attrName>
                                        </p:attrNameLst>
                                      </p:cBhvr>
                                      <p:tavLst>
                                        <p:tav tm="0">
                                          <p:val>
                                            <p:strVal val="#ppt_h"/>
                                          </p:val>
                                        </p:tav>
                                        <p:tav tm="100000">
                                          <p:val>
                                            <p:strVal val="#ppt_h"/>
                                          </p:val>
                                        </p:tav>
                                      </p:tavLst>
                                    </p:anim>
                                    <p:animEffect transition="in" filter="fade">
                                      <p:cBhvr>
                                        <p:cTn id="25" dur="10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17" presetClass="entr" presetSubtype="1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strVal val="#ppt_h"/>
                                          </p:val>
                                        </p:tav>
                                        <p:tav tm="100000">
                                          <p:val>
                                            <p:strVal val="#ppt_h"/>
                                          </p:val>
                                        </p:tav>
                                      </p:tavLst>
                                    </p:anim>
                                  </p:childTnLst>
                                </p:cTn>
                              </p:par>
                            </p:childTnLst>
                          </p:cTn>
                        </p:par>
                        <p:par>
                          <p:cTn id="32" fill="hold">
                            <p:stCondLst>
                              <p:cond delay="500"/>
                            </p:stCondLst>
                            <p:childTnLst>
                              <p:par>
                                <p:cTn id="33" presetID="42" presetClass="entr" presetSubtype="0"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1000"/>
                                        <p:tgtEl>
                                          <p:spTgt spid="20"/>
                                        </p:tgtEl>
                                      </p:cBhvr>
                                    </p:animEffect>
                                    <p:anim calcmode="lin" valueType="num">
                                      <p:cBhvr>
                                        <p:cTn id="41" dur="1000" fill="hold"/>
                                        <p:tgtEl>
                                          <p:spTgt spid="20"/>
                                        </p:tgtEl>
                                        <p:attrNameLst>
                                          <p:attrName>ppt_x</p:attrName>
                                        </p:attrNameLst>
                                      </p:cBhvr>
                                      <p:tavLst>
                                        <p:tav tm="0">
                                          <p:val>
                                            <p:strVal val="#ppt_x"/>
                                          </p:val>
                                        </p:tav>
                                        <p:tav tm="100000">
                                          <p:val>
                                            <p:strVal val="#ppt_x"/>
                                          </p:val>
                                        </p:tav>
                                      </p:tavLst>
                                    </p:anim>
                                    <p:anim calcmode="lin" valueType="num">
                                      <p:cBhvr>
                                        <p:cTn id="42" dur="1000" fill="hold"/>
                                        <p:tgtEl>
                                          <p:spTgt spid="20"/>
                                        </p:tgtEl>
                                        <p:attrNameLst>
                                          <p:attrName>ppt_y</p:attrName>
                                        </p:attrNameLst>
                                      </p:cBhvr>
                                      <p:tavLst>
                                        <p:tav tm="0">
                                          <p:val>
                                            <p:strVal val="#ppt_y+.1"/>
                                          </p:val>
                                        </p:tav>
                                        <p:tav tm="100000">
                                          <p:val>
                                            <p:strVal val="#ppt_y"/>
                                          </p:val>
                                        </p:tav>
                                      </p:tavLst>
                                    </p:anim>
                                  </p:childTnLst>
                                </p:cTn>
                              </p:par>
                              <p:par>
                                <p:cTn id="43" presetID="55"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p:cTn id="45" dur="1000" fill="hold"/>
                                        <p:tgtEl>
                                          <p:spTgt spid="25"/>
                                        </p:tgtEl>
                                        <p:attrNameLst>
                                          <p:attrName>ppt_w</p:attrName>
                                        </p:attrNameLst>
                                      </p:cBhvr>
                                      <p:tavLst>
                                        <p:tav tm="0">
                                          <p:val>
                                            <p:strVal val="#ppt_w*0.70"/>
                                          </p:val>
                                        </p:tav>
                                        <p:tav tm="100000">
                                          <p:val>
                                            <p:strVal val="#ppt_w"/>
                                          </p:val>
                                        </p:tav>
                                      </p:tavLst>
                                    </p:anim>
                                    <p:anim calcmode="lin" valueType="num">
                                      <p:cBhvr>
                                        <p:cTn id="46" dur="1000" fill="hold"/>
                                        <p:tgtEl>
                                          <p:spTgt spid="25"/>
                                        </p:tgtEl>
                                        <p:attrNameLst>
                                          <p:attrName>ppt_h</p:attrName>
                                        </p:attrNameLst>
                                      </p:cBhvr>
                                      <p:tavLst>
                                        <p:tav tm="0">
                                          <p:val>
                                            <p:strVal val="#ppt_h"/>
                                          </p:val>
                                        </p:tav>
                                        <p:tav tm="100000">
                                          <p:val>
                                            <p:strVal val="#ppt_h"/>
                                          </p:val>
                                        </p:tav>
                                      </p:tavLst>
                                    </p:anim>
                                    <p:animEffect transition="in" filter="fade">
                                      <p:cBhvr>
                                        <p:cTn id="47" dur="10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1000"/>
                                        <p:tgtEl>
                                          <p:spTgt spid="28"/>
                                        </p:tgtEl>
                                      </p:cBhvr>
                                    </p:animEffect>
                                    <p:anim calcmode="lin" valueType="num">
                                      <p:cBhvr>
                                        <p:cTn id="53" dur="1000" fill="hold"/>
                                        <p:tgtEl>
                                          <p:spTgt spid="28"/>
                                        </p:tgtEl>
                                        <p:attrNameLst>
                                          <p:attrName>ppt_x</p:attrName>
                                        </p:attrNameLst>
                                      </p:cBhvr>
                                      <p:tavLst>
                                        <p:tav tm="0">
                                          <p:val>
                                            <p:strVal val="#ppt_x"/>
                                          </p:val>
                                        </p:tav>
                                        <p:tav tm="100000">
                                          <p:val>
                                            <p:strVal val="#ppt_x"/>
                                          </p:val>
                                        </p:tav>
                                      </p:tavLst>
                                    </p:anim>
                                    <p:anim calcmode="lin" valueType="num">
                                      <p:cBhvr>
                                        <p:cTn id="5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30" presetClass="entr"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fade">
                                      <p:cBhvr>
                                        <p:cTn id="59" dur="800" decel="100000"/>
                                        <p:tgtEl>
                                          <p:spTgt spid="29"/>
                                        </p:tgtEl>
                                      </p:cBhvr>
                                    </p:animEffect>
                                    <p:anim calcmode="lin" valueType="num">
                                      <p:cBhvr>
                                        <p:cTn id="60" dur="800" decel="100000" fill="hold"/>
                                        <p:tgtEl>
                                          <p:spTgt spid="29"/>
                                        </p:tgtEl>
                                        <p:attrNameLst>
                                          <p:attrName>style.rotation</p:attrName>
                                        </p:attrNameLst>
                                      </p:cBhvr>
                                      <p:tavLst>
                                        <p:tav tm="0">
                                          <p:val>
                                            <p:fltVal val="-90"/>
                                          </p:val>
                                        </p:tav>
                                        <p:tav tm="100000">
                                          <p:val>
                                            <p:fltVal val="0"/>
                                          </p:val>
                                        </p:tav>
                                      </p:tavLst>
                                    </p:anim>
                                    <p:anim calcmode="lin" valueType="num">
                                      <p:cBhvr>
                                        <p:cTn id="61" dur="800" decel="100000" fill="hold"/>
                                        <p:tgtEl>
                                          <p:spTgt spid="29"/>
                                        </p:tgtEl>
                                        <p:attrNameLst>
                                          <p:attrName>ppt_x</p:attrName>
                                        </p:attrNameLst>
                                      </p:cBhvr>
                                      <p:tavLst>
                                        <p:tav tm="0">
                                          <p:val>
                                            <p:strVal val="#ppt_x+0.4"/>
                                          </p:val>
                                        </p:tav>
                                        <p:tav tm="100000">
                                          <p:val>
                                            <p:strVal val="#ppt_x-0.05"/>
                                          </p:val>
                                        </p:tav>
                                      </p:tavLst>
                                    </p:anim>
                                    <p:anim calcmode="lin" valueType="num">
                                      <p:cBhvr>
                                        <p:cTn id="62" dur="800" decel="100000" fill="hold"/>
                                        <p:tgtEl>
                                          <p:spTgt spid="29"/>
                                        </p:tgtEl>
                                        <p:attrNameLst>
                                          <p:attrName>ppt_y</p:attrName>
                                        </p:attrNameLst>
                                      </p:cBhvr>
                                      <p:tavLst>
                                        <p:tav tm="0">
                                          <p:val>
                                            <p:strVal val="#ppt_y-0.4"/>
                                          </p:val>
                                        </p:tav>
                                        <p:tav tm="100000">
                                          <p:val>
                                            <p:strVal val="#ppt_y+0.1"/>
                                          </p:val>
                                        </p:tav>
                                      </p:tavLst>
                                    </p:anim>
                                    <p:anim calcmode="lin" valueType="num">
                                      <p:cBhvr>
                                        <p:cTn id="63" dur="200" accel="100000" fill="hold">
                                          <p:stCondLst>
                                            <p:cond delay="800"/>
                                          </p:stCondLst>
                                        </p:cTn>
                                        <p:tgtEl>
                                          <p:spTgt spid="29"/>
                                        </p:tgtEl>
                                        <p:attrNameLst>
                                          <p:attrName>ppt_x</p:attrName>
                                        </p:attrNameLst>
                                      </p:cBhvr>
                                      <p:tavLst>
                                        <p:tav tm="0">
                                          <p:val>
                                            <p:strVal val="#ppt_x-0.05"/>
                                          </p:val>
                                        </p:tav>
                                        <p:tav tm="100000">
                                          <p:val>
                                            <p:strVal val="#ppt_x"/>
                                          </p:val>
                                        </p:tav>
                                      </p:tavLst>
                                    </p:anim>
                                    <p:anim calcmode="lin" valueType="num">
                                      <p:cBhvr>
                                        <p:cTn id="64" dur="200" accel="100000" fill="hold">
                                          <p:stCondLst>
                                            <p:cond delay="800"/>
                                          </p:stCondLst>
                                        </p:cTn>
                                        <p:tgtEl>
                                          <p:spTgt spid="2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28" grpId="0" animBg="1"/>
      <p:bldP spid="2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7E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email">
            <a:extLst>
              <a:ext uri="{BEBA8EAE-BF5A-486C-A8C5-ECC9F3942E4B}">
                <a14:imgProps xmlns:a14="http://schemas.microsoft.com/office/drawing/2010/main">
                  <a14:imgLayer r:embed="rId3">
                    <a14:imgEffect>
                      <a14:artisticTexturizer/>
                    </a14:imgEffect>
                  </a14:imgLayer>
                </a14:imgProps>
              </a:ext>
            </a:extLst>
          </a:blip>
          <a:srcRect/>
          <a:stretch>
            <a:fillRect/>
          </a:stretch>
        </p:blipFill>
        <p:spPr bwMode="auto">
          <a:xfrm>
            <a:off x="152400" y="195263"/>
            <a:ext cx="8772525" cy="6467475"/>
          </a:xfrm>
          <a:prstGeom prst="rect">
            <a:avLst/>
          </a:prstGeom>
          <a:noFill/>
          <a:ln w="9525">
            <a:noFill/>
            <a:miter lim="800000"/>
            <a:headEnd/>
            <a:tailEnd/>
          </a:ln>
        </p:spPr>
      </p:pic>
      <p:sp>
        <p:nvSpPr>
          <p:cNvPr id="2" name="Freeform 1"/>
          <p:cNvSpPr/>
          <p:nvPr/>
        </p:nvSpPr>
        <p:spPr>
          <a:xfrm>
            <a:off x="2120103" y="914400"/>
            <a:ext cx="6452397" cy="3657600"/>
          </a:xfrm>
          <a:custGeom>
            <a:avLst/>
            <a:gdLst>
              <a:gd name="connsiteX0" fmla="*/ 1715297 w 6452397"/>
              <a:gd name="connsiteY0" fmla="*/ 2540000 h 3536088"/>
              <a:gd name="connsiteX1" fmla="*/ 1702597 w 6452397"/>
              <a:gd name="connsiteY1" fmla="*/ 2603500 h 3536088"/>
              <a:gd name="connsiteX2" fmla="*/ 1740697 w 6452397"/>
              <a:gd name="connsiteY2" fmla="*/ 2717800 h 3536088"/>
              <a:gd name="connsiteX3" fmla="*/ 1778797 w 6452397"/>
              <a:gd name="connsiteY3" fmla="*/ 2743200 h 3536088"/>
              <a:gd name="connsiteX4" fmla="*/ 1804197 w 6452397"/>
              <a:gd name="connsiteY4" fmla="*/ 2781300 h 3536088"/>
              <a:gd name="connsiteX5" fmla="*/ 1829597 w 6452397"/>
              <a:gd name="connsiteY5" fmla="*/ 2857500 h 3536088"/>
              <a:gd name="connsiteX6" fmla="*/ 1880397 w 6452397"/>
              <a:gd name="connsiteY6" fmla="*/ 2870200 h 3536088"/>
              <a:gd name="connsiteX7" fmla="*/ 1931197 w 6452397"/>
              <a:gd name="connsiteY7" fmla="*/ 2984500 h 3536088"/>
              <a:gd name="connsiteX8" fmla="*/ 1943897 w 6452397"/>
              <a:gd name="connsiteY8" fmla="*/ 3022600 h 3536088"/>
              <a:gd name="connsiteX9" fmla="*/ 2007397 w 6452397"/>
              <a:gd name="connsiteY9" fmla="*/ 3098800 h 3536088"/>
              <a:gd name="connsiteX10" fmla="*/ 2045497 w 6452397"/>
              <a:gd name="connsiteY10" fmla="*/ 3213100 h 3536088"/>
              <a:gd name="connsiteX11" fmla="*/ 2058197 w 6452397"/>
              <a:gd name="connsiteY11" fmla="*/ 3251200 h 3536088"/>
              <a:gd name="connsiteX12" fmla="*/ 2121697 w 6452397"/>
              <a:gd name="connsiteY12" fmla="*/ 3327400 h 3536088"/>
              <a:gd name="connsiteX13" fmla="*/ 2185197 w 6452397"/>
              <a:gd name="connsiteY13" fmla="*/ 3390900 h 3536088"/>
              <a:gd name="connsiteX14" fmla="*/ 2274097 w 6452397"/>
              <a:gd name="connsiteY14" fmla="*/ 3492500 h 3536088"/>
              <a:gd name="connsiteX15" fmla="*/ 2261397 w 6452397"/>
              <a:gd name="connsiteY15" fmla="*/ 3530600 h 3536088"/>
              <a:gd name="connsiteX16" fmla="*/ 2134397 w 6452397"/>
              <a:gd name="connsiteY16" fmla="*/ 3505200 h 3536088"/>
              <a:gd name="connsiteX17" fmla="*/ 1969297 w 6452397"/>
              <a:gd name="connsiteY17" fmla="*/ 3492500 h 3536088"/>
              <a:gd name="connsiteX18" fmla="*/ 1905797 w 6452397"/>
              <a:gd name="connsiteY18" fmla="*/ 3479800 h 3536088"/>
              <a:gd name="connsiteX19" fmla="*/ 1867697 w 6452397"/>
              <a:gd name="connsiteY19" fmla="*/ 3467100 h 3536088"/>
              <a:gd name="connsiteX20" fmla="*/ 1639097 w 6452397"/>
              <a:gd name="connsiteY20" fmla="*/ 3479800 h 3536088"/>
              <a:gd name="connsiteX21" fmla="*/ 1346997 w 6452397"/>
              <a:gd name="connsiteY21" fmla="*/ 3492500 h 3536088"/>
              <a:gd name="connsiteX22" fmla="*/ 1219997 w 6452397"/>
              <a:gd name="connsiteY22" fmla="*/ 3467100 h 3536088"/>
              <a:gd name="connsiteX23" fmla="*/ 1143797 w 6452397"/>
              <a:gd name="connsiteY23" fmla="*/ 3416300 h 3536088"/>
              <a:gd name="connsiteX24" fmla="*/ 1131097 w 6452397"/>
              <a:gd name="connsiteY24" fmla="*/ 3378200 h 3536088"/>
              <a:gd name="connsiteX25" fmla="*/ 1054897 w 6452397"/>
              <a:gd name="connsiteY25" fmla="*/ 3314700 h 3536088"/>
              <a:gd name="connsiteX26" fmla="*/ 1004097 w 6452397"/>
              <a:gd name="connsiteY26" fmla="*/ 3276600 h 3536088"/>
              <a:gd name="connsiteX27" fmla="*/ 965997 w 6452397"/>
              <a:gd name="connsiteY27" fmla="*/ 3238500 h 3536088"/>
              <a:gd name="connsiteX28" fmla="*/ 864397 w 6452397"/>
              <a:gd name="connsiteY28" fmla="*/ 3187700 h 3536088"/>
              <a:gd name="connsiteX29" fmla="*/ 788197 w 6452397"/>
              <a:gd name="connsiteY29" fmla="*/ 3124200 h 3536088"/>
              <a:gd name="connsiteX30" fmla="*/ 724697 w 6452397"/>
              <a:gd name="connsiteY30" fmla="*/ 3060700 h 3536088"/>
              <a:gd name="connsiteX31" fmla="*/ 648497 w 6452397"/>
              <a:gd name="connsiteY31" fmla="*/ 2984500 h 3536088"/>
              <a:gd name="connsiteX32" fmla="*/ 584997 w 6452397"/>
              <a:gd name="connsiteY32" fmla="*/ 2908300 h 3536088"/>
              <a:gd name="connsiteX33" fmla="*/ 546897 w 6452397"/>
              <a:gd name="connsiteY33" fmla="*/ 2882900 h 3536088"/>
              <a:gd name="connsiteX34" fmla="*/ 470697 w 6452397"/>
              <a:gd name="connsiteY34" fmla="*/ 2806700 h 3536088"/>
              <a:gd name="connsiteX35" fmla="*/ 445297 w 6452397"/>
              <a:gd name="connsiteY35" fmla="*/ 2768600 h 3536088"/>
              <a:gd name="connsiteX36" fmla="*/ 407197 w 6452397"/>
              <a:gd name="connsiteY36" fmla="*/ 2755900 h 3536088"/>
              <a:gd name="connsiteX37" fmla="*/ 330997 w 6452397"/>
              <a:gd name="connsiteY37" fmla="*/ 2692400 h 3536088"/>
              <a:gd name="connsiteX38" fmla="*/ 216697 w 6452397"/>
              <a:gd name="connsiteY38" fmla="*/ 2616200 h 3536088"/>
              <a:gd name="connsiteX39" fmla="*/ 178597 w 6452397"/>
              <a:gd name="connsiteY39" fmla="*/ 2590800 h 3536088"/>
              <a:gd name="connsiteX40" fmla="*/ 115097 w 6452397"/>
              <a:gd name="connsiteY40" fmla="*/ 2527300 h 3536088"/>
              <a:gd name="connsiteX41" fmla="*/ 89697 w 6452397"/>
              <a:gd name="connsiteY41" fmla="*/ 2489200 h 3536088"/>
              <a:gd name="connsiteX42" fmla="*/ 51597 w 6452397"/>
              <a:gd name="connsiteY42" fmla="*/ 2451100 h 3536088"/>
              <a:gd name="connsiteX43" fmla="*/ 26197 w 6452397"/>
              <a:gd name="connsiteY43" fmla="*/ 2413000 h 3536088"/>
              <a:gd name="connsiteX44" fmla="*/ 797 w 6452397"/>
              <a:gd name="connsiteY44" fmla="*/ 2336800 h 3536088"/>
              <a:gd name="connsiteX45" fmla="*/ 51597 w 6452397"/>
              <a:gd name="connsiteY45" fmla="*/ 2159000 h 3536088"/>
              <a:gd name="connsiteX46" fmla="*/ 89697 w 6452397"/>
              <a:gd name="connsiteY46" fmla="*/ 2146300 h 3536088"/>
              <a:gd name="connsiteX47" fmla="*/ 165897 w 6452397"/>
              <a:gd name="connsiteY47" fmla="*/ 2159000 h 3536088"/>
              <a:gd name="connsiteX48" fmla="*/ 203997 w 6452397"/>
              <a:gd name="connsiteY48" fmla="*/ 2184400 h 3536088"/>
              <a:gd name="connsiteX49" fmla="*/ 280197 w 6452397"/>
              <a:gd name="connsiteY49" fmla="*/ 2209800 h 3536088"/>
              <a:gd name="connsiteX50" fmla="*/ 318297 w 6452397"/>
              <a:gd name="connsiteY50" fmla="*/ 2222500 h 3536088"/>
              <a:gd name="connsiteX51" fmla="*/ 356397 w 6452397"/>
              <a:gd name="connsiteY51" fmla="*/ 2235200 h 3536088"/>
              <a:gd name="connsiteX52" fmla="*/ 432597 w 6452397"/>
              <a:gd name="connsiteY52" fmla="*/ 2273300 h 3536088"/>
              <a:gd name="connsiteX53" fmla="*/ 546897 w 6452397"/>
              <a:gd name="connsiteY53" fmla="*/ 2298700 h 3536088"/>
              <a:gd name="connsiteX54" fmla="*/ 584997 w 6452397"/>
              <a:gd name="connsiteY54" fmla="*/ 2311400 h 3536088"/>
              <a:gd name="connsiteX55" fmla="*/ 788197 w 6452397"/>
              <a:gd name="connsiteY55" fmla="*/ 2324100 h 3536088"/>
              <a:gd name="connsiteX56" fmla="*/ 864397 w 6452397"/>
              <a:gd name="connsiteY56" fmla="*/ 2336800 h 3536088"/>
              <a:gd name="connsiteX57" fmla="*/ 927897 w 6452397"/>
              <a:gd name="connsiteY57" fmla="*/ 2349500 h 3536088"/>
              <a:gd name="connsiteX58" fmla="*/ 1181897 w 6452397"/>
              <a:gd name="connsiteY58" fmla="*/ 2336800 h 3536088"/>
              <a:gd name="connsiteX59" fmla="*/ 1219997 w 6452397"/>
              <a:gd name="connsiteY59" fmla="*/ 2324100 h 3536088"/>
              <a:gd name="connsiteX60" fmla="*/ 1321597 w 6452397"/>
              <a:gd name="connsiteY60" fmla="*/ 2336800 h 3536088"/>
              <a:gd name="connsiteX61" fmla="*/ 1435897 w 6452397"/>
              <a:gd name="connsiteY61" fmla="*/ 2362200 h 3536088"/>
              <a:gd name="connsiteX62" fmla="*/ 1715297 w 6452397"/>
              <a:gd name="connsiteY62" fmla="*/ 2324100 h 3536088"/>
              <a:gd name="connsiteX63" fmla="*/ 1791497 w 6452397"/>
              <a:gd name="connsiteY63" fmla="*/ 2298700 h 3536088"/>
              <a:gd name="connsiteX64" fmla="*/ 1829597 w 6452397"/>
              <a:gd name="connsiteY64" fmla="*/ 2286000 h 3536088"/>
              <a:gd name="connsiteX65" fmla="*/ 1880397 w 6452397"/>
              <a:gd name="connsiteY65" fmla="*/ 2209800 h 3536088"/>
              <a:gd name="connsiteX66" fmla="*/ 1943897 w 6452397"/>
              <a:gd name="connsiteY66" fmla="*/ 2133600 h 3536088"/>
              <a:gd name="connsiteX67" fmla="*/ 1956597 w 6452397"/>
              <a:gd name="connsiteY67" fmla="*/ 2095500 h 3536088"/>
              <a:gd name="connsiteX68" fmla="*/ 1981997 w 6452397"/>
              <a:gd name="connsiteY68" fmla="*/ 2057400 h 3536088"/>
              <a:gd name="connsiteX69" fmla="*/ 2007397 w 6452397"/>
              <a:gd name="connsiteY69" fmla="*/ 1981200 h 3536088"/>
              <a:gd name="connsiteX70" fmla="*/ 2032797 w 6452397"/>
              <a:gd name="connsiteY70" fmla="*/ 1943100 h 3536088"/>
              <a:gd name="connsiteX71" fmla="*/ 2058197 w 6452397"/>
              <a:gd name="connsiteY71" fmla="*/ 1866900 h 3536088"/>
              <a:gd name="connsiteX72" fmla="*/ 2070897 w 6452397"/>
              <a:gd name="connsiteY72" fmla="*/ 1828800 h 3536088"/>
              <a:gd name="connsiteX73" fmla="*/ 2083597 w 6452397"/>
              <a:gd name="connsiteY73" fmla="*/ 1790700 h 3536088"/>
              <a:gd name="connsiteX74" fmla="*/ 2108997 w 6452397"/>
              <a:gd name="connsiteY74" fmla="*/ 1676400 h 3536088"/>
              <a:gd name="connsiteX75" fmla="*/ 2108997 w 6452397"/>
              <a:gd name="connsiteY75" fmla="*/ 1422400 h 3536088"/>
              <a:gd name="connsiteX76" fmla="*/ 2083597 w 6452397"/>
              <a:gd name="connsiteY76" fmla="*/ 1346200 h 3536088"/>
              <a:gd name="connsiteX77" fmla="*/ 2045497 w 6452397"/>
              <a:gd name="connsiteY77" fmla="*/ 1320800 h 3536088"/>
              <a:gd name="connsiteX78" fmla="*/ 2032797 w 6452397"/>
              <a:gd name="connsiteY78" fmla="*/ 1282700 h 3536088"/>
              <a:gd name="connsiteX79" fmla="*/ 1867697 w 6452397"/>
              <a:gd name="connsiteY79" fmla="*/ 1282700 h 3536088"/>
              <a:gd name="connsiteX80" fmla="*/ 1842297 w 6452397"/>
              <a:gd name="connsiteY80" fmla="*/ 1320800 h 3536088"/>
              <a:gd name="connsiteX81" fmla="*/ 1727997 w 6452397"/>
              <a:gd name="connsiteY81" fmla="*/ 1384300 h 3536088"/>
              <a:gd name="connsiteX82" fmla="*/ 1689897 w 6452397"/>
              <a:gd name="connsiteY82" fmla="*/ 1409700 h 3536088"/>
              <a:gd name="connsiteX83" fmla="*/ 1613697 w 6452397"/>
              <a:gd name="connsiteY83" fmla="*/ 1397000 h 3536088"/>
              <a:gd name="connsiteX84" fmla="*/ 1575597 w 6452397"/>
              <a:gd name="connsiteY84" fmla="*/ 1384300 h 3536088"/>
              <a:gd name="connsiteX85" fmla="*/ 1473997 w 6452397"/>
              <a:gd name="connsiteY85" fmla="*/ 1358900 h 3536088"/>
              <a:gd name="connsiteX86" fmla="*/ 1461297 w 6452397"/>
              <a:gd name="connsiteY86" fmla="*/ 1320800 h 3536088"/>
              <a:gd name="connsiteX87" fmla="*/ 1385097 w 6452397"/>
              <a:gd name="connsiteY87" fmla="*/ 1295400 h 3536088"/>
              <a:gd name="connsiteX88" fmla="*/ 1308897 w 6452397"/>
              <a:gd name="connsiteY88" fmla="*/ 1320800 h 3536088"/>
              <a:gd name="connsiteX89" fmla="*/ 1270797 w 6452397"/>
              <a:gd name="connsiteY89" fmla="*/ 1333500 h 3536088"/>
              <a:gd name="connsiteX90" fmla="*/ 1181897 w 6452397"/>
              <a:gd name="connsiteY90" fmla="*/ 1435100 h 3536088"/>
              <a:gd name="connsiteX91" fmla="*/ 1092997 w 6452397"/>
              <a:gd name="connsiteY91" fmla="*/ 1397000 h 3536088"/>
              <a:gd name="connsiteX92" fmla="*/ 940597 w 6452397"/>
              <a:gd name="connsiteY92" fmla="*/ 1358900 h 3536088"/>
              <a:gd name="connsiteX93" fmla="*/ 864397 w 6452397"/>
              <a:gd name="connsiteY93" fmla="*/ 1333500 h 3536088"/>
              <a:gd name="connsiteX94" fmla="*/ 838997 w 6452397"/>
              <a:gd name="connsiteY94" fmla="*/ 1295400 h 3536088"/>
              <a:gd name="connsiteX95" fmla="*/ 826297 w 6452397"/>
              <a:gd name="connsiteY95" fmla="*/ 1257300 h 3536088"/>
              <a:gd name="connsiteX96" fmla="*/ 788197 w 6452397"/>
              <a:gd name="connsiteY96" fmla="*/ 1244600 h 3536088"/>
              <a:gd name="connsiteX97" fmla="*/ 788197 w 6452397"/>
              <a:gd name="connsiteY97" fmla="*/ 1028700 h 3536088"/>
              <a:gd name="connsiteX98" fmla="*/ 775497 w 6452397"/>
              <a:gd name="connsiteY98" fmla="*/ 990600 h 3536088"/>
              <a:gd name="connsiteX99" fmla="*/ 661197 w 6452397"/>
              <a:gd name="connsiteY99" fmla="*/ 927100 h 3536088"/>
              <a:gd name="connsiteX100" fmla="*/ 648497 w 6452397"/>
              <a:gd name="connsiteY100" fmla="*/ 889000 h 3536088"/>
              <a:gd name="connsiteX101" fmla="*/ 661197 w 6452397"/>
              <a:gd name="connsiteY101" fmla="*/ 850900 h 3536088"/>
              <a:gd name="connsiteX102" fmla="*/ 699297 w 6452397"/>
              <a:gd name="connsiteY102" fmla="*/ 838200 h 3536088"/>
              <a:gd name="connsiteX103" fmla="*/ 813597 w 6452397"/>
              <a:gd name="connsiteY103" fmla="*/ 825500 h 3536088"/>
              <a:gd name="connsiteX104" fmla="*/ 889797 w 6452397"/>
              <a:gd name="connsiteY104" fmla="*/ 800100 h 3536088"/>
              <a:gd name="connsiteX105" fmla="*/ 927897 w 6452397"/>
              <a:gd name="connsiteY105" fmla="*/ 787400 h 3536088"/>
              <a:gd name="connsiteX106" fmla="*/ 978697 w 6452397"/>
              <a:gd name="connsiteY106" fmla="*/ 774700 h 3536088"/>
              <a:gd name="connsiteX107" fmla="*/ 1042197 w 6452397"/>
              <a:gd name="connsiteY107" fmla="*/ 711200 h 3536088"/>
              <a:gd name="connsiteX108" fmla="*/ 1054897 w 6452397"/>
              <a:gd name="connsiteY108" fmla="*/ 673100 h 3536088"/>
              <a:gd name="connsiteX109" fmla="*/ 1092997 w 6452397"/>
              <a:gd name="connsiteY109" fmla="*/ 647700 h 3536088"/>
              <a:gd name="connsiteX110" fmla="*/ 1118397 w 6452397"/>
              <a:gd name="connsiteY110" fmla="*/ 609600 h 3536088"/>
              <a:gd name="connsiteX111" fmla="*/ 1308897 w 6452397"/>
              <a:gd name="connsiteY111" fmla="*/ 571500 h 3536088"/>
              <a:gd name="connsiteX112" fmla="*/ 1423197 w 6452397"/>
              <a:gd name="connsiteY112" fmla="*/ 533400 h 3536088"/>
              <a:gd name="connsiteX113" fmla="*/ 1461297 w 6452397"/>
              <a:gd name="connsiteY113" fmla="*/ 520700 h 3536088"/>
              <a:gd name="connsiteX114" fmla="*/ 1537497 w 6452397"/>
              <a:gd name="connsiteY114" fmla="*/ 469900 h 3536088"/>
              <a:gd name="connsiteX115" fmla="*/ 1575597 w 6452397"/>
              <a:gd name="connsiteY115" fmla="*/ 457200 h 3536088"/>
              <a:gd name="connsiteX116" fmla="*/ 1613697 w 6452397"/>
              <a:gd name="connsiteY116" fmla="*/ 431800 h 3536088"/>
              <a:gd name="connsiteX117" fmla="*/ 1727997 w 6452397"/>
              <a:gd name="connsiteY117" fmla="*/ 381000 h 3536088"/>
              <a:gd name="connsiteX118" fmla="*/ 1893097 w 6452397"/>
              <a:gd name="connsiteY118" fmla="*/ 393700 h 3536088"/>
              <a:gd name="connsiteX119" fmla="*/ 1969297 w 6452397"/>
              <a:gd name="connsiteY119" fmla="*/ 419100 h 3536088"/>
              <a:gd name="connsiteX120" fmla="*/ 2070897 w 6452397"/>
              <a:gd name="connsiteY120" fmla="*/ 482600 h 3536088"/>
              <a:gd name="connsiteX121" fmla="*/ 2223297 w 6452397"/>
              <a:gd name="connsiteY121" fmla="*/ 508000 h 3536088"/>
              <a:gd name="connsiteX122" fmla="*/ 2401097 w 6452397"/>
              <a:gd name="connsiteY122" fmla="*/ 533400 h 3536088"/>
              <a:gd name="connsiteX123" fmla="*/ 2439197 w 6452397"/>
              <a:gd name="connsiteY123" fmla="*/ 546100 h 3536088"/>
              <a:gd name="connsiteX124" fmla="*/ 2642397 w 6452397"/>
              <a:gd name="connsiteY124" fmla="*/ 520700 h 3536088"/>
              <a:gd name="connsiteX125" fmla="*/ 2680497 w 6452397"/>
              <a:gd name="connsiteY125" fmla="*/ 495300 h 3536088"/>
              <a:gd name="connsiteX126" fmla="*/ 2743997 w 6452397"/>
              <a:gd name="connsiteY126" fmla="*/ 444500 h 3536088"/>
              <a:gd name="connsiteX127" fmla="*/ 2807497 w 6452397"/>
              <a:gd name="connsiteY127" fmla="*/ 393700 h 3536088"/>
              <a:gd name="connsiteX128" fmla="*/ 2883697 w 6452397"/>
              <a:gd name="connsiteY128" fmla="*/ 444500 h 3536088"/>
              <a:gd name="connsiteX129" fmla="*/ 2921797 w 6452397"/>
              <a:gd name="connsiteY129" fmla="*/ 457200 h 3536088"/>
              <a:gd name="connsiteX130" fmla="*/ 2997997 w 6452397"/>
              <a:gd name="connsiteY130" fmla="*/ 508000 h 3536088"/>
              <a:gd name="connsiteX131" fmla="*/ 3036097 w 6452397"/>
              <a:gd name="connsiteY131" fmla="*/ 533400 h 3536088"/>
              <a:gd name="connsiteX132" fmla="*/ 3074197 w 6452397"/>
              <a:gd name="connsiteY132" fmla="*/ 558800 h 3536088"/>
              <a:gd name="connsiteX133" fmla="*/ 3099597 w 6452397"/>
              <a:gd name="connsiteY133" fmla="*/ 596900 h 3536088"/>
              <a:gd name="connsiteX134" fmla="*/ 3137697 w 6452397"/>
              <a:gd name="connsiteY134" fmla="*/ 609600 h 3536088"/>
              <a:gd name="connsiteX135" fmla="*/ 3251997 w 6452397"/>
              <a:gd name="connsiteY135" fmla="*/ 622300 h 3536088"/>
              <a:gd name="connsiteX136" fmla="*/ 3404397 w 6452397"/>
              <a:gd name="connsiteY136" fmla="*/ 635000 h 3536088"/>
              <a:gd name="connsiteX137" fmla="*/ 3455197 w 6452397"/>
              <a:gd name="connsiteY137" fmla="*/ 647700 h 3536088"/>
              <a:gd name="connsiteX138" fmla="*/ 3544097 w 6452397"/>
              <a:gd name="connsiteY138" fmla="*/ 673100 h 3536088"/>
              <a:gd name="connsiteX139" fmla="*/ 3798097 w 6452397"/>
              <a:gd name="connsiteY139" fmla="*/ 685800 h 3536088"/>
              <a:gd name="connsiteX140" fmla="*/ 3836197 w 6452397"/>
              <a:gd name="connsiteY140" fmla="*/ 711200 h 3536088"/>
              <a:gd name="connsiteX141" fmla="*/ 3836197 w 6452397"/>
              <a:gd name="connsiteY141" fmla="*/ 812800 h 3536088"/>
              <a:gd name="connsiteX142" fmla="*/ 3798097 w 6452397"/>
              <a:gd name="connsiteY142" fmla="*/ 838200 h 3536088"/>
              <a:gd name="connsiteX143" fmla="*/ 3810797 w 6452397"/>
              <a:gd name="connsiteY143" fmla="*/ 876300 h 3536088"/>
              <a:gd name="connsiteX144" fmla="*/ 3899697 w 6452397"/>
              <a:gd name="connsiteY144" fmla="*/ 914400 h 3536088"/>
              <a:gd name="connsiteX145" fmla="*/ 3937797 w 6452397"/>
              <a:gd name="connsiteY145" fmla="*/ 927100 h 3536088"/>
              <a:gd name="connsiteX146" fmla="*/ 4140997 w 6452397"/>
              <a:gd name="connsiteY146" fmla="*/ 952500 h 3536088"/>
              <a:gd name="connsiteX147" fmla="*/ 4179097 w 6452397"/>
              <a:gd name="connsiteY147" fmla="*/ 977900 h 3536088"/>
              <a:gd name="connsiteX148" fmla="*/ 4267997 w 6452397"/>
              <a:gd name="connsiteY148" fmla="*/ 1003300 h 3536088"/>
              <a:gd name="connsiteX149" fmla="*/ 4445797 w 6452397"/>
              <a:gd name="connsiteY149" fmla="*/ 990600 h 3536088"/>
              <a:gd name="connsiteX150" fmla="*/ 4521997 w 6452397"/>
              <a:gd name="connsiteY150" fmla="*/ 952500 h 3536088"/>
              <a:gd name="connsiteX151" fmla="*/ 4560097 w 6452397"/>
              <a:gd name="connsiteY151" fmla="*/ 939800 h 3536088"/>
              <a:gd name="connsiteX152" fmla="*/ 4572797 w 6452397"/>
              <a:gd name="connsiteY152" fmla="*/ 901700 h 3536088"/>
              <a:gd name="connsiteX153" fmla="*/ 4636297 w 6452397"/>
              <a:gd name="connsiteY153" fmla="*/ 838200 h 3536088"/>
              <a:gd name="connsiteX154" fmla="*/ 4661697 w 6452397"/>
              <a:gd name="connsiteY154" fmla="*/ 723900 h 3536088"/>
              <a:gd name="connsiteX155" fmla="*/ 4712497 w 6452397"/>
              <a:gd name="connsiteY155" fmla="*/ 647700 h 3536088"/>
              <a:gd name="connsiteX156" fmla="*/ 4725197 w 6452397"/>
              <a:gd name="connsiteY156" fmla="*/ 609600 h 3536088"/>
              <a:gd name="connsiteX157" fmla="*/ 4737897 w 6452397"/>
              <a:gd name="connsiteY157" fmla="*/ 508000 h 3536088"/>
              <a:gd name="connsiteX158" fmla="*/ 4775997 w 6452397"/>
              <a:gd name="connsiteY158" fmla="*/ 482600 h 3536088"/>
              <a:gd name="connsiteX159" fmla="*/ 4801397 w 6452397"/>
              <a:gd name="connsiteY159" fmla="*/ 558800 h 3536088"/>
              <a:gd name="connsiteX160" fmla="*/ 4814097 w 6452397"/>
              <a:gd name="connsiteY160" fmla="*/ 596900 h 3536088"/>
              <a:gd name="connsiteX161" fmla="*/ 4826797 w 6452397"/>
              <a:gd name="connsiteY161" fmla="*/ 635000 h 3536088"/>
              <a:gd name="connsiteX162" fmla="*/ 4852197 w 6452397"/>
              <a:gd name="connsiteY162" fmla="*/ 673100 h 3536088"/>
              <a:gd name="connsiteX163" fmla="*/ 4890297 w 6452397"/>
              <a:gd name="connsiteY163" fmla="*/ 825500 h 3536088"/>
              <a:gd name="connsiteX164" fmla="*/ 4966497 w 6452397"/>
              <a:gd name="connsiteY164" fmla="*/ 876300 h 3536088"/>
              <a:gd name="connsiteX165" fmla="*/ 5004597 w 6452397"/>
              <a:gd name="connsiteY165" fmla="*/ 863600 h 3536088"/>
              <a:gd name="connsiteX166" fmla="*/ 5068097 w 6452397"/>
              <a:gd name="connsiteY166" fmla="*/ 787400 h 3536088"/>
              <a:gd name="connsiteX167" fmla="*/ 5080797 w 6452397"/>
              <a:gd name="connsiteY167" fmla="*/ 749300 h 3536088"/>
              <a:gd name="connsiteX168" fmla="*/ 5106197 w 6452397"/>
              <a:gd name="connsiteY168" fmla="*/ 393700 h 3536088"/>
              <a:gd name="connsiteX169" fmla="*/ 5118897 w 6452397"/>
              <a:gd name="connsiteY169" fmla="*/ 88900 h 3536088"/>
              <a:gd name="connsiteX170" fmla="*/ 5131597 w 6452397"/>
              <a:gd name="connsiteY170" fmla="*/ 50800 h 3536088"/>
              <a:gd name="connsiteX171" fmla="*/ 5169697 w 6452397"/>
              <a:gd name="connsiteY171" fmla="*/ 38100 h 3536088"/>
              <a:gd name="connsiteX172" fmla="*/ 5245897 w 6452397"/>
              <a:gd name="connsiteY172" fmla="*/ 0 h 3536088"/>
              <a:gd name="connsiteX173" fmla="*/ 5360197 w 6452397"/>
              <a:gd name="connsiteY173" fmla="*/ 25400 h 3536088"/>
              <a:gd name="connsiteX174" fmla="*/ 5385597 w 6452397"/>
              <a:gd name="connsiteY174" fmla="*/ 63500 h 3536088"/>
              <a:gd name="connsiteX175" fmla="*/ 5423697 w 6452397"/>
              <a:gd name="connsiteY175" fmla="*/ 76200 h 3536088"/>
              <a:gd name="connsiteX176" fmla="*/ 5461797 w 6452397"/>
              <a:gd name="connsiteY176" fmla="*/ 101600 h 3536088"/>
              <a:gd name="connsiteX177" fmla="*/ 5487197 w 6452397"/>
              <a:gd name="connsiteY177" fmla="*/ 139700 h 3536088"/>
              <a:gd name="connsiteX178" fmla="*/ 5512597 w 6452397"/>
              <a:gd name="connsiteY178" fmla="*/ 241300 h 3536088"/>
              <a:gd name="connsiteX179" fmla="*/ 5525297 w 6452397"/>
              <a:gd name="connsiteY179" fmla="*/ 279400 h 3536088"/>
              <a:gd name="connsiteX180" fmla="*/ 5550697 w 6452397"/>
              <a:gd name="connsiteY180" fmla="*/ 406400 h 3536088"/>
              <a:gd name="connsiteX181" fmla="*/ 5753897 w 6452397"/>
              <a:gd name="connsiteY181" fmla="*/ 431800 h 3536088"/>
              <a:gd name="connsiteX182" fmla="*/ 5804697 w 6452397"/>
              <a:gd name="connsiteY182" fmla="*/ 419100 h 3536088"/>
              <a:gd name="connsiteX183" fmla="*/ 5842797 w 6452397"/>
              <a:gd name="connsiteY183" fmla="*/ 406400 h 3536088"/>
              <a:gd name="connsiteX184" fmla="*/ 6033297 w 6452397"/>
              <a:gd name="connsiteY184" fmla="*/ 419100 h 3536088"/>
              <a:gd name="connsiteX185" fmla="*/ 6071397 w 6452397"/>
              <a:gd name="connsiteY185" fmla="*/ 431800 h 3536088"/>
              <a:gd name="connsiteX186" fmla="*/ 6109497 w 6452397"/>
              <a:gd name="connsiteY186" fmla="*/ 457200 h 3536088"/>
              <a:gd name="connsiteX187" fmla="*/ 6160297 w 6452397"/>
              <a:gd name="connsiteY187" fmla="*/ 469900 h 3536088"/>
              <a:gd name="connsiteX188" fmla="*/ 6249197 w 6452397"/>
              <a:gd name="connsiteY188" fmla="*/ 571500 h 3536088"/>
              <a:gd name="connsiteX189" fmla="*/ 6274597 w 6452397"/>
              <a:gd name="connsiteY189" fmla="*/ 609600 h 3536088"/>
              <a:gd name="connsiteX190" fmla="*/ 6312697 w 6452397"/>
              <a:gd name="connsiteY190" fmla="*/ 723900 h 3536088"/>
              <a:gd name="connsiteX191" fmla="*/ 6325397 w 6452397"/>
              <a:gd name="connsiteY191" fmla="*/ 762000 h 3536088"/>
              <a:gd name="connsiteX192" fmla="*/ 6350797 w 6452397"/>
              <a:gd name="connsiteY192" fmla="*/ 800100 h 3536088"/>
              <a:gd name="connsiteX193" fmla="*/ 6376197 w 6452397"/>
              <a:gd name="connsiteY193" fmla="*/ 876300 h 3536088"/>
              <a:gd name="connsiteX194" fmla="*/ 6401597 w 6452397"/>
              <a:gd name="connsiteY194" fmla="*/ 927100 h 3536088"/>
              <a:gd name="connsiteX195" fmla="*/ 6439697 w 6452397"/>
              <a:gd name="connsiteY195" fmla="*/ 1054100 h 3536088"/>
              <a:gd name="connsiteX196" fmla="*/ 6452397 w 6452397"/>
              <a:gd name="connsiteY196" fmla="*/ 1117600 h 3536088"/>
              <a:gd name="connsiteX197" fmla="*/ 6414297 w 6452397"/>
              <a:gd name="connsiteY197" fmla="*/ 1409700 h 3536088"/>
              <a:gd name="connsiteX198" fmla="*/ 6388897 w 6452397"/>
              <a:gd name="connsiteY198" fmla="*/ 1498600 h 3536088"/>
              <a:gd name="connsiteX199" fmla="*/ 6338097 w 6452397"/>
              <a:gd name="connsiteY199" fmla="*/ 1574800 h 3536088"/>
              <a:gd name="connsiteX200" fmla="*/ 6299997 w 6452397"/>
              <a:gd name="connsiteY200" fmla="*/ 1600200 h 3536088"/>
              <a:gd name="connsiteX201" fmla="*/ 6249197 w 6452397"/>
              <a:gd name="connsiteY201" fmla="*/ 1714500 h 3536088"/>
              <a:gd name="connsiteX202" fmla="*/ 6172997 w 6452397"/>
              <a:gd name="connsiteY202" fmla="*/ 1803400 h 3536088"/>
              <a:gd name="connsiteX203" fmla="*/ 6147597 w 6452397"/>
              <a:gd name="connsiteY203" fmla="*/ 1879600 h 3536088"/>
              <a:gd name="connsiteX204" fmla="*/ 6134897 w 6452397"/>
              <a:gd name="connsiteY204" fmla="*/ 1917700 h 3536088"/>
              <a:gd name="connsiteX205" fmla="*/ 6122197 w 6452397"/>
              <a:gd name="connsiteY205" fmla="*/ 1968500 h 3536088"/>
              <a:gd name="connsiteX206" fmla="*/ 6096797 w 6452397"/>
              <a:gd name="connsiteY206" fmla="*/ 2044700 h 3536088"/>
              <a:gd name="connsiteX207" fmla="*/ 6084097 w 6452397"/>
              <a:gd name="connsiteY207" fmla="*/ 2082800 h 3536088"/>
              <a:gd name="connsiteX208" fmla="*/ 6071397 w 6452397"/>
              <a:gd name="connsiteY208" fmla="*/ 2146300 h 3536088"/>
              <a:gd name="connsiteX209" fmla="*/ 6058697 w 6452397"/>
              <a:gd name="connsiteY209" fmla="*/ 2235200 h 3536088"/>
              <a:gd name="connsiteX210" fmla="*/ 6020597 w 6452397"/>
              <a:gd name="connsiteY210" fmla="*/ 2311400 h 3536088"/>
              <a:gd name="connsiteX211" fmla="*/ 6007897 w 6452397"/>
              <a:gd name="connsiteY211" fmla="*/ 2349500 h 3536088"/>
              <a:gd name="connsiteX212" fmla="*/ 5969797 w 6452397"/>
              <a:gd name="connsiteY212" fmla="*/ 2362200 h 3536088"/>
              <a:gd name="connsiteX213" fmla="*/ 5944397 w 6452397"/>
              <a:gd name="connsiteY213" fmla="*/ 2438400 h 3536088"/>
              <a:gd name="connsiteX214" fmla="*/ 5868197 w 6452397"/>
              <a:gd name="connsiteY214" fmla="*/ 2489200 h 3536088"/>
              <a:gd name="connsiteX215" fmla="*/ 5766597 w 6452397"/>
              <a:gd name="connsiteY215" fmla="*/ 2463800 h 3536088"/>
              <a:gd name="connsiteX216" fmla="*/ 5690397 w 6452397"/>
              <a:gd name="connsiteY216" fmla="*/ 2413000 h 3536088"/>
              <a:gd name="connsiteX217" fmla="*/ 5652297 w 6452397"/>
              <a:gd name="connsiteY217" fmla="*/ 2387600 h 3536088"/>
              <a:gd name="connsiteX218" fmla="*/ 5601497 w 6452397"/>
              <a:gd name="connsiteY218" fmla="*/ 2311400 h 3536088"/>
              <a:gd name="connsiteX219" fmla="*/ 5525297 w 6452397"/>
              <a:gd name="connsiteY219" fmla="*/ 2286000 h 3536088"/>
              <a:gd name="connsiteX220" fmla="*/ 5449097 w 6452397"/>
              <a:gd name="connsiteY220" fmla="*/ 2298700 h 3536088"/>
              <a:gd name="connsiteX221" fmla="*/ 5423697 w 6452397"/>
              <a:gd name="connsiteY221" fmla="*/ 2336800 h 3536088"/>
              <a:gd name="connsiteX222" fmla="*/ 5385597 w 6452397"/>
              <a:gd name="connsiteY222" fmla="*/ 2362200 h 3536088"/>
              <a:gd name="connsiteX223" fmla="*/ 5372897 w 6452397"/>
              <a:gd name="connsiteY223" fmla="*/ 2400300 h 3536088"/>
              <a:gd name="connsiteX224" fmla="*/ 5296697 w 6452397"/>
              <a:gd name="connsiteY224" fmla="*/ 2425700 h 3536088"/>
              <a:gd name="connsiteX225" fmla="*/ 5131597 w 6452397"/>
              <a:gd name="connsiteY225" fmla="*/ 2463800 h 3536088"/>
              <a:gd name="connsiteX226" fmla="*/ 5080797 w 6452397"/>
              <a:gd name="connsiteY226" fmla="*/ 2451100 h 3536088"/>
              <a:gd name="connsiteX227" fmla="*/ 5004597 w 6452397"/>
              <a:gd name="connsiteY227" fmla="*/ 2425700 h 3536088"/>
              <a:gd name="connsiteX228" fmla="*/ 4966497 w 6452397"/>
              <a:gd name="connsiteY228" fmla="*/ 2413000 h 3536088"/>
              <a:gd name="connsiteX229" fmla="*/ 4915697 w 6452397"/>
              <a:gd name="connsiteY229" fmla="*/ 2400300 h 3536088"/>
              <a:gd name="connsiteX230" fmla="*/ 4839497 w 6452397"/>
              <a:gd name="connsiteY230" fmla="*/ 2374900 h 3536088"/>
              <a:gd name="connsiteX231" fmla="*/ 4737897 w 6452397"/>
              <a:gd name="connsiteY231" fmla="*/ 2349500 h 3536088"/>
              <a:gd name="connsiteX232" fmla="*/ 4623597 w 6452397"/>
              <a:gd name="connsiteY232" fmla="*/ 2286000 h 3536088"/>
              <a:gd name="connsiteX233" fmla="*/ 4585497 w 6452397"/>
              <a:gd name="connsiteY233" fmla="*/ 2260600 h 3536088"/>
              <a:gd name="connsiteX234" fmla="*/ 4521997 w 6452397"/>
              <a:gd name="connsiteY234" fmla="*/ 2197100 h 3536088"/>
              <a:gd name="connsiteX235" fmla="*/ 4458497 w 6452397"/>
              <a:gd name="connsiteY235" fmla="*/ 2133600 h 3536088"/>
              <a:gd name="connsiteX236" fmla="*/ 4433097 w 6452397"/>
              <a:gd name="connsiteY236" fmla="*/ 2095500 h 3536088"/>
              <a:gd name="connsiteX237" fmla="*/ 4229897 w 6452397"/>
              <a:gd name="connsiteY237" fmla="*/ 2032000 h 3536088"/>
              <a:gd name="connsiteX238" fmla="*/ 4153697 w 6452397"/>
              <a:gd name="connsiteY238" fmla="*/ 2006600 h 3536088"/>
              <a:gd name="connsiteX239" fmla="*/ 4102897 w 6452397"/>
              <a:gd name="connsiteY239" fmla="*/ 2159000 h 3536088"/>
              <a:gd name="connsiteX240" fmla="*/ 4064797 w 6452397"/>
              <a:gd name="connsiteY240" fmla="*/ 2235200 h 3536088"/>
              <a:gd name="connsiteX241" fmla="*/ 4026697 w 6452397"/>
              <a:gd name="connsiteY241" fmla="*/ 2247900 h 3536088"/>
              <a:gd name="connsiteX242" fmla="*/ 3988597 w 6452397"/>
              <a:gd name="connsiteY242" fmla="*/ 2273300 h 3536088"/>
              <a:gd name="connsiteX243" fmla="*/ 3874297 w 6452397"/>
              <a:gd name="connsiteY243" fmla="*/ 2247900 h 3536088"/>
              <a:gd name="connsiteX244" fmla="*/ 3798097 w 6452397"/>
              <a:gd name="connsiteY244" fmla="*/ 2197100 h 3536088"/>
              <a:gd name="connsiteX245" fmla="*/ 3683797 w 6452397"/>
              <a:gd name="connsiteY245" fmla="*/ 2146300 h 3536088"/>
              <a:gd name="connsiteX246" fmla="*/ 3658397 w 6452397"/>
              <a:gd name="connsiteY246" fmla="*/ 2108200 h 3536088"/>
              <a:gd name="connsiteX247" fmla="*/ 3620297 w 6452397"/>
              <a:gd name="connsiteY247" fmla="*/ 2095500 h 3536088"/>
              <a:gd name="connsiteX248" fmla="*/ 3582197 w 6452397"/>
              <a:gd name="connsiteY248" fmla="*/ 2070100 h 3536088"/>
              <a:gd name="connsiteX249" fmla="*/ 3505997 w 6452397"/>
              <a:gd name="connsiteY249" fmla="*/ 2032000 h 3536088"/>
              <a:gd name="connsiteX250" fmla="*/ 3429797 w 6452397"/>
              <a:gd name="connsiteY250" fmla="*/ 1955800 h 3536088"/>
              <a:gd name="connsiteX251" fmla="*/ 3391697 w 6452397"/>
              <a:gd name="connsiteY251" fmla="*/ 1917700 h 3536088"/>
              <a:gd name="connsiteX252" fmla="*/ 3290097 w 6452397"/>
              <a:gd name="connsiteY252" fmla="*/ 1765300 h 3536088"/>
              <a:gd name="connsiteX253" fmla="*/ 3251997 w 6452397"/>
              <a:gd name="connsiteY253" fmla="*/ 1727200 h 3536088"/>
              <a:gd name="connsiteX254" fmla="*/ 3048797 w 6452397"/>
              <a:gd name="connsiteY254" fmla="*/ 1689100 h 3536088"/>
              <a:gd name="connsiteX255" fmla="*/ 2947197 w 6452397"/>
              <a:gd name="connsiteY255" fmla="*/ 1701800 h 3536088"/>
              <a:gd name="connsiteX256" fmla="*/ 2909097 w 6452397"/>
              <a:gd name="connsiteY256" fmla="*/ 1714500 h 3536088"/>
              <a:gd name="connsiteX257" fmla="*/ 2820197 w 6452397"/>
              <a:gd name="connsiteY257" fmla="*/ 1701800 h 3536088"/>
              <a:gd name="connsiteX258" fmla="*/ 2502697 w 6452397"/>
              <a:gd name="connsiteY258" fmla="*/ 1689100 h 3536088"/>
              <a:gd name="connsiteX259" fmla="*/ 2439197 w 6452397"/>
              <a:gd name="connsiteY259" fmla="*/ 1739900 h 3536088"/>
              <a:gd name="connsiteX260" fmla="*/ 2426497 w 6452397"/>
              <a:gd name="connsiteY260" fmla="*/ 1778000 h 3536088"/>
              <a:gd name="connsiteX261" fmla="*/ 2350297 w 6452397"/>
              <a:gd name="connsiteY261" fmla="*/ 1828800 h 3536088"/>
              <a:gd name="connsiteX262" fmla="*/ 2312197 w 6452397"/>
              <a:gd name="connsiteY262" fmla="*/ 1854200 h 3536088"/>
              <a:gd name="connsiteX263" fmla="*/ 2261397 w 6452397"/>
              <a:gd name="connsiteY263" fmla="*/ 1917700 h 3536088"/>
              <a:gd name="connsiteX264" fmla="*/ 2248697 w 6452397"/>
              <a:gd name="connsiteY264" fmla="*/ 1955800 h 3536088"/>
              <a:gd name="connsiteX265" fmla="*/ 2223297 w 6452397"/>
              <a:gd name="connsiteY265" fmla="*/ 1993900 h 3536088"/>
              <a:gd name="connsiteX266" fmla="*/ 2210597 w 6452397"/>
              <a:gd name="connsiteY266" fmla="*/ 2032000 h 3536088"/>
              <a:gd name="connsiteX267" fmla="*/ 2185197 w 6452397"/>
              <a:gd name="connsiteY267" fmla="*/ 2171700 h 3536088"/>
              <a:gd name="connsiteX268" fmla="*/ 2159797 w 6452397"/>
              <a:gd name="connsiteY268" fmla="*/ 2247900 h 3536088"/>
              <a:gd name="connsiteX269" fmla="*/ 2147097 w 6452397"/>
              <a:gd name="connsiteY269" fmla="*/ 2286000 h 3536088"/>
              <a:gd name="connsiteX270" fmla="*/ 2121697 w 6452397"/>
              <a:gd name="connsiteY270" fmla="*/ 2400300 h 3536088"/>
              <a:gd name="connsiteX271" fmla="*/ 2083597 w 6452397"/>
              <a:gd name="connsiteY271" fmla="*/ 2590800 h 3536088"/>
              <a:gd name="connsiteX272" fmla="*/ 2045497 w 6452397"/>
              <a:gd name="connsiteY272" fmla="*/ 2616200 h 3536088"/>
              <a:gd name="connsiteX273" fmla="*/ 2020097 w 6452397"/>
              <a:gd name="connsiteY273" fmla="*/ 2654300 h 3536088"/>
              <a:gd name="connsiteX274" fmla="*/ 1969297 w 6452397"/>
              <a:gd name="connsiteY274" fmla="*/ 2768600 h 3536088"/>
              <a:gd name="connsiteX275" fmla="*/ 1931197 w 6452397"/>
              <a:gd name="connsiteY275" fmla="*/ 2794000 h 3536088"/>
              <a:gd name="connsiteX276" fmla="*/ 1854997 w 6452397"/>
              <a:gd name="connsiteY276" fmla="*/ 2743200 h 3536088"/>
              <a:gd name="connsiteX277" fmla="*/ 1816897 w 6452397"/>
              <a:gd name="connsiteY277" fmla="*/ 2667000 h 3536088"/>
              <a:gd name="connsiteX278" fmla="*/ 1778797 w 6452397"/>
              <a:gd name="connsiteY278" fmla="*/ 2641600 h 3536088"/>
              <a:gd name="connsiteX279" fmla="*/ 1740697 w 6452397"/>
              <a:gd name="connsiteY279" fmla="*/ 2565400 h 3536088"/>
              <a:gd name="connsiteX280" fmla="*/ 1715297 w 6452397"/>
              <a:gd name="connsiteY280" fmla="*/ 2540000 h 353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Lst>
            <a:rect l="l" t="t" r="r" b="b"/>
            <a:pathLst>
              <a:path w="6452397" h="3536088">
                <a:moveTo>
                  <a:pt x="1715297" y="2540000"/>
                </a:moveTo>
                <a:cubicBezTo>
                  <a:pt x="1708947" y="2546350"/>
                  <a:pt x="1702597" y="2581914"/>
                  <a:pt x="1702597" y="2603500"/>
                </a:cubicBezTo>
                <a:cubicBezTo>
                  <a:pt x="1702597" y="2646072"/>
                  <a:pt x="1710029" y="2687132"/>
                  <a:pt x="1740697" y="2717800"/>
                </a:cubicBezTo>
                <a:cubicBezTo>
                  <a:pt x="1751490" y="2728593"/>
                  <a:pt x="1766097" y="2734733"/>
                  <a:pt x="1778797" y="2743200"/>
                </a:cubicBezTo>
                <a:cubicBezTo>
                  <a:pt x="1787264" y="2755900"/>
                  <a:pt x="1797998" y="2767352"/>
                  <a:pt x="1804197" y="2781300"/>
                </a:cubicBezTo>
                <a:cubicBezTo>
                  <a:pt x="1815071" y="2805766"/>
                  <a:pt x="1803622" y="2851006"/>
                  <a:pt x="1829597" y="2857500"/>
                </a:cubicBezTo>
                <a:lnTo>
                  <a:pt x="1880397" y="2870200"/>
                </a:lnTo>
                <a:cubicBezTo>
                  <a:pt x="1920649" y="2930577"/>
                  <a:pt x="1900970" y="2893820"/>
                  <a:pt x="1931197" y="2984500"/>
                </a:cubicBezTo>
                <a:cubicBezTo>
                  <a:pt x="1935430" y="2997200"/>
                  <a:pt x="1936471" y="3011461"/>
                  <a:pt x="1943897" y="3022600"/>
                </a:cubicBezTo>
                <a:cubicBezTo>
                  <a:pt x="1979260" y="3075644"/>
                  <a:pt x="1958504" y="3049907"/>
                  <a:pt x="2007397" y="3098800"/>
                </a:cubicBezTo>
                <a:lnTo>
                  <a:pt x="2045497" y="3213100"/>
                </a:lnTo>
                <a:cubicBezTo>
                  <a:pt x="2049730" y="3225800"/>
                  <a:pt x="2050771" y="3240061"/>
                  <a:pt x="2058197" y="3251200"/>
                </a:cubicBezTo>
                <a:cubicBezTo>
                  <a:pt x="2121260" y="3345795"/>
                  <a:pt x="2040209" y="3229614"/>
                  <a:pt x="2121697" y="3327400"/>
                </a:cubicBezTo>
                <a:cubicBezTo>
                  <a:pt x="2174614" y="3390900"/>
                  <a:pt x="2115347" y="3344333"/>
                  <a:pt x="2185197" y="3390900"/>
                </a:cubicBezTo>
                <a:cubicBezTo>
                  <a:pt x="2244464" y="3479800"/>
                  <a:pt x="2210597" y="3450167"/>
                  <a:pt x="2274097" y="3492500"/>
                </a:cubicBezTo>
                <a:cubicBezTo>
                  <a:pt x="2269864" y="3505200"/>
                  <a:pt x="2274384" y="3527353"/>
                  <a:pt x="2261397" y="3530600"/>
                </a:cubicBezTo>
                <a:cubicBezTo>
                  <a:pt x="2183654" y="3550036"/>
                  <a:pt x="2189979" y="3512148"/>
                  <a:pt x="2134397" y="3505200"/>
                </a:cubicBezTo>
                <a:cubicBezTo>
                  <a:pt x="2079627" y="3498354"/>
                  <a:pt x="2024330" y="3496733"/>
                  <a:pt x="1969297" y="3492500"/>
                </a:cubicBezTo>
                <a:cubicBezTo>
                  <a:pt x="1948130" y="3488267"/>
                  <a:pt x="1926738" y="3485035"/>
                  <a:pt x="1905797" y="3479800"/>
                </a:cubicBezTo>
                <a:cubicBezTo>
                  <a:pt x="1892810" y="3476553"/>
                  <a:pt x="1881084" y="3467100"/>
                  <a:pt x="1867697" y="3467100"/>
                </a:cubicBezTo>
                <a:cubicBezTo>
                  <a:pt x="1791379" y="3467100"/>
                  <a:pt x="1715324" y="3476082"/>
                  <a:pt x="1639097" y="3479800"/>
                </a:cubicBezTo>
                <a:lnTo>
                  <a:pt x="1346997" y="3492500"/>
                </a:lnTo>
                <a:cubicBezTo>
                  <a:pt x="1324911" y="3489345"/>
                  <a:pt x="1250688" y="3484151"/>
                  <a:pt x="1219997" y="3467100"/>
                </a:cubicBezTo>
                <a:cubicBezTo>
                  <a:pt x="1193312" y="3452275"/>
                  <a:pt x="1143797" y="3416300"/>
                  <a:pt x="1143797" y="3416300"/>
                </a:cubicBezTo>
                <a:cubicBezTo>
                  <a:pt x="1139564" y="3403600"/>
                  <a:pt x="1138523" y="3389339"/>
                  <a:pt x="1131097" y="3378200"/>
                </a:cubicBezTo>
                <a:cubicBezTo>
                  <a:pt x="1109535" y="3345857"/>
                  <a:pt x="1084714" y="3335998"/>
                  <a:pt x="1054897" y="3314700"/>
                </a:cubicBezTo>
                <a:cubicBezTo>
                  <a:pt x="1037673" y="3302397"/>
                  <a:pt x="1020168" y="3290375"/>
                  <a:pt x="1004097" y="3276600"/>
                </a:cubicBezTo>
                <a:cubicBezTo>
                  <a:pt x="990460" y="3264911"/>
                  <a:pt x="981150" y="3248143"/>
                  <a:pt x="965997" y="3238500"/>
                </a:cubicBezTo>
                <a:cubicBezTo>
                  <a:pt x="934053" y="3218172"/>
                  <a:pt x="891171" y="3214474"/>
                  <a:pt x="864397" y="3187700"/>
                </a:cubicBezTo>
                <a:cubicBezTo>
                  <a:pt x="815504" y="3138807"/>
                  <a:pt x="841241" y="3159563"/>
                  <a:pt x="788197" y="3124200"/>
                </a:cubicBezTo>
                <a:cubicBezTo>
                  <a:pt x="720464" y="3022600"/>
                  <a:pt x="809364" y="3145367"/>
                  <a:pt x="724697" y="3060700"/>
                </a:cubicBezTo>
                <a:cubicBezTo>
                  <a:pt x="630181" y="2966184"/>
                  <a:pt x="738287" y="3044360"/>
                  <a:pt x="648497" y="2984500"/>
                </a:cubicBezTo>
                <a:cubicBezTo>
                  <a:pt x="623522" y="2947038"/>
                  <a:pt x="621667" y="2938858"/>
                  <a:pt x="584997" y="2908300"/>
                </a:cubicBezTo>
                <a:cubicBezTo>
                  <a:pt x="573271" y="2898529"/>
                  <a:pt x="558305" y="2893041"/>
                  <a:pt x="546897" y="2882900"/>
                </a:cubicBezTo>
                <a:cubicBezTo>
                  <a:pt x="520049" y="2859035"/>
                  <a:pt x="490622" y="2836588"/>
                  <a:pt x="470697" y="2806700"/>
                </a:cubicBezTo>
                <a:cubicBezTo>
                  <a:pt x="462230" y="2794000"/>
                  <a:pt x="457216" y="2778135"/>
                  <a:pt x="445297" y="2768600"/>
                </a:cubicBezTo>
                <a:cubicBezTo>
                  <a:pt x="434844" y="2760237"/>
                  <a:pt x="419171" y="2761887"/>
                  <a:pt x="407197" y="2755900"/>
                </a:cubicBezTo>
                <a:cubicBezTo>
                  <a:pt x="352739" y="2728671"/>
                  <a:pt x="381554" y="2731722"/>
                  <a:pt x="330997" y="2692400"/>
                </a:cubicBezTo>
                <a:lnTo>
                  <a:pt x="216697" y="2616200"/>
                </a:lnTo>
                <a:lnTo>
                  <a:pt x="178597" y="2590800"/>
                </a:lnTo>
                <a:cubicBezTo>
                  <a:pt x="110864" y="2489200"/>
                  <a:pt x="199764" y="2611967"/>
                  <a:pt x="115097" y="2527300"/>
                </a:cubicBezTo>
                <a:cubicBezTo>
                  <a:pt x="104304" y="2516507"/>
                  <a:pt x="99468" y="2500926"/>
                  <a:pt x="89697" y="2489200"/>
                </a:cubicBezTo>
                <a:cubicBezTo>
                  <a:pt x="78199" y="2475402"/>
                  <a:pt x="63095" y="2464898"/>
                  <a:pt x="51597" y="2451100"/>
                </a:cubicBezTo>
                <a:cubicBezTo>
                  <a:pt x="41826" y="2439374"/>
                  <a:pt x="32396" y="2426948"/>
                  <a:pt x="26197" y="2413000"/>
                </a:cubicBezTo>
                <a:cubicBezTo>
                  <a:pt x="15323" y="2388534"/>
                  <a:pt x="797" y="2336800"/>
                  <a:pt x="797" y="2336800"/>
                </a:cubicBezTo>
                <a:cubicBezTo>
                  <a:pt x="10867" y="2215954"/>
                  <a:pt x="-27751" y="2198674"/>
                  <a:pt x="51597" y="2159000"/>
                </a:cubicBezTo>
                <a:cubicBezTo>
                  <a:pt x="63571" y="2153013"/>
                  <a:pt x="76997" y="2150533"/>
                  <a:pt x="89697" y="2146300"/>
                </a:cubicBezTo>
                <a:cubicBezTo>
                  <a:pt x="115097" y="2150533"/>
                  <a:pt x="141468" y="2150857"/>
                  <a:pt x="165897" y="2159000"/>
                </a:cubicBezTo>
                <a:cubicBezTo>
                  <a:pt x="180377" y="2163827"/>
                  <a:pt x="190049" y="2178201"/>
                  <a:pt x="203997" y="2184400"/>
                </a:cubicBezTo>
                <a:cubicBezTo>
                  <a:pt x="228463" y="2195274"/>
                  <a:pt x="254797" y="2201333"/>
                  <a:pt x="280197" y="2209800"/>
                </a:cubicBezTo>
                <a:lnTo>
                  <a:pt x="318297" y="2222500"/>
                </a:lnTo>
                <a:cubicBezTo>
                  <a:pt x="330997" y="2226733"/>
                  <a:pt x="345258" y="2227774"/>
                  <a:pt x="356397" y="2235200"/>
                </a:cubicBezTo>
                <a:cubicBezTo>
                  <a:pt x="398142" y="2263030"/>
                  <a:pt x="386589" y="2260155"/>
                  <a:pt x="432597" y="2273300"/>
                </a:cubicBezTo>
                <a:cubicBezTo>
                  <a:pt x="523858" y="2299375"/>
                  <a:pt x="442142" y="2272511"/>
                  <a:pt x="546897" y="2298700"/>
                </a:cubicBezTo>
                <a:cubicBezTo>
                  <a:pt x="559884" y="2301947"/>
                  <a:pt x="571684" y="2309999"/>
                  <a:pt x="584997" y="2311400"/>
                </a:cubicBezTo>
                <a:cubicBezTo>
                  <a:pt x="652490" y="2318504"/>
                  <a:pt x="720464" y="2319867"/>
                  <a:pt x="788197" y="2324100"/>
                </a:cubicBezTo>
                <a:lnTo>
                  <a:pt x="864397" y="2336800"/>
                </a:lnTo>
                <a:cubicBezTo>
                  <a:pt x="885635" y="2340661"/>
                  <a:pt x="906311" y="2349500"/>
                  <a:pt x="927897" y="2349500"/>
                </a:cubicBezTo>
                <a:cubicBezTo>
                  <a:pt x="1012669" y="2349500"/>
                  <a:pt x="1097230" y="2341033"/>
                  <a:pt x="1181897" y="2336800"/>
                </a:cubicBezTo>
                <a:cubicBezTo>
                  <a:pt x="1194597" y="2332567"/>
                  <a:pt x="1206610" y="2324100"/>
                  <a:pt x="1219997" y="2324100"/>
                </a:cubicBezTo>
                <a:cubicBezTo>
                  <a:pt x="1254127" y="2324100"/>
                  <a:pt x="1287864" y="2331610"/>
                  <a:pt x="1321597" y="2336800"/>
                </a:cubicBezTo>
                <a:cubicBezTo>
                  <a:pt x="1363517" y="2343249"/>
                  <a:pt x="1395445" y="2352087"/>
                  <a:pt x="1435897" y="2362200"/>
                </a:cubicBezTo>
                <a:cubicBezTo>
                  <a:pt x="1665819" y="2347830"/>
                  <a:pt x="1574714" y="2370961"/>
                  <a:pt x="1715297" y="2324100"/>
                </a:cubicBezTo>
                <a:lnTo>
                  <a:pt x="1791497" y="2298700"/>
                </a:lnTo>
                <a:lnTo>
                  <a:pt x="1829597" y="2286000"/>
                </a:lnTo>
                <a:cubicBezTo>
                  <a:pt x="1951140" y="2164457"/>
                  <a:pt x="1806879" y="2320078"/>
                  <a:pt x="1880397" y="2209800"/>
                </a:cubicBezTo>
                <a:cubicBezTo>
                  <a:pt x="1936572" y="2125538"/>
                  <a:pt x="1902346" y="2216702"/>
                  <a:pt x="1943897" y="2133600"/>
                </a:cubicBezTo>
                <a:cubicBezTo>
                  <a:pt x="1949884" y="2121626"/>
                  <a:pt x="1950610" y="2107474"/>
                  <a:pt x="1956597" y="2095500"/>
                </a:cubicBezTo>
                <a:cubicBezTo>
                  <a:pt x="1963423" y="2081848"/>
                  <a:pt x="1975798" y="2071348"/>
                  <a:pt x="1981997" y="2057400"/>
                </a:cubicBezTo>
                <a:cubicBezTo>
                  <a:pt x="1992871" y="2032934"/>
                  <a:pt x="1992545" y="2003477"/>
                  <a:pt x="2007397" y="1981200"/>
                </a:cubicBezTo>
                <a:cubicBezTo>
                  <a:pt x="2015864" y="1968500"/>
                  <a:pt x="2026598" y="1957048"/>
                  <a:pt x="2032797" y="1943100"/>
                </a:cubicBezTo>
                <a:cubicBezTo>
                  <a:pt x="2043671" y="1918634"/>
                  <a:pt x="2049730" y="1892300"/>
                  <a:pt x="2058197" y="1866900"/>
                </a:cubicBezTo>
                <a:lnTo>
                  <a:pt x="2070897" y="1828800"/>
                </a:lnTo>
                <a:cubicBezTo>
                  <a:pt x="2075130" y="1816100"/>
                  <a:pt x="2081396" y="1803905"/>
                  <a:pt x="2083597" y="1790700"/>
                </a:cubicBezTo>
                <a:cubicBezTo>
                  <a:pt x="2098498" y="1701295"/>
                  <a:pt x="2088154" y="1738929"/>
                  <a:pt x="2108997" y="1676400"/>
                </a:cubicBezTo>
                <a:cubicBezTo>
                  <a:pt x="2118849" y="1558176"/>
                  <a:pt x="2131824" y="1528928"/>
                  <a:pt x="2108997" y="1422400"/>
                </a:cubicBezTo>
                <a:cubicBezTo>
                  <a:pt x="2103387" y="1396220"/>
                  <a:pt x="2105874" y="1361052"/>
                  <a:pt x="2083597" y="1346200"/>
                </a:cubicBezTo>
                <a:lnTo>
                  <a:pt x="2045497" y="1320800"/>
                </a:lnTo>
                <a:cubicBezTo>
                  <a:pt x="2041264" y="1308100"/>
                  <a:pt x="2044420" y="1289342"/>
                  <a:pt x="2032797" y="1282700"/>
                </a:cubicBezTo>
                <a:cubicBezTo>
                  <a:pt x="1986982" y="1256520"/>
                  <a:pt x="1912442" y="1276308"/>
                  <a:pt x="1867697" y="1282700"/>
                </a:cubicBezTo>
                <a:cubicBezTo>
                  <a:pt x="1859230" y="1295400"/>
                  <a:pt x="1853784" y="1310749"/>
                  <a:pt x="1842297" y="1320800"/>
                </a:cubicBezTo>
                <a:cubicBezTo>
                  <a:pt x="1735515" y="1414234"/>
                  <a:pt x="1803584" y="1346506"/>
                  <a:pt x="1727997" y="1384300"/>
                </a:cubicBezTo>
                <a:cubicBezTo>
                  <a:pt x="1714345" y="1391126"/>
                  <a:pt x="1702597" y="1401233"/>
                  <a:pt x="1689897" y="1409700"/>
                </a:cubicBezTo>
                <a:cubicBezTo>
                  <a:pt x="1664497" y="1405467"/>
                  <a:pt x="1638834" y="1402586"/>
                  <a:pt x="1613697" y="1397000"/>
                </a:cubicBezTo>
                <a:cubicBezTo>
                  <a:pt x="1600629" y="1394096"/>
                  <a:pt x="1588584" y="1387547"/>
                  <a:pt x="1575597" y="1384300"/>
                </a:cubicBezTo>
                <a:lnTo>
                  <a:pt x="1473997" y="1358900"/>
                </a:lnTo>
                <a:cubicBezTo>
                  <a:pt x="1469764" y="1346200"/>
                  <a:pt x="1472190" y="1328581"/>
                  <a:pt x="1461297" y="1320800"/>
                </a:cubicBezTo>
                <a:cubicBezTo>
                  <a:pt x="1439510" y="1305238"/>
                  <a:pt x="1385097" y="1295400"/>
                  <a:pt x="1385097" y="1295400"/>
                </a:cubicBezTo>
                <a:lnTo>
                  <a:pt x="1308897" y="1320800"/>
                </a:lnTo>
                <a:lnTo>
                  <a:pt x="1270797" y="1333500"/>
                </a:lnTo>
                <a:cubicBezTo>
                  <a:pt x="1211530" y="1422400"/>
                  <a:pt x="1245397" y="1392767"/>
                  <a:pt x="1181897" y="1435100"/>
                </a:cubicBezTo>
                <a:cubicBezTo>
                  <a:pt x="1047516" y="1401505"/>
                  <a:pt x="1205761" y="1447117"/>
                  <a:pt x="1092997" y="1397000"/>
                </a:cubicBezTo>
                <a:cubicBezTo>
                  <a:pt x="1004147" y="1357511"/>
                  <a:pt x="1031878" y="1381720"/>
                  <a:pt x="940597" y="1358900"/>
                </a:cubicBezTo>
                <a:cubicBezTo>
                  <a:pt x="914622" y="1352406"/>
                  <a:pt x="864397" y="1333500"/>
                  <a:pt x="864397" y="1333500"/>
                </a:cubicBezTo>
                <a:cubicBezTo>
                  <a:pt x="855930" y="1320800"/>
                  <a:pt x="845823" y="1309052"/>
                  <a:pt x="838997" y="1295400"/>
                </a:cubicBezTo>
                <a:cubicBezTo>
                  <a:pt x="833010" y="1283426"/>
                  <a:pt x="835763" y="1266766"/>
                  <a:pt x="826297" y="1257300"/>
                </a:cubicBezTo>
                <a:cubicBezTo>
                  <a:pt x="816831" y="1247834"/>
                  <a:pt x="800897" y="1248833"/>
                  <a:pt x="788197" y="1244600"/>
                </a:cubicBezTo>
                <a:cubicBezTo>
                  <a:pt x="818215" y="1154545"/>
                  <a:pt x="808381" y="1200263"/>
                  <a:pt x="788197" y="1028700"/>
                </a:cubicBezTo>
                <a:cubicBezTo>
                  <a:pt x="786633" y="1015405"/>
                  <a:pt x="784963" y="1000066"/>
                  <a:pt x="775497" y="990600"/>
                </a:cubicBezTo>
                <a:cubicBezTo>
                  <a:pt x="731828" y="946931"/>
                  <a:pt x="709107" y="943070"/>
                  <a:pt x="661197" y="927100"/>
                </a:cubicBezTo>
                <a:cubicBezTo>
                  <a:pt x="656964" y="914400"/>
                  <a:pt x="648497" y="902387"/>
                  <a:pt x="648497" y="889000"/>
                </a:cubicBezTo>
                <a:cubicBezTo>
                  <a:pt x="648497" y="875613"/>
                  <a:pt x="651731" y="860366"/>
                  <a:pt x="661197" y="850900"/>
                </a:cubicBezTo>
                <a:cubicBezTo>
                  <a:pt x="670663" y="841434"/>
                  <a:pt x="686092" y="840401"/>
                  <a:pt x="699297" y="838200"/>
                </a:cubicBezTo>
                <a:cubicBezTo>
                  <a:pt x="737110" y="831898"/>
                  <a:pt x="775497" y="829733"/>
                  <a:pt x="813597" y="825500"/>
                </a:cubicBezTo>
                <a:lnTo>
                  <a:pt x="889797" y="800100"/>
                </a:lnTo>
                <a:cubicBezTo>
                  <a:pt x="902497" y="795867"/>
                  <a:pt x="914910" y="790647"/>
                  <a:pt x="927897" y="787400"/>
                </a:cubicBezTo>
                <a:lnTo>
                  <a:pt x="978697" y="774700"/>
                </a:lnTo>
                <a:cubicBezTo>
                  <a:pt x="1016797" y="749300"/>
                  <a:pt x="1021030" y="753533"/>
                  <a:pt x="1042197" y="711200"/>
                </a:cubicBezTo>
                <a:cubicBezTo>
                  <a:pt x="1048184" y="699226"/>
                  <a:pt x="1046534" y="683553"/>
                  <a:pt x="1054897" y="673100"/>
                </a:cubicBezTo>
                <a:cubicBezTo>
                  <a:pt x="1064432" y="661181"/>
                  <a:pt x="1080297" y="656167"/>
                  <a:pt x="1092997" y="647700"/>
                </a:cubicBezTo>
                <a:cubicBezTo>
                  <a:pt x="1101464" y="635000"/>
                  <a:pt x="1105454" y="617690"/>
                  <a:pt x="1118397" y="609600"/>
                </a:cubicBezTo>
                <a:cubicBezTo>
                  <a:pt x="1167075" y="579176"/>
                  <a:pt x="1259463" y="576993"/>
                  <a:pt x="1308897" y="571500"/>
                </a:cubicBezTo>
                <a:lnTo>
                  <a:pt x="1423197" y="533400"/>
                </a:lnTo>
                <a:cubicBezTo>
                  <a:pt x="1435897" y="529167"/>
                  <a:pt x="1450158" y="528126"/>
                  <a:pt x="1461297" y="520700"/>
                </a:cubicBezTo>
                <a:cubicBezTo>
                  <a:pt x="1486697" y="503767"/>
                  <a:pt x="1508537" y="479553"/>
                  <a:pt x="1537497" y="469900"/>
                </a:cubicBezTo>
                <a:cubicBezTo>
                  <a:pt x="1550197" y="465667"/>
                  <a:pt x="1563623" y="463187"/>
                  <a:pt x="1575597" y="457200"/>
                </a:cubicBezTo>
                <a:cubicBezTo>
                  <a:pt x="1589249" y="450374"/>
                  <a:pt x="1599749" y="437999"/>
                  <a:pt x="1613697" y="431800"/>
                </a:cubicBezTo>
                <a:cubicBezTo>
                  <a:pt x="1749717" y="371347"/>
                  <a:pt x="1641772" y="438483"/>
                  <a:pt x="1727997" y="381000"/>
                </a:cubicBezTo>
                <a:cubicBezTo>
                  <a:pt x="1783030" y="385233"/>
                  <a:pt x="1838577" y="385092"/>
                  <a:pt x="1893097" y="393700"/>
                </a:cubicBezTo>
                <a:cubicBezTo>
                  <a:pt x="1919543" y="397876"/>
                  <a:pt x="1969297" y="419100"/>
                  <a:pt x="1969297" y="419100"/>
                </a:cubicBezTo>
                <a:cubicBezTo>
                  <a:pt x="2009549" y="479477"/>
                  <a:pt x="1980217" y="452373"/>
                  <a:pt x="2070897" y="482600"/>
                </a:cubicBezTo>
                <a:cubicBezTo>
                  <a:pt x="2146715" y="507873"/>
                  <a:pt x="2091825" y="492533"/>
                  <a:pt x="2223297" y="508000"/>
                </a:cubicBezTo>
                <a:cubicBezTo>
                  <a:pt x="2264148" y="512806"/>
                  <a:pt x="2356343" y="523455"/>
                  <a:pt x="2401097" y="533400"/>
                </a:cubicBezTo>
                <a:cubicBezTo>
                  <a:pt x="2414165" y="536304"/>
                  <a:pt x="2426497" y="541867"/>
                  <a:pt x="2439197" y="546100"/>
                </a:cubicBezTo>
                <a:cubicBezTo>
                  <a:pt x="2470709" y="543676"/>
                  <a:pt x="2587571" y="548113"/>
                  <a:pt x="2642397" y="520700"/>
                </a:cubicBezTo>
                <a:cubicBezTo>
                  <a:pt x="2656049" y="513874"/>
                  <a:pt x="2667797" y="503767"/>
                  <a:pt x="2680497" y="495300"/>
                </a:cubicBezTo>
                <a:cubicBezTo>
                  <a:pt x="2753290" y="386111"/>
                  <a:pt x="2656363" y="514607"/>
                  <a:pt x="2743997" y="444500"/>
                </a:cubicBezTo>
                <a:cubicBezTo>
                  <a:pt x="2826061" y="378848"/>
                  <a:pt x="2711732" y="425622"/>
                  <a:pt x="2807497" y="393700"/>
                </a:cubicBezTo>
                <a:cubicBezTo>
                  <a:pt x="2962836" y="424768"/>
                  <a:pt x="2815356" y="376159"/>
                  <a:pt x="2883697" y="444500"/>
                </a:cubicBezTo>
                <a:cubicBezTo>
                  <a:pt x="2893163" y="453966"/>
                  <a:pt x="2910095" y="450699"/>
                  <a:pt x="2921797" y="457200"/>
                </a:cubicBezTo>
                <a:cubicBezTo>
                  <a:pt x="2948482" y="472025"/>
                  <a:pt x="2972597" y="491067"/>
                  <a:pt x="2997997" y="508000"/>
                </a:cubicBezTo>
                <a:lnTo>
                  <a:pt x="3036097" y="533400"/>
                </a:lnTo>
                <a:lnTo>
                  <a:pt x="3074197" y="558800"/>
                </a:lnTo>
                <a:cubicBezTo>
                  <a:pt x="3082664" y="571500"/>
                  <a:pt x="3087678" y="587365"/>
                  <a:pt x="3099597" y="596900"/>
                </a:cubicBezTo>
                <a:cubicBezTo>
                  <a:pt x="3110050" y="605263"/>
                  <a:pt x="3124492" y="607399"/>
                  <a:pt x="3137697" y="609600"/>
                </a:cubicBezTo>
                <a:cubicBezTo>
                  <a:pt x="3175510" y="615902"/>
                  <a:pt x="3213835" y="618666"/>
                  <a:pt x="3251997" y="622300"/>
                </a:cubicBezTo>
                <a:cubicBezTo>
                  <a:pt x="3302743" y="627133"/>
                  <a:pt x="3353597" y="630767"/>
                  <a:pt x="3404397" y="635000"/>
                </a:cubicBezTo>
                <a:cubicBezTo>
                  <a:pt x="3421330" y="639233"/>
                  <a:pt x="3438414" y="642905"/>
                  <a:pt x="3455197" y="647700"/>
                </a:cubicBezTo>
                <a:cubicBezTo>
                  <a:pt x="3482427" y="655480"/>
                  <a:pt x="3516072" y="670765"/>
                  <a:pt x="3544097" y="673100"/>
                </a:cubicBezTo>
                <a:cubicBezTo>
                  <a:pt x="3628577" y="680140"/>
                  <a:pt x="3713430" y="681567"/>
                  <a:pt x="3798097" y="685800"/>
                </a:cubicBezTo>
                <a:cubicBezTo>
                  <a:pt x="3810797" y="694267"/>
                  <a:pt x="3826662" y="699281"/>
                  <a:pt x="3836197" y="711200"/>
                </a:cubicBezTo>
                <a:cubicBezTo>
                  <a:pt x="3856817" y="736975"/>
                  <a:pt x="3849759" y="789067"/>
                  <a:pt x="3836197" y="812800"/>
                </a:cubicBezTo>
                <a:cubicBezTo>
                  <a:pt x="3828624" y="826052"/>
                  <a:pt x="3810797" y="829733"/>
                  <a:pt x="3798097" y="838200"/>
                </a:cubicBezTo>
                <a:cubicBezTo>
                  <a:pt x="3802330" y="850900"/>
                  <a:pt x="3802434" y="865847"/>
                  <a:pt x="3810797" y="876300"/>
                </a:cubicBezTo>
                <a:cubicBezTo>
                  <a:pt x="3833711" y="904943"/>
                  <a:pt x="3868063" y="905362"/>
                  <a:pt x="3899697" y="914400"/>
                </a:cubicBezTo>
                <a:cubicBezTo>
                  <a:pt x="3912569" y="918078"/>
                  <a:pt x="3924670" y="924475"/>
                  <a:pt x="3937797" y="927100"/>
                </a:cubicBezTo>
                <a:cubicBezTo>
                  <a:pt x="3983100" y="936161"/>
                  <a:pt x="4101376" y="948098"/>
                  <a:pt x="4140997" y="952500"/>
                </a:cubicBezTo>
                <a:cubicBezTo>
                  <a:pt x="4153697" y="960967"/>
                  <a:pt x="4165445" y="971074"/>
                  <a:pt x="4179097" y="977900"/>
                </a:cubicBezTo>
                <a:cubicBezTo>
                  <a:pt x="4197317" y="987010"/>
                  <a:pt x="4251721" y="999231"/>
                  <a:pt x="4267997" y="1003300"/>
                </a:cubicBezTo>
                <a:cubicBezTo>
                  <a:pt x="4327264" y="999067"/>
                  <a:pt x="4386786" y="997542"/>
                  <a:pt x="4445797" y="990600"/>
                </a:cubicBezTo>
                <a:cubicBezTo>
                  <a:pt x="4487541" y="985689"/>
                  <a:pt x="4485114" y="970942"/>
                  <a:pt x="4521997" y="952500"/>
                </a:cubicBezTo>
                <a:cubicBezTo>
                  <a:pt x="4533971" y="946513"/>
                  <a:pt x="4547397" y="944033"/>
                  <a:pt x="4560097" y="939800"/>
                </a:cubicBezTo>
                <a:cubicBezTo>
                  <a:pt x="4564330" y="927100"/>
                  <a:pt x="4564434" y="912153"/>
                  <a:pt x="4572797" y="901700"/>
                </a:cubicBezTo>
                <a:cubicBezTo>
                  <a:pt x="4640530" y="817033"/>
                  <a:pt x="4585497" y="939800"/>
                  <a:pt x="4636297" y="838200"/>
                </a:cubicBezTo>
                <a:cubicBezTo>
                  <a:pt x="4674752" y="761291"/>
                  <a:pt x="4612920" y="840966"/>
                  <a:pt x="4661697" y="723900"/>
                </a:cubicBezTo>
                <a:cubicBezTo>
                  <a:pt x="4673438" y="695721"/>
                  <a:pt x="4702844" y="676660"/>
                  <a:pt x="4712497" y="647700"/>
                </a:cubicBezTo>
                <a:lnTo>
                  <a:pt x="4725197" y="609600"/>
                </a:lnTo>
                <a:cubicBezTo>
                  <a:pt x="4729430" y="575733"/>
                  <a:pt x="4725221" y="539689"/>
                  <a:pt x="4737897" y="508000"/>
                </a:cubicBezTo>
                <a:cubicBezTo>
                  <a:pt x="4743566" y="493828"/>
                  <a:pt x="4764078" y="473065"/>
                  <a:pt x="4775997" y="482600"/>
                </a:cubicBezTo>
                <a:cubicBezTo>
                  <a:pt x="4796904" y="499326"/>
                  <a:pt x="4792930" y="533400"/>
                  <a:pt x="4801397" y="558800"/>
                </a:cubicBezTo>
                <a:lnTo>
                  <a:pt x="4814097" y="596900"/>
                </a:lnTo>
                <a:cubicBezTo>
                  <a:pt x="4818330" y="609600"/>
                  <a:pt x="4819371" y="623861"/>
                  <a:pt x="4826797" y="635000"/>
                </a:cubicBezTo>
                <a:lnTo>
                  <a:pt x="4852197" y="673100"/>
                </a:lnTo>
                <a:cubicBezTo>
                  <a:pt x="4855185" y="691026"/>
                  <a:pt x="4871429" y="812921"/>
                  <a:pt x="4890297" y="825500"/>
                </a:cubicBezTo>
                <a:lnTo>
                  <a:pt x="4966497" y="876300"/>
                </a:lnTo>
                <a:cubicBezTo>
                  <a:pt x="4979197" y="872067"/>
                  <a:pt x="4993458" y="871026"/>
                  <a:pt x="5004597" y="863600"/>
                </a:cubicBezTo>
                <a:cubicBezTo>
                  <a:pt x="5025663" y="849556"/>
                  <a:pt x="5056383" y="810828"/>
                  <a:pt x="5068097" y="787400"/>
                </a:cubicBezTo>
                <a:cubicBezTo>
                  <a:pt x="5074084" y="775426"/>
                  <a:pt x="5076564" y="762000"/>
                  <a:pt x="5080797" y="749300"/>
                </a:cubicBezTo>
                <a:cubicBezTo>
                  <a:pt x="5105624" y="575512"/>
                  <a:pt x="5093440" y="680733"/>
                  <a:pt x="5106197" y="393700"/>
                </a:cubicBezTo>
                <a:cubicBezTo>
                  <a:pt x="5110712" y="292112"/>
                  <a:pt x="5111385" y="190310"/>
                  <a:pt x="5118897" y="88900"/>
                </a:cubicBezTo>
                <a:cubicBezTo>
                  <a:pt x="5119886" y="75550"/>
                  <a:pt x="5122131" y="60266"/>
                  <a:pt x="5131597" y="50800"/>
                </a:cubicBezTo>
                <a:cubicBezTo>
                  <a:pt x="5141063" y="41334"/>
                  <a:pt x="5157723" y="44087"/>
                  <a:pt x="5169697" y="38100"/>
                </a:cubicBezTo>
                <a:cubicBezTo>
                  <a:pt x="5268174" y="-11139"/>
                  <a:pt x="5150132" y="31922"/>
                  <a:pt x="5245897" y="0"/>
                </a:cubicBezTo>
                <a:cubicBezTo>
                  <a:pt x="5246677" y="130"/>
                  <a:pt x="5343742" y="12236"/>
                  <a:pt x="5360197" y="25400"/>
                </a:cubicBezTo>
                <a:cubicBezTo>
                  <a:pt x="5372116" y="34935"/>
                  <a:pt x="5373678" y="53965"/>
                  <a:pt x="5385597" y="63500"/>
                </a:cubicBezTo>
                <a:cubicBezTo>
                  <a:pt x="5396050" y="71863"/>
                  <a:pt x="5411723" y="70213"/>
                  <a:pt x="5423697" y="76200"/>
                </a:cubicBezTo>
                <a:cubicBezTo>
                  <a:pt x="5437349" y="83026"/>
                  <a:pt x="5449097" y="93133"/>
                  <a:pt x="5461797" y="101600"/>
                </a:cubicBezTo>
                <a:cubicBezTo>
                  <a:pt x="5470264" y="114300"/>
                  <a:pt x="5480371" y="126048"/>
                  <a:pt x="5487197" y="139700"/>
                </a:cubicBezTo>
                <a:cubicBezTo>
                  <a:pt x="5501712" y="168730"/>
                  <a:pt x="5505351" y="212317"/>
                  <a:pt x="5512597" y="241300"/>
                </a:cubicBezTo>
                <a:cubicBezTo>
                  <a:pt x="5515844" y="254287"/>
                  <a:pt x="5522287" y="266356"/>
                  <a:pt x="5525297" y="279400"/>
                </a:cubicBezTo>
                <a:cubicBezTo>
                  <a:pt x="5535005" y="321466"/>
                  <a:pt x="5507789" y="401632"/>
                  <a:pt x="5550697" y="406400"/>
                </a:cubicBezTo>
                <a:cubicBezTo>
                  <a:pt x="5694748" y="422406"/>
                  <a:pt x="5627048" y="413679"/>
                  <a:pt x="5753897" y="431800"/>
                </a:cubicBezTo>
                <a:cubicBezTo>
                  <a:pt x="5770830" y="427567"/>
                  <a:pt x="5787914" y="423895"/>
                  <a:pt x="5804697" y="419100"/>
                </a:cubicBezTo>
                <a:cubicBezTo>
                  <a:pt x="5817569" y="415422"/>
                  <a:pt x="5829410" y="406400"/>
                  <a:pt x="5842797" y="406400"/>
                </a:cubicBezTo>
                <a:cubicBezTo>
                  <a:pt x="5906438" y="406400"/>
                  <a:pt x="5969797" y="414867"/>
                  <a:pt x="6033297" y="419100"/>
                </a:cubicBezTo>
                <a:cubicBezTo>
                  <a:pt x="6045997" y="423333"/>
                  <a:pt x="6059423" y="425813"/>
                  <a:pt x="6071397" y="431800"/>
                </a:cubicBezTo>
                <a:cubicBezTo>
                  <a:pt x="6085049" y="438626"/>
                  <a:pt x="6095468" y="451187"/>
                  <a:pt x="6109497" y="457200"/>
                </a:cubicBezTo>
                <a:cubicBezTo>
                  <a:pt x="6125540" y="464076"/>
                  <a:pt x="6143364" y="465667"/>
                  <a:pt x="6160297" y="469900"/>
                </a:cubicBezTo>
                <a:cubicBezTo>
                  <a:pt x="6223797" y="512233"/>
                  <a:pt x="6189930" y="482600"/>
                  <a:pt x="6249197" y="571500"/>
                </a:cubicBezTo>
                <a:lnTo>
                  <a:pt x="6274597" y="609600"/>
                </a:lnTo>
                <a:cubicBezTo>
                  <a:pt x="6295877" y="694722"/>
                  <a:pt x="6276829" y="628253"/>
                  <a:pt x="6312697" y="723900"/>
                </a:cubicBezTo>
                <a:cubicBezTo>
                  <a:pt x="6317397" y="736435"/>
                  <a:pt x="6319410" y="750026"/>
                  <a:pt x="6325397" y="762000"/>
                </a:cubicBezTo>
                <a:cubicBezTo>
                  <a:pt x="6332223" y="775652"/>
                  <a:pt x="6344598" y="786152"/>
                  <a:pt x="6350797" y="800100"/>
                </a:cubicBezTo>
                <a:cubicBezTo>
                  <a:pt x="6361671" y="824566"/>
                  <a:pt x="6366253" y="851441"/>
                  <a:pt x="6376197" y="876300"/>
                </a:cubicBezTo>
                <a:cubicBezTo>
                  <a:pt x="6383228" y="893878"/>
                  <a:pt x="6394566" y="909522"/>
                  <a:pt x="6401597" y="927100"/>
                </a:cubicBezTo>
                <a:cubicBezTo>
                  <a:pt x="6417426" y="966673"/>
                  <a:pt x="6430341" y="1011998"/>
                  <a:pt x="6439697" y="1054100"/>
                </a:cubicBezTo>
                <a:cubicBezTo>
                  <a:pt x="6444380" y="1075172"/>
                  <a:pt x="6448164" y="1096433"/>
                  <a:pt x="6452397" y="1117600"/>
                </a:cubicBezTo>
                <a:cubicBezTo>
                  <a:pt x="6437375" y="1342932"/>
                  <a:pt x="6455132" y="1246359"/>
                  <a:pt x="6414297" y="1409700"/>
                </a:cubicBezTo>
                <a:cubicBezTo>
                  <a:pt x="6411308" y="1421657"/>
                  <a:pt x="6397179" y="1483693"/>
                  <a:pt x="6388897" y="1498600"/>
                </a:cubicBezTo>
                <a:cubicBezTo>
                  <a:pt x="6374072" y="1525285"/>
                  <a:pt x="6363497" y="1557867"/>
                  <a:pt x="6338097" y="1574800"/>
                </a:cubicBezTo>
                <a:lnTo>
                  <a:pt x="6299997" y="1600200"/>
                </a:lnTo>
                <a:cubicBezTo>
                  <a:pt x="6282608" y="1652368"/>
                  <a:pt x="6282130" y="1676078"/>
                  <a:pt x="6249197" y="1714500"/>
                </a:cubicBezTo>
                <a:cubicBezTo>
                  <a:pt x="6220146" y="1748393"/>
                  <a:pt x="6190939" y="1763030"/>
                  <a:pt x="6172997" y="1803400"/>
                </a:cubicBezTo>
                <a:cubicBezTo>
                  <a:pt x="6162123" y="1827866"/>
                  <a:pt x="6156064" y="1854200"/>
                  <a:pt x="6147597" y="1879600"/>
                </a:cubicBezTo>
                <a:cubicBezTo>
                  <a:pt x="6143364" y="1892300"/>
                  <a:pt x="6138144" y="1904713"/>
                  <a:pt x="6134897" y="1917700"/>
                </a:cubicBezTo>
                <a:cubicBezTo>
                  <a:pt x="6130664" y="1934633"/>
                  <a:pt x="6127213" y="1951782"/>
                  <a:pt x="6122197" y="1968500"/>
                </a:cubicBezTo>
                <a:cubicBezTo>
                  <a:pt x="6114504" y="1994145"/>
                  <a:pt x="6105264" y="2019300"/>
                  <a:pt x="6096797" y="2044700"/>
                </a:cubicBezTo>
                <a:cubicBezTo>
                  <a:pt x="6092564" y="2057400"/>
                  <a:pt x="6086722" y="2069673"/>
                  <a:pt x="6084097" y="2082800"/>
                </a:cubicBezTo>
                <a:cubicBezTo>
                  <a:pt x="6079864" y="2103967"/>
                  <a:pt x="6074946" y="2125008"/>
                  <a:pt x="6071397" y="2146300"/>
                </a:cubicBezTo>
                <a:cubicBezTo>
                  <a:pt x="6066476" y="2175827"/>
                  <a:pt x="6064568" y="2205847"/>
                  <a:pt x="6058697" y="2235200"/>
                </a:cubicBezTo>
                <a:cubicBezTo>
                  <a:pt x="6048056" y="2288403"/>
                  <a:pt x="6045571" y="2261451"/>
                  <a:pt x="6020597" y="2311400"/>
                </a:cubicBezTo>
                <a:cubicBezTo>
                  <a:pt x="6014610" y="2323374"/>
                  <a:pt x="6017363" y="2340034"/>
                  <a:pt x="6007897" y="2349500"/>
                </a:cubicBezTo>
                <a:cubicBezTo>
                  <a:pt x="5998431" y="2358966"/>
                  <a:pt x="5982497" y="2357967"/>
                  <a:pt x="5969797" y="2362200"/>
                </a:cubicBezTo>
                <a:cubicBezTo>
                  <a:pt x="5961330" y="2387600"/>
                  <a:pt x="5966674" y="2423548"/>
                  <a:pt x="5944397" y="2438400"/>
                </a:cubicBezTo>
                <a:lnTo>
                  <a:pt x="5868197" y="2489200"/>
                </a:lnTo>
                <a:cubicBezTo>
                  <a:pt x="5850604" y="2485681"/>
                  <a:pt x="5788564" y="2476004"/>
                  <a:pt x="5766597" y="2463800"/>
                </a:cubicBezTo>
                <a:cubicBezTo>
                  <a:pt x="5739912" y="2448975"/>
                  <a:pt x="5715797" y="2429933"/>
                  <a:pt x="5690397" y="2413000"/>
                </a:cubicBezTo>
                <a:lnTo>
                  <a:pt x="5652297" y="2387600"/>
                </a:lnTo>
                <a:cubicBezTo>
                  <a:pt x="5635364" y="2362200"/>
                  <a:pt x="5630457" y="2321053"/>
                  <a:pt x="5601497" y="2311400"/>
                </a:cubicBezTo>
                <a:lnTo>
                  <a:pt x="5525297" y="2286000"/>
                </a:lnTo>
                <a:cubicBezTo>
                  <a:pt x="5499897" y="2290233"/>
                  <a:pt x="5472129" y="2287184"/>
                  <a:pt x="5449097" y="2298700"/>
                </a:cubicBezTo>
                <a:cubicBezTo>
                  <a:pt x="5435445" y="2305526"/>
                  <a:pt x="5434490" y="2326007"/>
                  <a:pt x="5423697" y="2336800"/>
                </a:cubicBezTo>
                <a:cubicBezTo>
                  <a:pt x="5412904" y="2347593"/>
                  <a:pt x="5398297" y="2353733"/>
                  <a:pt x="5385597" y="2362200"/>
                </a:cubicBezTo>
                <a:cubicBezTo>
                  <a:pt x="5381364" y="2374900"/>
                  <a:pt x="5383790" y="2392519"/>
                  <a:pt x="5372897" y="2400300"/>
                </a:cubicBezTo>
                <a:cubicBezTo>
                  <a:pt x="5351110" y="2415862"/>
                  <a:pt x="5318974" y="2410848"/>
                  <a:pt x="5296697" y="2425700"/>
                </a:cubicBezTo>
                <a:cubicBezTo>
                  <a:pt x="5223198" y="2474699"/>
                  <a:pt x="5273785" y="2449581"/>
                  <a:pt x="5131597" y="2463800"/>
                </a:cubicBezTo>
                <a:cubicBezTo>
                  <a:pt x="5114664" y="2459567"/>
                  <a:pt x="5097515" y="2456116"/>
                  <a:pt x="5080797" y="2451100"/>
                </a:cubicBezTo>
                <a:cubicBezTo>
                  <a:pt x="5055152" y="2443407"/>
                  <a:pt x="5029997" y="2434167"/>
                  <a:pt x="5004597" y="2425700"/>
                </a:cubicBezTo>
                <a:cubicBezTo>
                  <a:pt x="4991897" y="2421467"/>
                  <a:pt x="4979484" y="2416247"/>
                  <a:pt x="4966497" y="2413000"/>
                </a:cubicBezTo>
                <a:cubicBezTo>
                  <a:pt x="4949564" y="2408767"/>
                  <a:pt x="4932415" y="2405316"/>
                  <a:pt x="4915697" y="2400300"/>
                </a:cubicBezTo>
                <a:cubicBezTo>
                  <a:pt x="4890052" y="2392607"/>
                  <a:pt x="4865472" y="2381394"/>
                  <a:pt x="4839497" y="2374900"/>
                </a:cubicBezTo>
                <a:cubicBezTo>
                  <a:pt x="4805630" y="2366433"/>
                  <a:pt x="4771015" y="2360539"/>
                  <a:pt x="4737897" y="2349500"/>
                </a:cubicBezTo>
                <a:cubicBezTo>
                  <a:pt x="4670837" y="2327147"/>
                  <a:pt x="4710936" y="2344226"/>
                  <a:pt x="4623597" y="2286000"/>
                </a:cubicBezTo>
                <a:lnTo>
                  <a:pt x="4585497" y="2260600"/>
                </a:lnTo>
                <a:cubicBezTo>
                  <a:pt x="4517764" y="2159000"/>
                  <a:pt x="4606664" y="2281767"/>
                  <a:pt x="4521997" y="2197100"/>
                </a:cubicBezTo>
                <a:cubicBezTo>
                  <a:pt x="4437330" y="2112433"/>
                  <a:pt x="4560097" y="2201333"/>
                  <a:pt x="4458497" y="2133600"/>
                </a:cubicBezTo>
                <a:cubicBezTo>
                  <a:pt x="4450030" y="2120900"/>
                  <a:pt x="4444584" y="2105551"/>
                  <a:pt x="4433097" y="2095500"/>
                </a:cubicBezTo>
                <a:cubicBezTo>
                  <a:pt x="4351498" y="2024101"/>
                  <a:pt x="4345463" y="2043557"/>
                  <a:pt x="4229897" y="2032000"/>
                </a:cubicBezTo>
                <a:cubicBezTo>
                  <a:pt x="4204497" y="2023533"/>
                  <a:pt x="4162164" y="1981200"/>
                  <a:pt x="4153697" y="2006600"/>
                </a:cubicBezTo>
                <a:lnTo>
                  <a:pt x="4102897" y="2159000"/>
                </a:lnTo>
                <a:cubicBezTo>
                  <a:pt x="4094531" y="2184099"/>
                  <a:pt x="4087178" y="2217295"/>
                  <a:pt x="4064797" y="2235200"/>
                </a:cubicBezTo>
                <a:cubicBezTo>
                  <a:pt x="4054344" y="2243563"/>
                  <a:pt x="4038671" y="2241913"/>
                  <a:pt x="4026697" y="2247900"/>
                </a:cubicBezTo>
                <a:cubicBezTo>
                  <a:pt x="4013045" y="2254726"/>
                  <a:pt x="4001297" y="2264833"/>
                  <a:pt x="3988597" y="2273300"/>
                </a:cubicBezTo>
                <a:cubicBezTo>
                  <a:pt x="3967922" y="2269854"/>
                  <a:pt x="3901095" y="2262788"/>
                  <a:pt x="3874297" y="2247900"/>
                </a:cubicBezTo>
                <a:cubicBezTo>
                  <a:pt x="3847612" y="2233075"/>
                  <a:pt x="3827057" y="2206753"/>
                  <a:pt x="3798097" y="2197100"/>
                </a:cubicBezTo>
                <a:cubicBezTo>
                  <a:pt x="3707417" y="2166873"/>
                  <a:pt x="3744174" y="2186552"/>
                  <a:pt x="3683797" y="2146300"/>
                </a:cubicBezTo>
                <a:cubicBezTo>
                  <a:pt x="3675330" y="2133600"/>
                  <a:pt x="3670316" y="2117735"/>
                  <a:pt x="3658397" y="2108200"/>
                </a:cubicBezTo>
                <a:cubicBezTo>
                  <a:pt x="3647944" y="2099837"/>
                  <a:pt x="3632271" y="2101487"/>
                  <a:pt x="3620297" y="2095500"/>
                </a:cubicBezTo>
                <a:cubicBezTo>
                  <a:pt x="3606645" y="2088674"/>
                  <a:pt x="3595849" y="2076926"/>
                  <a:pt x="3582197" y="2070100"/>
                </a:cubicBezTo>
                <a:cubicBezTo>
                  <a:pt x="3531760" y="2044881"/>
                  <a:pt x="3552792" y="2073596"/>
                  <a:pt x="3505997" y="2032000"/>
                </a:cubicBezTo>
                <a:cubicBezTo>
                  <a:pt x="3479149" y="2008135"/>
                  <a:pt x="3455197" y="1981200"/>
                  <a:pt x="3429797" y="1955800"/>
                </a:cubicBezTo>
                <a:cubicBezTo>
                  <a:pt x="3417097" y="1943100"/>
                  <a:pt x="3399729" y="1933764"/>
                  <a:pt x="3391697" y="1917700"/>
                </a:cubicBezTo>
                <a:cubicBezTo>
                  <a:pt x="3360418" y="1855141"/>
                  <a:pt x="3348470" y="1823673"/>
                  <a:pt x="3290097" y="1765300"/>
                </a:cubicBezTo>
                <a:cubicBezTo>
                  <a:pt x="3277397" y="1752600"/>
                  <a:pt x="3267697" y="1735922"/>
                  <a:pt x="3251997" y="1727200"/>
                </a:cubicBezTo>
                <a:cubicBezTo>
                  <a:pt x="3192295" y="1694032"/>
                  <a:pt x="3112087" y="1695429"/>
                  <a:pt x="3048797" y="1689100"/>
                </a:cubicBezTo>
                <a:cubicBezTo>
                  <a:pt x="3014930" y="1693333"/>
                  <a:pt x="2980777" y="1695695"/>
                  <a:pt x="2947197" y="1701800"/>
                </a:cubicBezTo>
                <a:cubicBezTo>
                  <a:pt x="2934026" y="1704195"/>
                  <a:pt x="2922484" y="1714500"/>
                  <a:pt x="2909097" y="1714500"/>
                </a:cubicBezTo>
                <a:cubicBezTo>
                  <a:pt x="2879163" y="1714500"/>
                  <a:pt x="2849830" y="1706033"/>
                  <a:pt x="2820197" y="1701800"/>
                </a:cubicBezTo>
                <a:cubicBezTo>
                  <a:pt x="2667586" y="1650930"/>
                  <a:pt x="2770734" y="1674993"/>
                  <a:pt x="2502697" y="1689100"/>
                </a:cubicBezTo>
                <a:cubicBezTo>
                  <a:pt x="2458754" y="1703748"/>
                  <a:pt x="2462175" y="1693944"/>
                  <a:pt x="2439197" y="1739900"/>
                </a:cubicBezTo>
                <a:cubicBezTo>
                  <a:pt x="2433210" y="1751874"/>
                  <a:pt x="2435963" y="1768534"/>
                  <a:pt x="2426497" y="1778000"/>
                </a:cubicBezTo>
                <a:cubicBezTo>
                  <a:pt x="2404911" y="1799586"/>
                  <a:pt x="2375697" y="1811867"/>
                  <a:pt x="2350297" y="1828800"/>
                </a:cubicBezTo>
                <a:lnTo>
                  <a:pt x="2312197" y="1854200"/>
                </a:lnTo>
                <a:cubicBezTo>
                  <a:pt x="2280275" y="1949965"/>
                  <a:pt x="2327049" y="1835636"/>
                  <a:pt x="2261397" y="1917700"/>
                </a:cubicBezTo>
                <a:cubicBezTo>
                  <a:pt x="2253034" y="1928153"/>
                  <a:pt x="2254684" y="1943826"/>
                  <a:pt x="2248697" y="1955800"/>
                </a:cubicBezTo>
                <a:cubicBezTo>
                  <a:pt x="2241871" y="1969452"/>
                  <a:pt x="2230123" y="1980248"/>
                  <a:pt x="2223297" y="1993900"/>
                </a:cubicBezTo>
                <a:cubicBezTo>
                  <a:pt x="2217310" y="2005874"/>
                  <a:pt x="2213501" y="2018932"/>
                  <a:pt x="2210597" y="2032000"/>
                </a:cubicBezTo>
                <a:cubicBezTo>
                  <a:pt x="2198980" y="2084277"/>
                  <a:pt x="2199064" y="2120853"/>
                  <a:pt x="2185197" y="2171700"/>
                </a:cubicBezTo>
                <a:cubicBezTo>
                  <a:pt x="2178152" y="2197531"/>
                  <a:pt x="2168264" y="2222500"/>
                  <a:pt x="2159797" y="2247900"/>
                </a:cubicBezTo>
                <a:cubicBezTo>
                  <a:pt x="2155564" y="2260600"/>
                  <a:pt x="2149722" y="2272873"/>
                  <a:pt x="2147097" y="2286000"/>
                </a:cubicBezTo>
                <a:cubicBezTo>
                  <a:pt x="2130974" y="2366616"/>
                  <a:pt x="2139632" y="2328559"/>
                  <a:pt x="2121697" y="2400300"/>
                </a:cubicBezTo>
                <a:cubicBezTo>
                  <a:pt x="2121083" y="2405826"/>
                  <a:pt x="2110613" y="2572789"/>
                  <a:pt x="2083597" y="2590800"/>
                </a:cubicBezTo>
                <a:lnTo>
                  <a:pt x="2045497" y="2616200"/>
                </a:lnTo>
                <a:cubicBezTo>
                  <a:pt x="2037030" y="2628900"/>
                  <a:pt x="2026296" y="2640352"/>
                  <a:pt x="2020097" y="2654300"/>
                </a:cubicBezTo>
                <a:cubicBezTo>
                  <a:pt x="1999977" y="2699571"/>
                  <a:pt x="2003787" y="2734110"/>
                  <a:pt x="1969297" y="2768600"/>
                </a:cubicBezTo>
                <a:cubicBezTo>
                  <a:pt x="1958504" y="2779393"/>
                  <a:pt x="1943897" y="2785533"/>
                  <a:pt x="1931197" y="2794000"/>
                </a:cubicBezTo>
                <a:cubicBezTo>
                  <a:pt x="1905797" y="2777067"/>
                  <a:pt x="1864650" y="2772160"/>
                  <a:pt x="1854997" y="2743200"/>
                </a:cubicBezTo>
                <a:cubicBezTo>
                  <a:pt x="1844668" y="2712212"/>
                  <a:pt x="1841516" y="2691619"/>
                  <a:pt x="1816897" y="2667000"/>
                </a:cubicBezTo>
                <a:cubicBezTo>
                  <a:pt x="1806104" y="2656207"/>
                  <a:pt x="1791497" y="2650067"/>
                  <a:pt x="1778797" y="2641600"/>
                </a:cubicBezTo>
                <a:cubicBezTo>
                  <a:pt x="1770431" y="2616501"/>
                  <a:pt x="1763078" y="2583305"/>
                  <a:pt x="1740697" y="2565400"/>
                </a:cubicBezTo>
                <a:cubicBezTo>
                  <a:pt x="1730244" y="2557037"/>
                  <a:pt x="1721647" y="2533650"/>
                  <a:pt x="1715297" y="2540000"/>
                </a:cubicBezTo>
                <a:close/>
              </a:path>
            </a:pathLst>
          </a:custGeom>
          <a:solidFill>
            <a:srgbClr val="28930F">
              <a:alpha val="50196"/>
            </a:srgb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p:cNvSpPr/>
          <p:nvPr/>
        </p:nvSpPr>
        <p:spPr>
          <a:xfrm>
            <a:off x="3962401" y="1676400"/>
            <a:ext cx="4648199" cy="9683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prst="softRound"/>
              <a:contourClr>
                <a:schemeClr val="accent2">
                  <a:shade val="75000"/>
                </a:schemeClr>
              </a:contourClr>
            </a:sp3d>
          </a:bodyPr>
          <a:lstStyle/>
          <a:p>
            <a:pPr algn="ctr" fontAlgn="auto">
              <a:spcBef>
                <a:spcPts val="0"/>
              </a:spcBef>
              <a:spcAft>
                <a:spcPts val="0"/>
              </a:spcAft>
            </a:pPr>
            <a:r>
              <a:rPr lang="en-US" sz="2800" b="1" dirty="0">
                <a:ln w="11430">
                  <a:noFill/>
                </a:ln>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38100" dist="38100" dir="2700000" algn="tl">
                    <a:srgbClr val="000000">
                      <a:alpha val="43137"/>
                    </a:srgbClr>
                  </a:outerShdw>
                </a:effectLst>
                <a:latin typeface="Arial" pitchFamily="34" charset="0"/>
                <a:cs typeface="Arial" pitchFamily="34" charset="0"/>
              </a:rPr>
              <a:t>Persian Empire</a:t>
            </a:r>
          </a:p>
        </p:txBody>
      </p:sp>
      <p:sp>
        <p:nvSpPr>
          <p:cNvPr id="9" name="Rectangle 8"/>
          <p:cNvSpPr/>
          <p:nvPr/>
        </p:nvSpPr>
        <p:spPr>
          <a:xfrm>
            <a:off x="2895600" y="3657600"/>
            <a:ext cx="10668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pc="100" dirty="0">
                <a:solidFill>
                  <a:prstClr val="black"/>
                </a:solidFill>
                <a:latin typeface="Arial" pitchFamily="34" charset="0"/>
                <a:cs typeface="Arial" pitchFamily="34" charset="0"/>
              </a:rPr>
              <a:t>EGYPT</a:t>
            </a:r>
          </a:p>
        </p:txBody>
      </p:sp>
      <p:sp>
        <p:nvSpPr>
          <p:cNvPr id="11" name="Rectangle 10"/>
          <p:cNvSpPr/>
          <p:nvPr/>
        </p:nvSpPr>
        <p:spPr>
          <a:xfrm>
            <a:off x="4953000" y="3810000"/>
            <a:ext cx="10668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pc="100" dirty="0">
                <a:solidFill>
                  <a:prstClr val="black"/>
                </a:solidFill>
                <a:latin typeface="Arial" pitchFamily="34" charset="0"/>
                <a:cs typeface="Arial" pitchFamily="34" charset="0"/>
              </a:rPr>
              <a:t>ARABIA</a:t>
            </a:r>
          </a:p>
        </p:txBody>
      </p:sp>
      <p:sp>
        <p:nvSpPr>
          <p:cNvPr id="12" name="Rectangle 11"/>
          <p:cNvSpPr/>
          <p:nvPr/>
        </p:nvSpPr>
        <p:spPr>
          <a:xfrm>
            <a:off x="3810000" y="2819400"/>
            <a:ext cx="12192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pc="100" dirty="0">
                <a:solidFill>
                  <a:prstClr val="black"/>
                </a:solidFill>
                <a:latin typeface="Arial" pitchFamily="34" charset="0"/>
                <a:cs typeface="Arial" pitchFamily="34" charset="0"/>
              </a:rPr>
              <a:t>CANAAN</a:t>
            </a:r>
          </a:p>
        </p:txBody>
      </p:sp>
      <p:sp>
        <p:nvSpPr>
          <p:cNvPr id="13" name="Rectangle 12"/>
          <p:cNvSpPr/>
          <p:nvPr/>
        </p:nvSpPr>
        <p:spPr>
          <a:xfrm>
            <a:off x="2895600" y="1828800"/>
            <a:ext cx="1643062"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pc="100" dirty="0">
                <a:solidFill>
                  <a:prstClr val="black"/>
                </a:solidFill>
                <a:latin typeface="Arial" pitchFamily="34" charset="0"/>
                <a:cs typeface="Arial" pitchFamily="34" charset="0"/>
              </a:rPr>
              <a:t>ASIA MINOR</a:t>
            </a:r>
          </a:p>
        </p:txBody>
      </p:sp>
      <p:sp>
        <p:nvSpPr>
          <p:cNvPr id="14" name="Rectangle 13"/>
          <p:cNvSpPr/>
          <p:nvPr/>
        </p:nvSpPr>
        <p:spPr>
          <a:xfrm>
            <a:off x="3962400" y="2286000"/>
            <a:ext cx="2819400" cy="3229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pc="100" dirty="0">
                <a:solidFill>
                  <a:prstClr val="black"/>
                </a:solidFill>
                <a:latin typeface="Arial" pitchFamily="34" charset="0"/>
                <a:cs typeface="Arial" pitchFamily="34" charset="0"/>
              </a:rPr>
              <a:t>MESOPOTAMIA</a:t>
            </a:r>
          </a:p>
        </p:txBody>
      </p:sp>
      <p:sp>
        <p:nvSpPr>
          <p:cNvPr id="16" name="Rectangular Callout 15"/>
          <p:cNvSpPr/>
          <p:nvPr/>
        </p:nvSpPr>
        <p:spPr>
          <a:xfrm>
            <a:off x="762000" y="4953000"/>
            <a:ext cx="7620000" cy="1219200"/>
          </a:xfrm>
          <a:prstGeom prst="wedgeRectCallout">
            <a:avLst>
              <a:gd name="adj1" fmla="val 50085"/>
              <a:gd name="adj2" fmla="val -17568"/>
            </a:avLst>
          </a:prstGeom>
          <a:solidFill>
            <a:srgbClr val="FFEBAB"/>
          </a:solidFill>
          <a:ln w="50800">
            <a:solidFill>
              <a:schemeClr val="tx1"/>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400" dirty="0">
                <a:solidFill>
                  <a:schemeClr val="tx1"/>
                </a:solidFill>
                <a:latin typeface="Arial" pitchFamily="34" charset="0"/>
                <a:cs typeface="Arial" pitchFamily="34" charset="0"/>
              </a:rPr>
              <a:t>Esther lived in Mesopotamia near Shushan, the Palace of the Persian Kings.   At this time, the Persian Empire covered more than half the known world.</a:t>
            </a:r>
          </a:p>
        </p:txBody>
      </p:sp>
      <p:sp>
        <p:nvSpPr>
          <p:cNvPr id="17" name="Rectangle 16"/>
          <p:cNvSpPr/>
          <p:nvPr/>
        </p:nvSpPr>
        <p:spPr>
          <a:xfrm>
            <a:off x="6019800" y="2665628"/>
            <a:ext cx="1143000" cy="2299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Shushan</a:t>
            </a:r>
          </a:p>
        </p:txBody>
      </p:sp>
      <p:sp>
        <p:nvSpPr>
          <p:cNvPr id="18" name="Oval 17"/>
          <p:cNvSpPr/>
          <p:nvPr/>
        </p:nvSpPr>
        <p:spPr>
          <a:xfrm>
            <a:off x="6019800" y="2745944"/>
            <a:ext cx="152400" cy="149656"/>
          </a:xfrm>
          <a:prstGeom prst="ellipse">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3386538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7"/>
</p:tagLst>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15361</TotalTime>
  <Words>3122</Words>
  <Application>Microsoft Office PowerPoint</Application>
  <PresentationFormat>On-screen Show (4:3)</PresentationFormat>
  <Paragraphs>327</Paragraphs>
  <Slides>64</Slides>
  <Notes>0</Notes>
  <HiddenSlides>0</HiddenSlides>
  <MMClips>0</MMClips>
  <ScaleCrop>false</ScaleCrop>
  <HeadingPairs>
    <vt:vector size="4" baseType="variant">
      <vt:variant>
        <vt:lpstr>Theme</vt:lpstr>
      </vt:variant>
      <vt:variant>
        <vt:i4>9</vt:i4>
      </vt:variant>
      <vt:variant>
        <vt:lpstr>Slide Titles</vt:lpstr>
      </vt:variant>
      <vt:variant>
        <vt:i4>64</vt:i4>
      </vt:variant>
    </vt:vector>
  </HeadingPairs>
  <TitlesOfParts>
    <vt:vector size="73" baseType="lpstr">
      <vt:lpstr>Default Design</vt:lpstr>
      <vt:lpstr>6_Default Design</vt:lpstr>
      <vt:lpstr>13_Default Design</vt:lpstr>
      <vt:lpstr>1_Default Design</vt:lpstr>
      <vt:lpstr>2_Office Theme</vt:lpstr>
      <vt:lpstr>3_Office Theme</vt:lpstr>
      <vt:lpstr>8_Default Design</vt:lpstr>
      <vt:lpstr>17_Default Design</vt:lpstr>
      <vt:lpstr>2_Default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Esther &amp; Mordecai Servants of God</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Gary McDade</dc:creator>
  <cp:lastModifiedBy>Howard Totty</cp:lastModifiedBy>
  <cp:revision>173</cp:revision>
  <dcterms:created xsi:type="dcterms:W3CDTF">2006-02-19T23:56:39Z</dcterms:created>
  <dcterms:modified xsi:type="dcterms:W3CDTF">2017-07-19T01:01:47Z</dcterms:modified>
</cp:coreProperties>
</file>