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61" r:id="rId5"/>
    <p:sldId id="260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ABF908E-A41C-4765-B274-93E3E28CD977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58C4111-FD5A-41F0-92C9-AFFDA4633E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BF908E-A41C-4765-B274-93E3E28CD977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4111-FD5A-41F0-92C9-AFFDA4633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BF908E-A41C-4765-B274-93E3E28CD977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4111-FD5A-41F0-92C9-AFFDA4633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BF908E-A41C-4765-B274-93E3E28CD977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4111-FD5A-41F0-92C9-AFFDA4633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ABF908E-A41C-4765-B274-93E3E28CD977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58C4111-FD5A-41F0-92C9-AFFDA4633E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BF908E-A41C-4765-B274-93E3E28CD977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58C4111-FD5A-41F0-92C9-AFFDA4633E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BF908E-A41C-4765-B274-93E3E28CD977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58C4111-FD5A-41F0-92C9-AFFDA4633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BF908E-A41C-4765-B274-93E3E28CD977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4111-FD5A-41F0-92C9-AFFDA4633E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BF908E-A41C-4765-B274-93E3E28CD977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4111-FD5A-41F0-92C9-AFFDA4633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ABF908E-A41C-4765-B274-93E3E28CD977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58C4111-FD5A-41F0-92C9-AFFDA4633E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ABF908E-A41C-4765-B274-93E3E28CD977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58C4111-FD5A-41F0-92C9-AFFDA4633E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ABF908E-A41C-4765-B274-93E3E28CD977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58C4111-FD5A-41F0-92C9-AFFDA4633E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Jesus Loves The Little Children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 </a:t>
            </a:r>
            <a:r>
              <a:rPr lang="en-US" dirty="0" smtClean="0"/>
              <a:t>10:13-16</a:t>
            </a:r>
          </a:p>
          <a:p>
            <a:r>
              <a:rPr lang="en-US" dirty="0" smtClean="0"/>
              <a:t>Matthew 19:13-15</a:t>
            </a:r>
          </a:p>
          <a:p>
            <a:r>
              <a:rPr lang="en-US" dirty="0" smtClean="0"/>
              <a:t>Luke 18:15-17</a:t>
            </a:r>
            <a:endParaRPr lang="en-US" dirty="0"/>
          </a:p>
        </p:txBody>
      </p:sp>
      <p:pic>
        <p:nvPicPr>
          <p:cNvPr id="4" name="Picture 3" descr="images5JZ8RR8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" y="2667000"/>
            <a:ext cx="3229131" cy="4191000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Jesus Loves The Little Children…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45920"/>
            <a:ext cx="4191000" cy="4831080"/>
          </a:xfrm>
        </p:spPr>
        <p:txBody>
          <a:bodyPr>
            <a:normAutofit/>
          </a:bodyPr>
          <a:lstStyle/>
          <a:p>
            <a:r>
              <a:rPr lang="en-US" b="1" dirty="0" smtClean="0"/>
              <a:t>Someone Brought These Children To Jesus – Vs. 13</a:t>
            </a:r>
          </a:p>
          <a:p>
            <a:r>
              <a:rPr lang="en-US" b="1" dirty="0" smtClean="0"/>
              <a:t>The Failure Of The Disciples – Vs. 13</a:t>
            </a:r>
          </a:p>
          <a:p>
            <a:r>
              <a:rPr lang="en-US" b="1" dirty="0" smtClean="0"/>
              <a:t>Jesus Rebukes His Disciples – Vs. 14</a:t>
            </a:r>
          </a:p>
          <a:p>
            <a:r>
              <a:rPr lang="en-US" b="1" dirty="0" smtClean="0"/>
              <a:t>Jesus’ Explanation – Vs. 15</a:t>
            </a:r>
          </a:p>
          <a:p>
            <a:r>
              <a:rPr lang="en-US" b="1" dirty="0" smtClean="0"/>
              <a:t>Jesus’ Love For Children – Vs. 16</a:t>
            </a:r>
            <a:endParaRPr lang="en-US" dirty="0"/>
          </a:p>
        </p:txBody>
      </p:sp>
      <p:pic>
        <p:nvPicPr>
          <p:cNvPr id="5" name="Content Placeholder 4" descr="jesus-teaching_med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70400" y="1752600"/>
            <a:ext cx="4368800" cy="3276600"/>
          </a:xfrm>
        </p:spPr>
      </p:pic>
      <p:sp>
        <p:nvSpPr>
          <p:cNvPr id="7" name="TextBox 6"/>
          <p:cNvSpPr txBox="1"/>
          <p:nvPr/>
        </p:nvSpPr>
        <p:spPr>
          <a:xfrm>
            <a:off x="4648200" y="5029200"/>
            <a:ext cx="4038600" cy="14773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But when Jesus saw it he was indignant, and said to them, "Let the children come to me, do not hinder them; for to such belongs the kingdom of God</a:t>
            </a:r>
            <a:r>
              <a:rPr lang="en-US" dirty="0" smtClean="0"/>
              <a:t>. (Mark 10:14 RSV)</a:t>
            </a:r>
            <a:endParaRPr lang="en-US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Earlier Teaching From Jesus…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46236"/>
            <a:ext cx="8763000" cy="4906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At that time the disciples came to Jesus, saying, "Who is the greatest in the kingdom of heaven?" And calling to him a child, he put him in the midst of them, and said, </a:t>
            </a:r>
            <a:r>
              <a:rPr lang="en-US" b="1" u="sng" dirty="0" smtClean="0"/>
              <a:t>"Truly, I say to you, unless you turn and become like children, you will never enter the kingdom of heaven. </a:t>
            </a:r>
            <a:r>
              <a:rPr lang="en-US" dirty="0" smtClean="0"/>
              <a:t>Whoever humbles himself like this child, he is the greatest in the kingdom of heaven. "Whoever receives one such child in my name receives me; but whoever causes one of these little ones who believe in me to sin, it would be better for him to have a great millstone fastened round his neck and to be drowned in the depth of the sea. (Matthew 18:1-6 RSV)</a:t>
            </a:r>
            <a:endParaRPr lang="en-US" dirty="0"/>
          </a:p>
        </p:txBody>
      </p:sp>
    </p:spTree>
  </p:cSld>
  <p:clrMapOvr>
    <a:masterClrMapping/>
  </p:clrMapOvr>
  <p:transition spd="slow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Jesus Loves The Little Children…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45920"/>
            <a:ext cx="4267200" cy="498348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Children are important to God!</a:t>
            </a:r>
          </a:p>
          <a:p>
            <a:r>
              <a:rPr lang="en-US" b="1" dirty="0" smtClean="0"/>
              <a:t>Parents have an obligation and privilege to bring their children to the Savior!</a:t>
            </a:r>
          </a:p>
          <a:p>
            <a:r>
              <a:rPr lang="en-US" b="1" dirty="0" smtClean="0"/>
              <a:t>We must not discourage the children but learn from them!</a:t>
            </a:r>
          </a:p>
          <a:p>
            <a:r>
              <a:rPr lang="en-US" b="1" dirty="0" smtClean="0"/>
              <a:t>Qualities of Children:</a:t>
            </a:r>
          </a:p>
          <a:p>
            <a:pPr lvl="1"/>
            <a:r>
              <a:rPr lang="en-US" b="1" dirty="0" smtClean="0"/>
              <a:t>Simple</a:t>
            </a:r>
          </a:p>
          <a:p>
            <a:pPr lvl="1"/>
            <a:r>
              <a:rPr lang="en-US" b="1" dirty="0" smtClean="0"/>
              <a:t>Loving</a:t>
            </a:r>
          </a:p>
          <a:p>
            <a:pPr lvl="1"/>
            <a:r>
              <a:rPr lang="en-US" b="1" dirty="0" smtClean="0"/>
              <a:t>Humble</a:t>
            </a:r>
          </a:p>
          <a:p>
            <a:pPr lvl="1"/>
            <a:r>
              <a:rPr lang="en-US" b="1" dirty="0" smtClean="0"/>
              <a:t>Teachable</a:t>
            </a:r>
            <a:endParaRPr lang="en-US" b="1" dirty="0" smtClean="0"/>
          </a:p>
          <a:p>
            <a:pPr lvl="1"/>
            <a:r>
              <a:rPr lang="en-US" b="1" dirty="0" smtClean="0"/>
              <a:t>Trustful</a:t>
            </a:r>
          </a:p>
          <a:p>
            <a:pPr lvl="1"/>
            <a:r>
              <a:rPr lang="en-US" b="1" dirty="0" smtClean="0"/>
              <a:t>Obedient</a:t>
            </a:r>
            <a:endParaRPr lang="en-US" b="1" dirty="0" smtClean="0"/>
          </a:p>
          <a:p>
            <a:pPr lvl="1"/>
            <a:endParaRPr lang="en-US" dirty="0"/>
          </a:p>
        </p:txBody>
      </p:sp>
      <p:pic>
        <p:nvPicPr>
          <p:cNvPr id="5" name="Content Placeholder 4" descr="jesus-teaching_med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70400" y="1752600"/>
            <a:ext cx="4368800" cy="3276600"/>
          </a:xfrm>
        </p:spPr>
      </p:pic>
      <p:sp>
        <p:nvSpPr>
          <p:cNvPr id="6" name="TextBox 5"/>
          <p:cNvSpPr txBox="1"/>
          <p:nvPr/>
        </p:nvSpPr>
        <p:spPr>
          <a:xfrm>
            <a:off x="4419600" y="5029200"/>
            <a:ext cx="4495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God’s kingdom is composed of childlike natures. The proud, self-sufficient, and self-confident are out of harmony with those who recognize a Divine Head and is governed by Divine laws.</a:t>
            </a:r>
            <a:endParaRPr lang="en-US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Outline by Steve </a:t>
            </a:r>
            <a:r>
              <a:rPr lang="en-US" dirty="0" smtClean="0"/>
              <a:t>Higginbotham</a:t>
            </a:r>
          </a:p>
          <a:p>
            <a:r>
              <a:rPr lang="en-US" dirty="0" smtClean="0"/>
              <a:t>The Pulpit Commentary on Mark – Spence and </a:t>
            </a:r>
            <a:r>
              <a:rPr lang="en-US" dirty="0" err="1" smtClean="0"/>
              <a:t>Exell</a:t>
            </a:r>
            <a:r>
              <a:rPr lang="en-US" dirty="0" smtClean="0"/>
              <a:t> – </a:t>
            </a:r>
          </a:p>
          <a:p>
            <a:r>
              <a:rPr lang="en-US" dirty="0" smtClean="0"/>
              <a:t>Sermons from the Gospel of Mark by Mark A. Copeland</a:t>
            </a:r>
            <a:endParaRPr lang="en-US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1415</TotalTime>
  <Words>353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Foundry</vt:lpstr>
      <vt:lpstr>Slide 1</vt:lpstr>
      <vt:lpstr>Jesus Loves The Little Children</vt:lpstr>
      <vt:lpstr>Jesus Loves The Little Children…</vt:lpstr>
      <vt:lpstr>Earlier Teaching From Jesus…</vt:lpstr>
      <vt:lpstr>Jesus Loves The Little Children…</vt:lpstr>
      <vt:lpstr>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7</cp:revision>
  <dcterms:created xsi:type="dcterms:W3CDTF">2017-07-01T15:45:00Z</dcterms:created>
  <dcterms:modified xsi:type="dcterms:W3CDTF">2017-07-22T21:56:24Z</dcterms:modified>
</cp:coreProperties>
</file>