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4755B-144A-40D6-B08A-919B8173BCF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933EE-7475-4160-A4C5-07884BBD63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>
                <a:solidFill>
                  <a:prstClr val="black"/>
                </a:solidFill>
                <a:latin typeface="Palatino Linotype"/>
              </a:rPr>
              <a:pPr/>
              <a:t>2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02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>
                <a:solidFill>
                  <a:prstClr val="black"/>
                </a:solidFill>
                <a:latin typeface="Palatino Linotype"/>
              </a:rPr>
              <a:pPr/>
              <a:t>3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65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>
                <a:solidFill>
                  <a:prstClr val="black"/>
                </a:solidFill>
                <a:latin typeface="Palatino Linotype"/>
              </a:rPr>
              <a:pPr/>
              <a:t>4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61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B77E3-1232-4004-AC37-6F22E04B5FD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0D961-67EE-4A7F-8042-67752AB718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A Collapse of Courage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Numbers 13-14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202776" cy="685800"/>
          </a:xfrm>
        </p:spPr>
        <p:txBody>
          <a:bodyPr/>
          <a:lstStyle/>
          <a:p>
            <a:r>
              <a:rPr lang="en-US" dirty="0" smtClean="0"/>
              <a:t>The Reasons 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763000" cy="4191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They forgot God’s Promise (How Often do we?)</a:t>
            </a:r>
            <a:endParaRPr lang="en-US" sz="2800" dirty="0"/>
          </a:p>
          <a:p>
            <a:r>
              <a:rPr lang="en-US" sz="2800" dirty="0" smtClean="0"/>
              <a:t>They focused on their own resources. (How often do we?)</a:t>
            </a:r>
            <a:endParaRPr lang="en-US" sz="2800" dirty="0"/>
          </a:p>
          <a:p>
            <a:r>
              <a:rPr lang="en-US" sz="2800" dirty="0" smtClean="0"/>
              <a:t>They chose to listen to doubters. </a:t>
            </a:r>
            <a:r>
              <a:rPr lang="en-US" sz="2800" dirty="0"/>
              <a:t>(How Often do we</a:t>
            </a:r>
            <a:r>
              <a:rPr lang="en-US" sz="2800" dirty="0" smtClean="0"/>
              <a:t>?)</a:t>
            </a:r>
          </a:p>
          <a:p>
            <a:r>
              <a:rPr lang="en-US" sz="2800" dirty="0" smtClean="0"/>
              <a:t>They left God out of the </a:t>
            </a:r>
            <a:r>
              <a:rPr lang="en-US" sz="2800" dirty="0"/>
              <a:t>decision process. (How Often do we</a:t>
            </a:r>
            <a:r>
              <a:rPr lang="en-US" sz="2800" dirty="0" smtClean="0"/>
              <a:t>?)</a:t>
            </a:r>
          </a:p>
          <a:p>
            <a:r>
              <a:rPr lang="en-US" sz="2800" dirty="0" smtClean="0"/>
              <a:t>They allowed negative reports </a:t>
            </a:r>
            <a:r>
              <a:rPr lang="en-US" sz="2800" dirty="0"/>
              <a:t>to overshadow. (How Often do we</a:t>
            </a:r>
            <a:r>
              <a:rPr lang="en-US" sz="2800" dirty="0" smtClean="0"/>
              <a:t>?)</a:t>
            </a:r>
          </a:p>
          <a:p>
            <a:r>
              <a:rPr lang="en-US" sz="2800" dirty="0" smtClean="0"/>
              <a:t>They forgot God’s previous promise </a:t>
            </a:r>
            <a:r>
              <a:rPr lang="en-US" sz="2800" dirty="0"/>
              <a:t>and work. (How Often do we?)</a:t>
            </a:r>
          </a:p>
        </p:txBody>
      </p:sp>
    </p:spTree>
    <p:extLst>
      <p:ext uri="{BB962C8B-B14F-4D97-AF65-F5344CB8AC3E}">
        <p14:creationId xmlns=""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When facing a challenge, what are your first thoughts and reactions?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you ever lost your courage to obey the Lord?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73117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14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A Collapse of Courage</vt:lpstr>
      <vt:lpstr>The Reasons </vt:lpstr>
      <vt:lpstr>When facing a challenge, what are your first thoughts and reactions?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Medina Church</dc:creator>
  <cp:lastModifiedBy>Medina Church</cp:lastModifiedBy>
  <cp:revision>1</cp:revision>
  <dcterms:created xsi:type="dcterms:W3CDTF">2017-08-06T23:44:01Z</dcterms:created>
  <dcterms:modified xsi:type="dcterms:W3CDTF">2017-08-06T23:44:51Z</dcterms:modified>
</cp:coreProperties>
</file>