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 id="2147483652" r:id="rId3"/>
    <p:sldMasterId id="2147483685" r:id="rId4"/>
  </p:sldMasterIdLst>
  <p:notesMasterIdLst>
    <p:notesMasterId r:id="rId25"/>
  </p:notesMasterIdLst>
  <p:sldIdLst>
    <p:sldId id="310" r:id="rId5"/>
    <p:sldId id="311" r:id="rId6"/>
    <p:sldId id="256" r:id="rId7"/>
    <p:sldId id="297" r:id="rId8"/>
    <p:sldId id="267" r:id="rId9"/>
    <p:sldId id="309" r:id="rId10"/>
    <p:sldId id="306" r:id="rId11"/>
    <p:sldId id="298" r:id="rId12"/>
    <p:sldId id="307" r:id="rId13"/>
    <p:sldId id="299" r:id="rId14"/>
    <p:sldId id="303" r:id="rId15"/>
    <p:sldId id="300" r:id="rId16"/>
    <p:sldId id="304" r:id="rId17"/>
    <p:sldId id="305" r:id="rId18"/>
    <p:sldId id="285" r:id="rId19"/>
    <p:sldId id="301" r:id="rId20"/>
    <p:sldId id="302" r:id="rId21"/>
    <p:sldId id="296" r:id="rId22"/>
    <p:sldId id="312" r:id="rId23"/>
    <p:sldId id="313"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89782" autoAdjust="0"/>
  </p:normalViewPr>
  <p:slideViewPr>
    <p:cSldViewPr>
      <p:cViewPr varScale="1">
        <p:scale>
          <a:sx n="70" d="100"/>
          <a:sy n="70" d="100"/>
        </p:scale>
        <p:origin x="-82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47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475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47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47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47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8AF06CD-EBAB-41BA-954F-67935754F91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lyricsmania.com/lyrics/katy_perry_lyrics_27743/"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www.lyricsmania.com/lyrics/katy_perry_lyrics_27743/lyrics_58266/"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819C61-0763-4906-8863-43B2B2B78146}" type="slidenum">
              <a:rPr lang="en-US"/>
              <a:pPr/>
              <a:t>6</a:t>
            </a:fld>
            <a:endParaRPr lang="en-US"/>
          </a:p>
        </p:txBody>
      </p:sp>
      <p:sp>
        <p:nvSpPr>
          <p:cNvPr id="75778" name="Rectangle 2"/>
          <p:cNvSpPr>
            <a:spLocks noRot="1" noChangeArrowheads="1" noTextEdit="1"/>
          </p:cNvSpPr>
          <p:nvPr>
            <p:ph type="sldImg"/>
          </p:nvPr>
        </p:nvSpPr>
        <p:spPr>
          <a:ln/>
        </p:spPr>
      </p:sp>
      <p:sp>
        <p:nvSpPr>
          <p:cNvPr id="75779" name="Rectangle 3"/>
          <p:cNvSpPr>
            <a:spLocks noGrp="1" noChangeArrowheads="1"/>
          </p:cNvSpPr>
          <p:nvPr>
            <p:ph type="body" idx="1"/>
          </p:nvPr>
        </p:nvSpPr>
        <p:spPr/>
        <p:txBody>
          <a:bodyPr/>
          <a:lstStyle/>
          <a:p>
            <a:pPr>
              <a:lnSpc>
                <a:spcPct val="80000"/>
              </a:lnSpc>
            </a:pPr>
            <a:r>
              <a:rPr lang="en-US" sz="800" b="1" dirty="0"/>
              <a:t>Katy Perry - I Kissed A Girl lyrics</a:t>
            </a:r>
          </a:p>
          <a:p>
            <a:pPr>
              <a:lnSpc>
                <a:spcPct val="80000"/>
              </a:lnSpc>
            </a:pPr>
            <a:r>
              <a:rPr lang="en-US" sz="800" dirty="0"/>
              <a:t>Artist: </a:t>
            </a:r>
            <a:r>
              <a:rPr lang="en-US" sz="800" b="1" dirty="0">
                <a:hlinkClick r:id="rId3" tooltip="Katy Perry lyrics"/>
              </a:rPr>
              <a:t>Katy Perry lyrics</a:t>
            </a:r>
            <a:r>
              <a:rPr lang="en-US" sz="800" dirty="0"/>
              <a:t/>
            </a:r>
            <a:br>
              <a:rPr lang="en-US" sz="800" dirty="0"/>
            </a:br>
            <a:r>
              <a:rPr lang="en-US" sz="800" dirty="0"/>
              <a:t>Album: </a:t>
            </a:r>
            <a:r>
              <a:rPr lang="en-US" sz="800" b="1" dirty="0">
                <a:hlinkClick r:id="rId4" tooltip="Katy Perry Other lyrics"/>
              </a:rPr>
              <a:t>Other Song Lyrics</a:t>
            </a:r>
            <a:r>
              <a:rPr lang="en-US" sz="800" dirty="0"/>
              <a:t/>
            </a:r>
            <a:br>
              <a:rPr lang="en-US" sz="800" dirty="0"/>
            </a:br>
            <a:r>
              <a:rPr lang="en-US" sz="800" dirty="0"/>
              <a:t>Title: I Kissed A Girl</a:t>
            </a:r>
          </a:p>
          <a:p>
            <a:pPr>
              <a:lnSpc>
                <a:spcPct val="80000"/>
              </a:lnSpc>
            </a:pPr>
            <a:r>
              <a:rPr lang="en-US" sz="800" dirty="0"/>
              <a:t/>
            </a:r>
            <a:br>
              <a:rPr lang="en-US" sz="800" dirty="0"/>
            </a:br>
            <a:r>
              <a:rPr lang="en-US" sz="800" dirty="0"/>
              <a:t>(V1)</a:t>
            </a:r>
            <a:br>
              <a:rPr lang="en-US" sz="800" dirty="0"/>
            </a:br>
            <a:r>
              <a:rPr lang="en-US" sz="800" dirty="0"/>
              <a:t>This was never the way I planned</a:t>
            </a:r>
            <a:br>
              <a:rPr lang="en-US" sz="800" dirty="0"/>
            </a:br>
            <a:r>
              <a:rPr lang="en-US" sz="800" dirty="0"/>
              <a:t>Not my intention</a:t>
            </a:r>
            <a:br>
              <a:rPr lang="en-US" sz="800" dirty="0"/>
            </a:br>
            <a:r>
              <a:rPr lang="en-US" sz="800" dirty="0"/>
              <a:t>I got so brave, drink in hand</a:t>
            </a:r>
            <a:br>
              <a:rPr lang="en-US" sz="800" dirty="0"/>
            </a:br>
            <a:r>
              <a:rPr lang="en-US" sz="800" dirty="0"/>
              <a:t>Lost my discretion</a:t>
            </a:r>
            <a:br>
              <a:rPr lang="en-US" sz="800" dirty="0"/>
            </a:br>
            <a:r>
              <a:rPr lang="en-US" sz="800" dirty="0"/>
              <a:t/>
            </a:r>
            <a:br>
              <a:rPr lang="en-US" sz="800" dirty="0"/>
            </a:br>
            <a:r>
              <a:rPr lang="en-US" sz="800" dirty="0"/>
              <a:t>It's not what</a:t>
            </a:r>
            <a:br>
              <a:rPr lang="en-US" sz="800" dirty="0"/>
            </a:br>
            <a:r>
              <a:rPr lang="en-US" sz="800" dirty="0"/>
              <a:t>I'm used to</a:t>
            </a:r>
            <a:br>
              <a:rPr lang="en-US" sz="800" dirty="0"/>
            </a:br>
            <a:r>
              <a:rPr lang="en-US" sz="800" dirty="0"/>
              <a:t>Just </a:t>
            </a:r>
            <a:r>
              <a:rPr lang="en-US" sz="800" dirty="0" err="1"/>
              <a:t>wanna</a:t>
            </a:r>
            <a:r>
              <a:rPr lang="en-US" sz="800" dirty="0"/>
              <a:t> try u on</a:t>
            </a:r>
            <a:br>
              <a:rPr lang="en-US" sz="800" dirty="0"/>
            </a:br>
            <a:r>
              <a:rPr lang="en-US" sz="800" dirty="0"/>
              <a:t>I'm curious for you</a:t>
            </a:r>
            <a:br>
              <a:rPr lang="en-US" sz="800" dirty="0"/>
            </a:br>
            <a:r>
              <a:rPr lang="en-US" sz="800" dirty="0"/>
              <a:t>Caught my attention</a:t>
            </a:r>
            <a:br>
              <a:rPr lang="en-US" sz="800" dirty="0"/>
            </a:br>
            <a:r>
              <a:rPr lang="en-US" sz="800" dirty="0"/>
              <a:t/>
            </a:r>
            <a:br>
              <a:rPr lang="en-US" sz="800" dirty="0"/>
            </a:br>
            <a:r>
              <a:rPr lang="en-US" sz="800" dirty="0"/>
              <a:t>(CHORUS)</a:t>
            </a:r>
            <a:br>
              <a:rPr lang="en-US" sz="800" dirty="0"/>
            </a:br>
            <a:r>
              <a:rPr lang="en-US" sz="800" dirty="0"/>
              <a:t>I kissed a girl and I liked it</a:t>
            </a:r>
            <a:br>
              <a:rPr lang="en-US" sz="800" dirty="0"/>
            </a:br>
            <a:r>
              <a:rPr lang="en-US" sz="800" dirty="0"/>
              <a:t>The taste of her cherry </a:t>
            </a:r>
            <a:r>
              <a:rPr lang="en-US" sz="800" dirty="0" err="1"/>
              <a:t>chapstick</a:t>
            </a:r>
            <a:r>
              <a:rPr lang="en-US" sz="800" dirty="0"/>
              <a:t/>
            </a:r>
            <a:br>
              <a:rPr lang="en-US" sz="800" dirty="0"/>
            </a:br>
            <a:r>
              <a:rPr lang="en-US" sz="800" dirty="0"/>
              <a:t>I kissed a girl just to try it</a:t>
            </a:r>
            <a:br>
              <a:rPr lang="en-US" sz="800" dirty="0"/>
            </a:br>
            <a:r>
              <a:rPr lang="en-US" sz="800" dirty="0"/>
              <a:t>I hope my boyfriend don't mind it</a:t>
            </a:r>
            <a:br>
              <a:rPr lang="en-US" sz="800" dirty="0"/>
            </a:br>
            <a:r>
              <a:rPr lang="en-US" sz="800" dirty="0"/>
              <a:t>It felt so wrong</a:t>
            </a:r>
            <a:br>
              <a:rPr lang="en-US" sz="800" dirty="0"/>
            </a:br>
            <a:r>
              <a:rPr lang="en-US" sz="800" dirty="0"/>
              <a:t>It felt so right</a:t>
            </a:r>
            <a:br>
              <a:rPr lang="en-US" sz="800" dirty="0"/>
            </a:br>
            <a:r>
              <a:rPr lang="en-US" sz="800" dirty="0"/>
              <a:t>Don't mean I'm in love tonight</a:t>
            </a:r>
            <a:br>
              <a:rPr lang="en-US" sz="800" dirty="0"/>
            </a:br>
            <a:r>
              <a:rPr lang="en-US" sz="800" dirty="0"/>
              <a:t>I kissed a girl and I liked it</a:t>
            </a:r>
            <a:br>
              <a:rPr lang="en-US" sz="800" dirty="0"/>
            </a:br>
            <a:r>
              <a:rPr lang="en-US" sz="800" dirty="0"/>
              <a:t>I liked it</a:t>
            </a:r>
            <a:br>
              <a:rPr lang="en-US" sz="800" dirty="0"/>
            </a:br>
            <a:r>
              <a:rPr lang="en-US" sz="800" dirty="0"/>
              <a:t/>
            </a:r>
            <a:br>
              <a:rPr lang="en-US" sz="800" dirty="0"/>
            </a:br>
            <a:r>
              <a:rPr lang="en-US" sz="800" dirty="0"/>
              <a:t>(V2)</a:t>
            </a:r>
            <a:br>
              <a:rPr lang="en-US" sz="800" dirty="0"/>
            </a:br>
            <a:r>
              <a:rPr lang="en-US" sz="800" dirty="0"/>
              <a:t>No I don't even know your name</a:t>
            </a:r>
            <a:br>
              <a:rPr lang="en-US" sz="800" dirty="0"/>
            </a:br>
            <a:r>
              <a:rPr lang="en-US" sz="800" dirty="0"/>
              <a:t>It doesn't matter</a:t>
            </a:r>
            <a:br>
              <a:rPr lang="en-US" sz="800" dirty="0"/>
            </a:br>
            <a:r>
              <a:rPr lang="en-US" sz="800" dirty="0"/>
              <a:t>You're my </a:t>
            </a:r>
            <a:r>
              <a:rPr lang="en-US" sz="800" dirty="0" err="1"/>
              <a:t>expiramental</a:t>
            </a:r>
            <a:r>
              <a:rPr lang="en-US" sz="800" dirty="0"/>
              <a:t> game</a:t>
            </a:r>
            <a:br>
              <a:rPr lang="en-US" sz="800" dirty="0"/>
            </a:br>
            <a:r>
              <a:rPr lang="en-US" sz="800" dirty="0"/>
              <a:t>Just human nature</a:t>
            </a:r>
            <a:br>
              <a:rPr lang="en-US" sz="800" dirty="0"/>
            </a:br>
            <a:r>
              <a:rPr lang="en-US" sz="800" dirty="0"/>
              <a:t/>
            </a:r>
            <a:br>
              <a:rPr lang="en-US" sz="800" dirty="0"/>
            </a:br>
            <a:r>
              <a:rPr lang="en-US" sz="800" dirty="0"/>
              <a:t>It's not what</a:t>
            </a:r>
            <a:br>
              <a:rPr lang="en-US" sz="800" dirty="0"/>
            </a:br>
            <a:r>
              <a:rPr lang="en-US" sz="800" dirty="0"/>
              <a:t>Good girls do</a:t>
            </a:r>
            <a:br>
              <a:rPr lang="en-US" sz="800" dirty="0"/>
            </a:br>
            <a:r>
              <a:rPr lang="en-US" sz="800" dirty="0"/>
              <a:t>Not how they should behave</a:t>
            </a:r>
            <a:br>
              <a:rPr lang="en-US" sz="800" dirty="0"/>
            </a:br>
            <a:r>
              <a:rPr lang="en-US" sz="800" dirty="0"/>
              <a:t>My head gets</a:t>
            </a:r>
            <a:br>
              <a:rPr lang="en-US" sz="800" dirty="0"/>
            </a:br>
            <a:r>
              <a:rPr lang="en-US" sz="800" dirty="0"/>
              <a:t>So confused</a:t>
            </a:r>
            <a:br>
              <a:rPr lang="en-US" sz="800" dirty="0"/>
            </a:br>
            <a:r>
              <a:rPr lang="en-US" sz="800" dirty="0"/>
              <a:t>Hard to obey</a:t>
            </a:r>
            <a:br>
              <a:rPr lang="en-US" sz="800" dirty="0"/>
            </a:br>
            <a:r>
              <a:rPr lang="en-US" sz="800" dirty="0"/>
              <a:t/>
            </a:r>
            <a:br>
              <a:rPr lang="en-US" sz="800" dirty="0"/>
            </a:br>
            <a:r>
              <a:rPr lang="en-US" sz="800" dirty="0"/>
              <a:t>(CHORUS)</a:t>
            </a:r>
            <a:br>
              <a:rPr lang="en-US" sz="800" dirty="0"/>
            </a:br>
            <a:r>
              <a:rPr lang="en-US" sz="800" dirty="0"/>
              <a:t>I kissed a girl and I liked it</a:t>
            </a:r>
            <a:br>
              <a:rPr lang="en-US" sz="800" dirty="0"/>
            </a:br>
            <a:r>
              <a:rPr lang="en-US" sz="800" dirty="0"/>
              <a:t>The taste of her cherry </a:t>
            </a:r>
            <a:r>
              <a:rPr lang="en-US" sz="800" dirty="0" err="1"/>
              <a:t>chapstick</a:t>
            </a:r>
            <a:r>
              <a:rPr lang="en-US" sz="800" dirty="0"/>
              <a:t/>
            </a:r>
            <a:br>
              <a:rPr lang="en-US" sz="800" dirty="0"/>
            </a:br>
            <a:r>
              <a:rPr lang="en-US" sz="800" dirty="0"/>
              <a:t>I kissed a girl just to try it</a:t>
            </a:r>
            <a:br>
              <a:rPr lang="en-US" sz="800" dirty="0"/>
            </a:br>
            <a:r>
              <a:rPr lang="en-US" sz="800" dirty="0"/>
              <a:t>I hope my boyfriend don't mind it</a:t>
            </a:r>
            <a:br>
              <a:rPr lang="en-US" sz="800" dirty="0"/>
            </a:br>
            <a:r>
              <a:rPr lang="en-US" sz="800" dirty="0"/>
              <a:t>It felt so wrong</a:t>
            </a:r>
            <a:br>
              <a:rPr lang="en-US" sz="800" dirty="0"/>
            </a:br>
            <a:r>
              <a:rPr lang="en-US" sz="800" dirty="0"/>
              <a:t>It felt so right</a:t>
            </a:r>
            <a:br>
              <a:rPr lang="en-US" sz="800" dirty="0"/>
            </a:br>
            <a:r>
              <a:rPr lang="en-US" sz="800" dirty="0"/>
              <a:t>Don't mean I'm in love tonight</a:t>
            </a:r>
            <a:br>
              <a:rPr lang="en-US" sz="800" dirty="0"/>
            </a:br>
            <a:r>
              <a:rPr lang="en-US" sz="800" dirty="0"/>
              <a:t>I kissed a girl and I liked it</a:t>
            </a:r>
            <a:br>
              <a:rPr lang="en-US" sz="800" dirty="0"/>
            </a:br>
            <a:r>
              <a:rPr lang="en-US" sz="800" dirty="0"/>
              <a:t>I liked it</a:t>
            </a:r>
            <a:br>
              <a:rPr lang="en-US" sz="800" dirty="0"/>
            </a:br>
            <a:r>
              <a:rPr lang="en-US" sz="800" dirty="0"/>
              <a:t/>
            </a:r>
            <a:br>
              <a:rPr lang="en-US" sz="800" dirty="0"/>
            </a:br>
            <a:r>
              <a:rPr lang="en-US" sz="800" dirty="0"/>
              <a:t>(BRIDGE)</a:t>
            </a:r>
            <a:br>
              <a:rPr lang="en-US" sz="800" dirty="0"/>
            </a:br>
            <a:r>
              <a:rPr lang="en-US" sz="800" dirty="0"/>
              <a:t>Us girls we are so magical</a:t>
            </a:r>
            <a:br>
              <a:rPr lang="en-US" sz="800" dirty="0"/>
            </a:br>
            <a:r>
              <a:rPr lang="en-US" sz="800" dirty="0"/>
              <a:t>Soft skin, red lips, so kissable</a:t>
            </a:r>
            <a:br>
              <a:rPr lang="en-US" sz="800" dirty="0"/>
            </a:br>
            <a:r>
              <a:rPr lang="en-US" sz="800" dirty="0"/>
              <a:t>Hard to resist so touchable</a:t>
            </a:r>
            <a:br>
              <a:rPr lang="en-US" sz="800" dirty="0"/>
            </a:br>
            <a:r>
              <a:rPr lang="en-US" sz="800" dirty="0"/>
              <a:t>Too good to deny it</a:t>
            </a:r>
            <a:br>
              <a:rPr lang="en-US" sz="800" dirty="0"/>
            </a:br>
            <a:r>
              <a:rPr lang="en-US" sz="800" dirty="0" err="1"/>
              <a:t>Ain't</a:t>
            </a:r>
            <a:r>
              <a:rPr lang="en-US" sz="800" dirty="0"/>
              <a:t> no big deal, it's innocent</a:t>
            </a:r>
            <a:br>
              <a:rPr lang="en-US" sz="800" dirty="0"/>
            </a:br>
            <a:r>
              <a:rPr lang="en-US" sz="800" dirty="0"/>
              <a:t/>
            </a:r>
            <a:br>
              <a:rPr lang="en-US" sz="800" dirty="0"/>
            </a:br>
            <a:r>
              <a:rPr lang="en-US" sz="800" dirty="0"/>
              <a:t>(CHORUS)</a:t>
            </a:r>
            <a:br>
              <a:rPr lang="en-US" sz="800" dirty="0"/>
            </a:br>
            <a:r>
              <a:rPr lang="en-US" sz="800" dirty="0"/>
              <a:t>I kissed a girl and I liked it</a:t>
            </a:r>
            <a:br>
              <a:rPr lang="en-US" sz="800" dirty="0"/>
            </a:br>
            <a:r>
              <a:rPr lang="en-US" sz="800" dirty="0"/>
              <a:t>The taste of her cherry </a:t>
            </a:r>
            <a:r>
              <a:rPr lang="en-US" sz="800" dirty="0" err="1"/>
              <a:t>chapstick</a:t>
            </a:r>
            <a:r>
              <a:rPr lang="en-US" sz="800" dirty="0"/>
              <a:t/>
            </a:r>
            <a:br>
              <a:rPr lang="en-US" sz="800" dirty="0"/>
            </a:br>
            <a:r>
              <a:rPr lang="en-US" sz="800" dirty="0"/>
              <a:t>I kissed a girl just to try it</a:t>
            </a:r>
            <a:br>
              <a:rPr lang="en-US" sz="800" dirty="0"/>
            </a:br>
            <a:r>
              <a:rPr lang="en-US" sz="800" dirty="0"/>
              <a:t>I hope my boyfriend don't mind it</a:t>
            </a:r>
            <a:br>
              <a:rPr lang="en-US" sz="800" dirty="0"/>
            </a:br>
            <a:r>
              <a:rPr lang="en-US" sz="800" dirty="0"/>
              <a:t>It felt so wrong</a:t>
            </a:r>
            <a:br>
              <a:rPr lang="en-US" sz="800" dirty="0"/>
            </a:br>
            <a:r>
              <a:rPr lang="en-US" sz="800" dirty="0"/>
              <a:t>It felt so right</a:t>
            </a:r>
            <a:br>
              <a:rPr lang="en-US" sz="800" dirty="0"/>
            </a:br>
            <a:r>
              <a:rPr lang="en-US" sz="800" dirty="0"/>
              <a:t>Don't mean I'm in love tonight</a:t>
            </a:r>
            <a:br>
              <a:rPr lang="en-US" sz="800" dirty="0"/>
            </a:br>
            <a:r>
              <a:rPr lang="en-US" sz="800" dirty="0"/>
              <a:t>I kissed a girl and I liked it</a:t>
            </a:r>
            <a:br>
              <a:rPr lang="en-US" sz="800" dirty="0"/>
            </a:br>
            <a:r>
              <a:rPr lang="en-US" sz="800" dirty="0"/>
              <a:t>I liked it </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a:xfrm>
            <a:off x="685800" y="2130425"/>
            <a:ext cx="7772400" cy="1470025"/>
          </a:xfrm>
        </p:spPr>
        <p:txBody>
          <a:bodyPr/>
          <a:lstStyle>
            <a:lvl1pPr>
              <a:defRPr sz="6000"/>
            </a:lvl1pPr>
          </a:lstStyle>
          <a:p>
            <a:r>
              <a:rPr lang="en-US"/>
              <a:t>Click to edit Master title style</a:t>
            </a:r>
          </a:p>
        </p:txBody>
      </p:sp>
      <p:sp>
        <p:nvSpPr>
          <p:cNvPr id="50179" name="Rectangle 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sz="3200"/>
            </a:lvl1pPr>
          </a:lstStyle>
          <a:p>
            <a:r>
              <a:rPr lang="en-US"/>
              <a:t>Click to edit Master subtitle style</a:t>
            </a:r>
          </a:p>
        </p:txBody>
      </p:sp>
    </p:spTree>
  </p:cSld>
  <p:clrMapOvr>
    <a:masterClrMapping/>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277813"/>
            <a:ext cx="2076450" cy="57721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77813"/>
            <a:ext cx="6076950" cy="57721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AB12E51-4580-4C3B-87AD-905E54F44244}"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174B6E1-39C8-4BF9-9AC4-480CB2F91DAA}"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4D054E-3BEF-4029-A9C7-370C37E3A48B}"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1943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52700" y="1600200"/>
            <a:ext cx="1943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945CC90-FF7E-41CF-8B93-C743CEC7A4DA}"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F6FE0A3-0F61-43CA-A4C2-2789BF1A113D}"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3290C91-0AE8-45D8-BC7D-0A4B4C87DA8C}"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AFC9D6B-B5DD-4209-8083-0A3708B3063D}"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FDF0417-1CF4-4204-BCE4-7A3867656D7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F96DC7A-3459-4687-B4FC-EAD68BC58702}"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AA7C223-C195-404D-A1FE-92D83FCC36D8}"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441BB8A-77EB-4E13-B6B7-F053D83266F2}"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51D50F9-15BF-4FDF-8563-617CBB25F78A}"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9BC003D-7E68-4C19-8B49-787B1114E006}" type="slidenum">
              <a:rPr lang="en-US"/>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7383112-C296-4C4B-8C85-AB3C0A8A2C7E}" type="slidenum">
              <a:rPr lang="en-US"/>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1866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476500" y="1600200"/>
            <a:ext cx="1866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B76D1D5-F079-4D20-959A-F845A69E762F}" type="slidenum">
              <a:rPr lang="en-US"/>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92CF553-8A7A-41E4-A737-F497967CD5C2}" type="slidenum">
              <a:rPr lang="en-US"/>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6E02392-6375-45DC-AAA5-C3AC6EBE3B73}" type="slidenum">
              <a:rPr lang="en-US"/>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8B871AF-D245-4D51-9F77-F5309659090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fade thruBlk="1"/>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1B93127-FF19-4679-9432-9813D6A97763}" type="slidenum">
              <a:rPr lang="en-US"/>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1B6A4DC-47EC-432B-93E9-A675264878C7}" type="slidenum">
              <a:rPr lang="en-US"/>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15D9D2F-A3E8-43BA-91B4-6303209B29A5}" type="slidenum">
              <a:rPr lang="en-US"/>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E34B117-310C-4F34-B863-104365935B60}" type="slidenum">
              <a:rPr lang="en-US"/>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AB12E51-4580-4C3B-87AD-905E54F44244}"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4B6E1-39C8-4BF9-9AC4-480CB2F91DAA}"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54D054E-3BEF-4029-A9C7-370C37E3A48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45CC90-FF7E-41CF-8B93-C743CEC7A4DA}"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6FE0A3-0F61-43CA-A4C2-2789BF1A113D}"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290C91-0AE8-45D8-BC7D-0A4B4C87DA8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8800"/>
            <a:ext cx="36957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828800"/>
            <a:ext cx="36957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thruBlk="1"/>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FC9D6B-B5DD-4209-8083-0A3708B3063D}"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DF0417-1CF4-4204-BCE4-7A3867656D77}"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1F96DC7A-3459-4687-B4FC-EAD68BC58702}"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A7C223-C195-404D-A1FE-92D83FCC36D8}"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1BB8A-77EB-4E13-B6B7-F053D83266F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5.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bwMode="auto">
          <a:xfrm>
            <a:off x="381000" y="277813"/>
            <a:ext cx="8305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9155" name="Rectangle 3"/>
          <p:cNvSpPr>
            <a:spLocks noGrp="1" noChangeArrowheads="1"/>
          </p:cNvSpPr>
          <p:nvPr>
            <p:ph type="body" idx="1"/>
          </p:nvPr>
        </p:nvSpPr>
        <p:spPr bwMode="auto">
          <a:xfrm>
            <a:off x="838200" y="1828800"/>
            <a:ext cx="7543800" cy="4221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50"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p:fade thruBlk="1"/>
  </p:transition>
  <p:timing>
    <p:tnLst>
      <p:par>
        <p:cTn id="1" dur="indefinite" restart="never" nodeType="tmRoot"/>
      </p:par>
    </p:tnLst>
  </p:timing>
  <p:txStyles>
    <p:titleStyle>
      <a:lvl1pPr algn="ctr" rtl="0" fontAlgn="base">
        <a:spcBef>
          <a:spcPct val="0"/>
        </a:spcBef>
        <a:spcAft>
          <a:spcPct val="0"/>
        </a:spcAft>
        <a:defRPr sz="4200" b="1">
          <a:solidFill>
            <a:schemeClr val="tx2"/>
          </a:solidFill>
          <a:latin typeface="+mj-lt"/>
          <a:ea typeface="+mj-ea"/>
          <a:cs typeface="+mj-cs"/>
        </a:defRPr>
      </a:lvl1pPr>
      <a:lvl2pPr algn="ctr" rtl="0" fontAlgn="base">
        <a:spcBef>
          <a:spcPct val="0"/>
        </a:spcBef>
        <a:spcAft>
          <a:spcPct val="0"/>
        </a:spcAft>
        <a:defRPr sz="4200" b="1">
          <a:solidFill>
            <a:schemeClr val="tx2"/>
          </a:solidFill>
          <a:latin typeface="Garamond" pitchFamily="18" charset="0"/>
        </a:defRPr>
      </a:lvl2pPr>
      <a:lvl3pPr algn="ctr" rtl="0" fontAlgn="base">
        <a:spcBef>
          <a:spcPct val="0"/>
        </a:spcBef>
        <a:spcAft>
          <a:spcPct val="0"/>
        </a:spcAft>
        <a:defRPr sz="4200" b="1">
          <a:solidFill>
            <a:schemeClr val="tx2"/>
          </a:solidFill>
          <a:latin typeface="Garamond" pitchFamily="18" charset="0"/>
        </a:defRPr>
      </a:lvl3pPr>
      <a:lvl4pPr algn="ctr" rtl="0" fontAlgn="base">
        <a:spcBef>
          <a:spcPct val="0"/>
        </a:spcBef>
        <a:spcAft>
          <a:spcPct val="0"/>
        </a:spcAft>
        <a:defRPr sz="4200" b="1">
          <a:solidFill>
            <a:schemeClr val="tx2"/>
          </a:solidFill>
          <a:latin typeface="Garamond" pitchFamily="18" charset="0"/>
        </a:defRPr>
      </a:lvl4pPr>
      <a:lvl5pPr algn="ctr" rtl="0" fontAlgn="base">
        <a:spcBef>
          <a:spcPct val="0"/>
        </a:spcBef>
        <a:spcAft>
          <a:spcPct val="0"/>
        </a:spcAft>
        <a:defRPr sz="4200" b="1">
          <a:solidFill>
            <a:schemeClr val="tx2"/>
          </a:solidFill>
          <a:latin typeface="Garamond" pitchFamily="18" charset="0"/>
        </a:defRPr>
      </a:lvl5pPr>
      <a:lvl6pPr marL="457200" algn="ctr" rtl="0" fontAlgn="base">
        <a:spcBef>
          <a:spcPct val="0"/>
        </a:spcBef>
        <a:spcAft>
          <a:spcPct val="0"/>
        </a:spcAft>
        <a:defRPr sz="4200" b="1">
          <a:solidFill>
            <a:schemeClr val="tx2"/>
          </a:solidFill>
          <a:latin typeface="Garamond" pitchFamily="18" charset="0"/>
        </a:defRPr>
      </a:lvl6pPr>
      <a:lvl7pPr marL="914400" algn="ctr" rtl="0" fontAlgn="base">
        <a:spcBef>
          <a:spcPct val="0"/>
        </a:spcBef>
        <a:spcAft>
          <a:spcPct val="0"/>
        </a:spcAft>
        <a:defRPr sz="4200" b="1">
          <a:solidFill>
            <a:schemeClr val="tx2"/>
          </a:solidFill>
          <a:latin typeface="Garamond" pitchFamily="18" charset="0"/>
        </a:defRPr>
      </a:lvl7pPr>
      <a:lvl8pPr marL="1371600" algn="ctr" rtl="0" fontAlgn="base">
        <a:spcBef>
          <a:spcPct val="0"/>
        </a:spcBef>
        <a:spcAft>
          <a:spcPct val="0"/>
        </a:spcAft>
        <a:defRPr sz="4200" b="1">
          <a:solidFill>
            <a:schemeClr val="tx2"/>
          </a:solidFill>
          <a:latin typeface="Garamond" pitchFamily="18" charset="0"/>
        </a:defRPr>
      </a:lvl8pPr>
      <a:lvl9pPr marL="1828800" algn="ctr" rtl="0" fontAlgn="base">
        <a:spcBef>
          <a:spcPct val="0"/>
        </a:spcBef>
        <a:spcAft>
          <a:spcPct val="0"/>
        </a:spcAft>
        <a:defRPr sz="4200" b="1">
          <a:solidFill>
            <a:schemeClr val="tx2"/>
          </a:solidFill>
          <a:latin typeface="Garamond" pitchFamily="18" charset="0"/>
        </a:defRPr>
      </a:lvl9pPr>
    </p:titleStyle>
    <p:bodyStyle>
      <a:lvl1pPr marL="342900" indent="-342900" algn="l" rtl="0" fontAlgn="base">
        <a:spcBef>
          <a:spcPct val="20000"/>
        </a:spcBef>
        <a:spcAft>
          <a:spcPct val="0"/>
        </a:spcAft>
        <a:buClr>
          <a:schemeClr val="folHlink"/>
        </a:buClr>
        <a:buFont typeface="Wingdings" pitchFamily="2" charset="2"/>
        <a:buBlip>
          <a:blip r:embed="rId14"/>
        </a:buBlip>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Font typeface="Wingdings" pitchFamily="2" charset="2"/>
        <a:buChar char="n"/>
        <a:defRPr sz="2600" b="1">
          <a:solidFill>
            <a:schemeClr val="tx1"/>
          </a:solidFill>
          <a:latin typeface="+mn-lt"/>
        </a:defRPr>
      </a:lvl2pPr>
      <a:lvl3pPr marL="1143000" indent="-228600" algn="l" rtl="0" fontAlgn="base">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2227" name="Rectangle 3"/>
          <p:cNvSpPr>
            <a:spLocks noGrp="1" noChangeArrowheads="1"/>
          </p:cNvSpPr>
          <p:nvPr>
            <p:ph type="body" idx="1"/>
          </p:nvPr>
        </p:nvSpPr>
        <p:spPr bwMode="auto">
          <a:xfrm>
            <a:off x="457200" y="1600200"/>
            <a:ext cx="4038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22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522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522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93FA5EA-721B-4794-9292-330AB3220CE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fontAlgn="base">
        <a:spcBef>
          <a:spcPct val="0"/>
        </a:spcBef>
        <a:spcAft>
          <a:spcPct val="0"/>
        </a:spcAft>
        <a:defRPr sz="4200">
          <a:solidFill>
            <a:schemeClr val="tx2"/>
          </a:solidFill>
          <a:latin typeface="+mj-lt"/>
          <a:ea typeface="+mj-ea"/>
          <a:cs typeface="+mj-cs"/>
        </a:defRPr>
      </a:lvl1pPr>
      <a:lvl2pPr algn="ctr" rtl="0" fontAlgn="base">
        <a:spcBef>
          <a:spcPct val="0"/>
        </a:spcBef>
        <a:spcAft>
          <a:spcPct val="0"/>
        </a:spcAft>
        <a:defRPr sz="4200">
          <a:solidFill>
            <a:schemeClr val="tx2"/>
          </a:solidFill>
          <a:latin typeface="Garamond" pitchFamily="18" charset="0"/>
        </a:defRPr>
      </a:lvl2pPr>
      <a:lvl3pPr algn="ctr" rtl="0" fontAlgn="base">
        <a:spcBef>
          <a:spcPct val="0"/>
        </a:spcBef>
        <a:spcAft>
          <a:spcPct val="0"/>
        </a:spcAft>
        <a:defRPr sz="4200">
          <a:solidFill>
            <a:schemeClr val="tx2"/>
          </a:solidFill>
          <a:latin typeface="Garamond" pitchFamily="18" charset="0"/>
        </a:defRPr>
      </a:lvl3pPr>
      <a:lvl4pPr algn="ctr" rtl="0" fontAlgn="base">
        <a:spcBef>
          <a:spcPct val="0"/>
        </a:spcBef>
        <a:spcAft>
          <a:spcPct val="0"/>
        </a:spcAft>
        <a:defRPr sz="4200">
          <a:solidFill>
            <a:schemeClr val="tx2"/>
          </a:solidFill>
          <a:latin typeface="Garamond" pitchFamily="18" charset="0"/>
        </a:defRPr>
      </a:lvl4pPr>
      <a:lvl5pPr algn="ctr" rtl="0" fontAlgn="base">
        <a:spcBef>
          <a:spcPct val="0"/>
        </a:spcBef>
        <a:spcAft>
          <a:spcPct val="0"/>
        </a:spcAft>
        <a:defRPr sz="4200">
          <a:solidFill>
            <a:schemeClr val="tx2"/>
          </a:solidFill>
          <a:latin typeface="Garamond" pitchFamily="18" charset="0"/>
        </a:defRPr>
      </a:lvl5pPr>
      <a:lvl6pPr marL="457200" algn="ctr" rtl="0" fontAlgn="base">
        <a:spcBef>
          <a:spcPct val="0"/>
        </a:spcBef>
        <a:spcAft>
          <a:spcPct val="0"/>
        </a:spcAft>
        <a:defRPr sz="4200">
          <a:solidFill>
            <a:schemeClr val="tx2"/>
          </a:solidFill>
          <a:latin typeface="Garamond" pitchFamily="18" charset="0"/>
        </a:defRPr>
      </a:lvl6pPr>
      <a:lvl7pPr marL="914400" algn="ctr" rtl="0" fontAlgn="base">
        <a:spcBef>
          <a:spcPct val="0"/>
        </a:spcBef>
        <a:spcAft>
          <a:spcPct val="0"/>
        </a:spcAft>
        <a:defRPr sz="4200">
          <a:solidFill>
            <a:schemeClr val="tx2"/>
          </a:solidFill>
          <a:latin typeface="Garamond" pitchFamily="18" charset="0"/>
        </a:defRPr>
      </a:lvl7pPr>
      <a:lvl8pPr marL="1371600" algn="ctr" rtl="0" fontAlgn="base">
        <a:spcBef>
          <a:spcPct val="0"/>
        </a:spcBef>
        <a:spcAft>
          <a:spcPct val="0"/>
        </a:spcAft>
        <a:defRPr sz="4200">
          <a:solidFill>
            <a:schemeClr val="tx2"/>
          </a:solidFill>
          <a:latin typeface="Garamond" pitchFamily="18" charset="0"/>
        </a:defRPr>
      </a:lvl8pPr>
      <a:lvl9pPr marL="1828800" algn="ctr" rtl="0" fontAlgn="base">
        <a:spcBef>
          <a:spcPct val="0"/>
        </a:spcBef>
        <a:spcAft>
          <a:spcPct val="0"/>
        </a:spcAft>
        <a:defRPr sz="4200">
          <a:solidFill>
            <a:schemeClr val="tx2"/>
          </a:solidFill>
          <a:latin typeface="Garamond" pitchFamily="18" charset="0"/>
        </a:defRPr>
      </a:lvl9pPr>
    </p:titleStyle>
    <p:bodyStyle>
      <a:lvl1pPr marL="342900" indent="-342900" algn="l" rtl="0" fontAlgn="base">
        <a:spcBef>
          <a:spcPct val="20000"/>
        </a:spcBef>
        <a:spcAft>
          <a:spcPct val="0"/>
        </a:spcAft>
        <a:buBlip>
          <a:blip r:embed="rId14"/>
        </a:buBlip>
        <a:defRPr sz="3200">
          <a:solidFill>
            <a:schemeClr val="tx1"/>
          </a:solidFill>
          <a:latin typeface="+mn-lt"/>
          <a:ea typeface="+mn-ea"/>
          <a:cs typeface="+mn-cs"/>
        </a:defRPr>
      </a:lvl1pPr>
      <a:lvl2pPr marL="742950" indent="-285750" algn="l" rtl="0" fontAlgn="base">
        <a:spcBef>
          <a:spcPct val="20000"/>
        </a:spcBef>
        <a:spcAft>
          <a:spcPct val="0"/>
        </a:spcAft>
        <a:buSzPct val="75000"/>
        <a:buFont typeface="Wingdings" pitchFamily="2" charset="2"/>
        <a:buChar char="n"/>
        <a:defRPr sz="26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3251" name="Rectangle 3"/>
          <p:cNvSpPr>
            <a:spLocks noGrp="1" noChangeArrowheads="1"/>
          </p:cNvSpPr>
          <p:nvPr>
            <p:ph type="body" idx="1"/>
          </p:nvPr>
        </p:nvSpPr>
        <p:spPr bwMode="auto">
          <a:xfrm>
            <a:off x="457200" y="1600200"/>
            <a:ext cx="38862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325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5325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5325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3FB6A00-C76F-4483-BECE-F14A4ECE974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fontAlgn="base">
        <a:spcBef>
          <a:spcPct val="0"/>
        </a:spcBef>
        <a:spcAft>
          <a:spcPct val="0"/>
        </a:spcAft>
        <a:defRPr sz="4200">
          <a:solidFill>
            <a:schemeClr val="tx2"/>
          </a:solidFill>
          <a:latin typeface="+mj-lt"/>
          <a:ea typeface="+mj-ea"/>
          <a:cs typeface="+mj-cs"/>
        </a:defRPr>
      </a:lvl1pPr>
      <a:lvl2pPr algn="ctr" rtl="0" fontAlgn="base">
        <a:spcBef>
          <a:spcPct val="0"/>
        </a:spcBef>
        <a:spcAft>
          <a:spcPct val="0"/>
        </a:spcAft>
        <a:defRPr sz="4200">
          <a:solidFill>
            <a:schemeClr val="tx2"/>
          </a:solidFill>
          <a:latin typeface="Garamond" pitchFamily="18" charset="0"/>
        </a:defRPr>
      </a:lvl2pPr>
      <a:lvl3pPr algn="ctr" rtl="0" fontAlgn="base">
        <a:spcBef>
          <a:spcPct val="0"/>
        </a:spcBef>
        <a:spcAft>
          <a:spcPct val="0"/>
        </a:spcAft>
        <a:defRPr sz="4200">
          <a:solidFill>
            <a:schemeClr val="tx2"/>
          </a:solidFill>
          <a:latin typeface="Garamond" pitchFamily="18" charset="0"/>
        </a:defRPr>
      </a:lvl3pPr>
      <a:lvl4pPr algn="ctr" rtl="0" fontAlgn="base">
        <a:spcBef>
          <a:spcPct val="0"/>
        </a:spcBef>
        <a:spcAft>
          <a:spcPct val="0"/>
        </a:spcAft>
        <a:defRPr sz="4200">
          <a:solidFill>
            <a:schemeClr val="tx2"/>
          </a:solidFill>
          <a:latin typeface="Garamond" pitchFamily="18" charset="0"/>
        </a:defRPr>
      </a:lvl4pPr>
      <a:lvl5pPr algn="ctr" rtl="0" fontAlgn="base">
        <a:spcBef>
          <a:spcPct val="0"/>
        </a:spcBef>
        <a:spcAft>
          <a:spcPct val="0"/>
        </a:spcAft>
        <a:defRPr sz="4200">
          <a:solidFill>
            <a:schemeClr val="tx2"/>
          </a:solidFill>
          <a:latin typeface="Garamond" pitchFamily="18" charset="0"/>
        </a:defRPr>
      </a:lvl5pPr>
      <a:lvl6pPr marL="457200" algn="ctr" rtl="0" fontAlgn="base">
        <a:spcBef>
          <a:spcPct val="0"/>
        </a:spcBef>
        <a:spcAft>
          <a:spcPct val="0"/>
        </a:spcAft>
        <a:defRPr sz="4200">
          <a:solidFill>
            <a:schemeClr val="tx2"/>
          </a:solidFill>
          <a:latin typeface="Garamond" pitchFamily="18" charset="0"/>
        </a:defRPr>
      </a:lvl6pPr>
      <a:lvl7pPr marL="914400" algn="ctr" rtl="0" fontAlgn="base">
        <a:spcBef>
          <a:spcPct val="0"/>
        </a:spcBef>
        <a:spcAft>
          <a:spcPct val="0"/>
        </a:spcAft>
        <a:defRPr sz="4200">
          <a:solidFill>
            <a:schemeClr val="tx2"/>
          </a:solidFill>
          <a:latin typeface="Garamond" pitchFamily="18" charset="0"/>
        </a:defRPr>
      </a:lvl7pPr>
      <a:lvl8pPr marL="1371600" algn="ctr" rtl="0" fontAlgn="base">
        <a:spcBef>
          <a:spcPct val="0"/>
        </a:spcBef>
        <a:spcAft>
          <a:spcPct val="0"/>
        </a:spcAft>
        <a:defRPr sz="4200">
          <a:solidFill>
            <a:schemeClr val="tx2"/>
          </a:solidFill>
          <a:latin typeface="Garamond" pitchFamily="18" charset="0"/>
        </a:defRPr>
      </a:lvl8pPr>
      <a:lvl9pPr marL="1828800" algn="ctr" rtl="0" fontAlgn="base">
        <a:spcBef>
          <a:spcPct val="0"/>
        </a:spcBef>
        <a:spcAft>
          <a:spcPct val="0"/>
        </a:spcAft>
        <a:defRPr sz="4200">
          <a:solidFill>
            <a:schemeClr val="tx2"/>
          </a:solidFill>
          <a:latin typeface="Garamond" pitchFamily="18" charset="0"/>
        </a:defRPr>
      </a:lvl9pPr>
    </p:titleStyle>
    <p:bodyStyle>
      <a:lvl1pPr marL="342900" indent="-342900" algn="l" rtl="0" fontAlgn="base">
        <a:spcBef>
          <a:spcPct val="20000"/>
        </a:spcBef>
        <a:spcAft>
          <a:spcPct val="0"/>
        </a:spcAft>
        <a:buBlip>
          <a:blip r:embed="rId14"/>
        </a:buBlip>
        <a:defRPr sz="3200">
          <a:solidFill>
            <a:schemeClr val="tx1"/>
          </a:solidFill>
          <a:latin typeface="+mn-lt"/>
          <a:ea typeface="+mn-ea"/>
          <a:cs typeface="+mn-cs"/>
        </a:defRPr>
      </a:lvl1pPr>
      <a:lvl2pPr marL="742950" indent="-285750" algn="l" rtl="0" fontAlgn="base">
        <a:spcBef>
          <a:spcPct val="20000"/>
        </a:spcBef>
        <a:spcAft>
          <a:spcPct val="0"/>
        </a:spcAft>
        <a:buSzPct val="75000"/>
        <a:buFont typeface="Wingdings" pitchFamily="2" charset="2"/>
        <a:buChar char="n"/>
        <a:defRPr sz="26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lgn="r" eaLnBrk="1" latinLnBrk="0" hangingPunct="1"/>
            <a:fld id="{564CF2E0-CCC4-4E1E-9902-C3C36AB3FDA4}" type="datetimeFigureOut">
              <a:rPr lang="en-US" smtClean="0"/>
              <a:pPr algn="r" eaLnBrk="1" latinLnBrk="0" hangingPunct="1"/>
              <a:t>8/24/2017</a:t>
            </a:fld>
            <a:endParaRPr lang="en-US" sz="1400" dirty="0">
              <a:solidFill>
                <a:schemeClr val="tx2"/>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kumimoji="0" lang="en-US" sz="1400" dirty="0">
              <a:solidFill>
                <a:schemeClr val="tx2"/>
              </a:solidFill>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lgn="ctr" eaLnBrk="1" latinLnBrk="0" hangingPunct="1"/>
            <a:fld id="{6F42FDE4-A7DD-41A7-A0A6-9B649FB43336}" type="slidenum">
              <a:rPr kumimoji="0" lang="en-US" smtClean="0"/>
              <a:pPr algn="ctr" eaLnBrk="1" latinLnBrk="0" hangingPunct="1"/>
              <a:t>‹#›</a:t>
            </a:fld>
            <a:endParaRPr kumimoji="0" lang="en-US" sz="1400" dirty="0">
              <a:solidFill>
                <a:srgbClr val="FFFFFF"/>
              </a:solidFill>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5.xml"/><Relationship Id="rId5" Type="http://schemas.openxmlformats.org/officeDocument/2006/relationships/hyperlink" Target="http://www.lyricsmania.com/lyrics/katy_perry_lyrics_27743/lyrics_58266/" TargetMode="External"/><Relationship Id="rId4" Type="http://schemas.openxmlformats.org/officeDocument/2006/relationships/hyperlink" Target="http://www.lyricsmania.com/lyrics/katy_perry_lyrics_27743/"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0" y="76200"/>
            <a:ext cx="9144000" cy="1143000"/>
          </a:xfrm>
        </p:spPr>
        <p:txBody>
          <a:bodyPr>
            <a:noAutofit/>
          </a:bodyPr>
          <a:lstStyle/>
          <a:p>
            <a:r>
              <a:rPr lang="en-US" dirty="0"/>
              <a:t>Society’s Influence </a:t>
            </a:r>
            <a:r>
              <a:rPr lang="en-US" dirty="0" smtClean="0"/>
              <a:t>on </a:t>
            </a:r>
            <a:r>
              <a:rPr lang="en-US" dirty="0"/>
              <a:t>the Lord’s Church</a:t>
            </a:r>
          </a:p>
        </p:txBody>
      </p:sp>
      <p:sp>
        <p:nvSpPr>
          <p:cNvPr id="63491" name="Rectangle 3"/>
          <p:cNvSpPr>
            <a:spLocks noGrp="1" noChangeArrowheads="1"/>
          </p:cNvSpPr>
          <p:nvPr>
            <p:ph sz="quarter" idx="1"/>
          </p:nvPr>
        </p:nvSpPr>
        <p:spPr>
          <a:xfrm>
            <a:off x="609600" y="1752600"/>
            <a:ext cx="3657600" cy="4114800"/>
          </a:xfrm>
        </p:spPr>
        <p:txBody>
          <a:bodyPr>
            <a:normAutofit/>
          </a:bodyPr>
          <a:lstStyle/>
          <a:p>
            <a:pPr marL="457200" indent="-457200"/>
            <a:r>
              <a:rPr lang="en-US" sz="3600" b="1" dirty="0"/>
              <a:t>We have minimized the importance of God and His word in our daily walk.</a:t>
            </a:r>
          </a:p>
        </p:txBody>
      </p:sp>
      <p:sp>
        <p:nvSpPr>
          <p:cNvPr id="63492" name="Rectangle 4"/>
          <p:cNvSpPr>
            <a:spLocks noChangeArrowheads="1"/>
          </p:cNvSpPr>
          <p:nvPr/>
        </p:nvSpPr>
        <p:spPr bwMode="auto">
          <a:xfrm>
            <a:off x="5410200" y="2133600"/>
            <a:ext cx="2895600" cy="3446463"/>
          </a:xfrm>
          <a:prstGeom prst="rect">
            <a:avLst/>
          </a:prstGeom>
          <a:ln>
            <a:headEnd/>
            <a:tailEnd/>
          </a:ln>
        </p:spPr>
        <p:style>
          <a:lnRef idx="1">
            <a:schemeClr val="dk1"/>
          </a:lnRef>
          <a:fillRef idx="2">
            <a:schemeClr val="dk1"/>
          </a:fillRef>
          <a:effectRef idx="1">
            <a:schemeClr val="dk1"/>
          </a:effectRef>
          <a:fontRef idx="minor">
            <a:schemeClr val="dk1"/>
          </a:fontRef>
        </p:style>
        <p:txBody>
          <a:bodyPr anchor="ctr"/>
          <a:lstStyle/>
          <a:p>
            <a:pPr algn="ctr">
              <a:lnSpc>
                <a:spcPct val="90000"/>
              </a:lnSpc>
              <a:spcBef>
                <a:spcPct val="20000"/>
              </a:spcBef>
            </a:pPr>
            <a:r>
              <a:rPr lang="en-US" sz="3600" dirty="0">
                <a:latin typeface="Garamond" pitchFamily="18" charset="0"/>
              </a:rPr>
              <a:t>My people are </a:t>
            </a:r>
            <a:r>
              <a:rPr lang="en-US" sz="3600" b="1" dirty="0">
                <a:latin typeface="Garamond" pitchFamily="18" charset="0"/>
              </a:rPr>
              <a:t>destroyed</a:t>
            </a:r>
            <a:r>
              <a:rPr lang="en-US" sz="3600" dirty="0">
                <a:latin typeface="Garamond" pitchFamily="18" charset="0"/>
              </a:rPr>
              <a:t> for </a:t>
            </a:r>
            <a:r>
              <a:rPr lang="en-US" sz="3600" b="1" dirty="0">
                <a:latin typeface="Garamond" pitchFamily="18" charset="0"/>
              </a:rPr>
              <a:t>lack</a:t>
            </a:r>
            <a:r>
              <a:rPr lang="en-US" sz="3600" dirty="0">
                <a:latin typeface="Garamond" pitchFamily="18" charset="0"/>
              </a:rPr>
              <a:t> of knowledge. </a:t>
            </a:r>
            <a:br>
              <a:rPr lang="en-US" sz="3600" dirty="0">
                <a:latin typeface="Garamond" pitchFamily="18" charset="0"/>
              </a:rPr>
            </a:br>
            <a:r>
              <a:rPr lang="en-US" sz="2400" dirty="0">
                <a:latin typeface="Garamond" pitchFamily="18" charset="0"/>
              </a:rPr>
              <a:t>Hosea 4:6</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63492"/>
                                        </p:tgtEl>
                                        <p:attrNameLst>
                                          <p:attrName>style.visibility</p:attrName>
                                        </p:attrNameLst>
                                      </p:cBhvr>
                                      <p:to>
                                        <p:strVal val="visible"/>
                                      </p:to>
                                    </p:set>
                                    <p:animEffect transition="in" filter="fade">
                                      <p:cBhvr>
                                        <p:cTn id="7" dur="1000"/>
                                        <p:tgtEl>
                                          <p:spTgt spid="63492"/>
                                        </p:tgtEl>
                                      </p:cBhvr>
                                    </p:animEffect>
                                    <p:anim calcmode="lin" valueType="num">
                                      <p:cBhvr>
                                        <p:cTn id="8" dur="1000" fill="hold"/>
                                        <p:tgtEl>
                                          <p:spTgt spid="63492"/>
                                        </p:tgtEl>
                                        <p:attrNameLst>
                                          <p:attrName>ppt_x</p:attrName>
                                        </p:attrNameLst>
                                      </p:cBhvr>
                                      <p:tavLst>
                                        <p:tav tm="0">
                                          <p:val>
                                            <p:strVal val="#ppt_x"/>
                                          </p:val>
                                        </p:tav>
                                        <p:tav tm="100000">
                                          <p:val>
                                            <p:strVal val="#ppt_x"/>
                                          </p:val>
                                        </p:tav>
                                      </p:tavLst>
                                    </p:anim>
                                    <p:anim calcmode="lin" valueType="num">
                                      <p:cBhvr>
                                        <p:cTn id="9" dur="1000" fill="hold"/>
                                        <p:tgtEl>
                                          <p:spTgt spid="6349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228600" y="76200"/>
            <a:ext cx="8915400" cy="1143000"/>
          </a:xfrm>
        </p:spPr>
        <p:txBody>
          <a:bodyPr>
            <a:noAutofit/>
          </a:bodyPr>
          <a:lstStyle/>
          <a:p>
            <a:r>
              <a:rPr lang="en-US" dirty="0"/>
              <a:t>Society’s Influence </a:t>
            </a:r>
            <a:r>
              <a:rPr lang="en-US" dirty="0" smtClean="0"/>
              <a:t>on </a:t>
            </a:r>
            <a:r>
              <a:rPr lang="en-US" dirty="0"/>
              <a:t>the Lord’s Church</a:t>
            </a:r>
          </a:p>
        </p:txBody>
      </p:sp>
      <p:sp>
        <p:nvSpPr>
          <p:cNvPr id="67587" name="Rectangle 3"/>
          <p:cNvSpPr>
            <a:spLocks noGrp="1" noChangeArrowheads="1"/>
          </p:cNvSpPr>
          <p:nvPr>
            <p:ph sz="quarter" idx="1"/>
          </p:nvPr>
        </p:nvSpPr>
        <p:spPr>
          <a:xfrm>
            <a:off x="609600" y="1752600"/>
            <a:ext cx="3657600" cy="4114800"/>
          </a:xfrm>
        </p:spPr>
        <p:txBody>
          <a:bodyPr>
            <a:normAutofit/>
          </a:bodyPr>
          <a:lstStyle/>
          <a:p>
            <a:pPr marL="457200" indent="-457200"/>
            <a:r>
              <a:rPr lang="en-US" sz="3600" b="1" dirty="0"/>
              <a:t>We have minimized the importance of God and His word in our daily walk.</a:t>
            </a:r>
          </a:p>
        </p:txBody>
      </p:sp>
      <p:sp>
        <p:nvSpPr>
          <p:cNvPr id="67588" name="Rectangle 4"/>
          <p:cNvSpPr>
            <a:spLocks noChangeArrowheads="1"/>
          </p:cNvSpPr>
          <p:nvPr/>
        </p:nvSpPr>
        <p:spPr bwMode="auto">
          <a:xfrm>
            <a:off x="5410200" y="2133600"/>
            <a:ext cx="2895600" cy="3446463"/>
          </a:xfrm>
          <a:prstGeom prst="rect">
            <a:avLst/>
          </a:prstGeom>
          <a:ln>
            <a:headEnd/>
            <a:tailEnd/>
          </a:ln>
        </p:spPr>
        <p:style>
          <a:lnRef idx="1">
            <a:schemeClr val="dk1"/>
          </a:lnRef>
          <a:fillRef idx="2">
            <a:schemeClr val="dk1"/>
          </a:fillRef>
          <a:effectRef idx="1">
            <a:schemeClr val="dk1"/>
          </a:effectRef>
          <a:fontRef idx="minor">
            <a:schemeClr val="dk1"/>
          </a:fontRef>
        </p:style>
        <p:txBody>
          <a:bodyPr anchor="ctr"/>
          <a:lstStyle/>
          <a:p>
            <a:pPr algn="ctr">
              <a:lnSpc>
                <a:spcPct val="90000"/>
              </a:lnSpc>
              <a:spcBef>
                <a:spcPct val="20000"/>
              </a:spcBef>
            </a:pPr>
            <a:r>
              <a:rPr lang="en-US" sz="3200" dirty="0">
                <a:latin typeface="Garamond" pitchFamily="18" charset="0"/>
              </a:rPr>
              <a:t>In those days there was no king in Israel; everyone did what was right in his own eyes. </a:t>
            </a:r>
            <a:br>
              <a:rPr lang="en-US" sz="3200" dirty="0">
                <a:latin typeface="Garamond" pitchFamily="18" charset="0"/>
              </a:rPr>
            </a:br>
            <a:r>
              <a:rPr lang="en-US" sz="3200" dirty="0">
                <a:latin typeface="Garamond" pitchFamily="18" charset="0"/>
              </a:rPr>
              <a:t>Judges 21:25</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7588">
                                            <p:bg/>
                                          </p:spTgt>
                                        </p:tgtEl>
                                        <p:attrNameLst>
                                          <p:attrName>style.visibility</p:attrName>
                                        </p:attrNameLst>
                                      </p:cBhvr>
                                      <p:to>
                                        <p:strVal val="visible"/>
                                      </p:to>
                                    </p:set>
                                    <p:animEffect transition="in" filter="wipe(down)">
                                      <p:cBhvr>
                                        <p:cTn id="7" dur="500"/>
                                        <p:tgtEl>
                                          <p:spTgt spid="67588">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7588">
                                            <p:txEl>
                                              <p:pRg st="0" end="0"/>
                                            </p:txEl>
                                          </p:spTgt>
                                        </p:tgtEl>
                                        <p:attrNameLst>
                                          <p:attrName>style.visibility</p:attrName>
                                        </p:attrNameLst>
                                      </p:cBhvr>
                                      <p:to>
                                        <p:strVal val="visible"/>
                                      </p:to>
                                    </p:set>
                                    <p:animEffect transition="in" filter="wipe(down)">
                                      <p:cBhvr>
                                        <p:cTn id="10" dur="500"/>
                                        <p:tgtEl>
                                          <p:spTgt spid="6758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8" grpId="0" build="allAtOnce"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0" y="76200"/>
            <a:ext cx="9144000" cy="1143000"/>
          </a:xfrm>
        </p:spPr>
        <p:txBody>
          <a:bodyPr>
            <a:noAutofit/>
          </a:bodyPr>
          <a:lstStyle/>
          <a:p>
            <a:r>
              <a:rPr lang="en-US" dirty="0"/>
              <a:t>Society’s Influence </a:t>
            </a:r>
            <a:r>
              <a:rPr lang="en-US" dirty="0" smtClean="0"/>
              <a:t>on </a:t>
            </a:r>
            <a:r>
              <a:rPr lang="en-US" dirty="0"/>
              <a:t>the Lord’s Church</a:t>
            </a:r>
          </a:p>
        </p:txBody>
      </p:sp>
      <p:sp>
        <p:nvSpPr>
          <p:cNvPr id="64515" name="Rectangle 3"/>
          <p:cNvSpPr>
            <a:spLocks noGrp="1" noChangeArrowheads="1"/>
          </p:cNvSpPr>
          <p:nvPr>
            <p:ph sz="quarter" idx="1"/>
          </p:nvPr>
        </p:nvSpPr>
        <p:spPr>
          <a:xfrm>
            <a:off x="609600" y="1752600"/>
            <a:ext cx="3733800" cy="4114800"/>
          </a:xfrm>
        </p:spPr>
        <p:txBody>
          <a:bodyPr>
            <a:normAutofit/>
          </a:bodyPr>
          <a:lstStyle/>
          <a:p>
            <a:pPr marL="457200" indent="-457200"/>
            <a:r>
              <a:rPr lang="en-US" sz="3600" b="1" dirty="0"/>
              <a:t>The result: </a:t>
            </a:r>
            <a:r>
              <a:rPr lang="en-US" sz="3600" dirty="0"/>
              <a:t>a lack of serious conversations, Bible study, and convictions on </a:t>
            </a:r>
            <a:r>
              <a:rPr lang="en-US" sz="3600" i="1" dirty="0"/>
              <a:t>purity</a:t>
            </a:r>
            <a:r>
              <a:rPr lang="en-US" sz="3600" dirty="0"/>
              <a:t>. </a:t>
            </a:r>
          </a:p>
        </p:txBody>
      </p:sp>
      <p:sp>
        <p:nvSpPr>
          <p:cNvPr id="64516" name="Rectangle 4"/>
          <p:cNvSpPr>
            <a:spLocks noChangeArrowheads="1"/>
          </p:cNvSpPr>
          <p:nvPr/>
        </p:nvSpPr>
        <p:spPr bwMode="auto">
          <a:xfrm>
            <a:off x="5410200" y="1752600"/>
            <a:ext cx="2895600" cy="3446463"/>
          </a:xfrm>
          <a:prstGeom prst="rect">
            <a:avLst/>
          </a:prstGeom>
          <a:ln>
            <a:headEnd/>
            <a:tailEnd/>
          </a:ln>
        </p:spPr>
        <p:style>
          <a:lnRef idx="1">
            <a:schemeClr val="dk1"/>
          </a:lnRef>
          <a:fillRef idx="2">
            <a:schemeClr val="dk1"/>
          </a:fillRef>
          <a:effectRef idx="1">
            <a:schemeClr val="dk1"/>
          </a:effectRef>
          <a:fontRef idx="minor">
            <a:schemeClr val="dk1"/>
          </a:fontRef>
        </p:style>
        <p:txBody>
          <a:bodyPr anchor="ctr"/>
          <a:lstStyle/>
          <a:p>
            <a:pPr algn="ctr">
              <a:lnSpc>
                <a:spcPct val="90000"/>
              </a:lnSpc>
              <a:spcBef>
                <a:spcPct val="20000"/>
              </a:spcBef>
            </a:pPr>
            <a:r>
              <a:rPr lang="en-US" sz="2400" dirty="0">
                <a:latin typeface="Garamond" pitchFamily="18" charset="0"/>
              </a:rPr>
              <a:t>See to it that no one takes you captive through philosophy and empty deception, according to the tradition of men,… rather than according to Christ. </a:t>
            </a:r>
            <a:br>
              <a:rPr lang="en-US" sz="2400" dirty="0">
                <a:latin typeface="Garamond" pitchFamily="18" charset="0"/>
              </a:rPr>
            </a:br>
            <a:r>
              <a:rPr lang="en-US" sz="2400" dirty="0">
                <a:latin typeface="Garamond" pitchFamily="18" charset="0"/>
              </a:rPr>
              <a:t>Colossians 2:8</a:t>
            </a:r>
          </a:p>
        </p:txBody>
      </p:sp>
      <p:sp>
        <p:nvSpPr>
          <p:cNvPr id="7" name="TextBox 6"/>
          <p:cNvSpPr txBox="1"/>
          <p:nvPr/>
        </p:nvSpPr>
        <p:spPr>
          <a:xfrm>
            <a:off x="0" y="5257800"/>
            <a:ext cx="9144000" cy="156966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sz="3200" dirty="0" smtClean="0"/>
              <a:t>Be sure of this, that no fornicator or impure man, or one who is covetous (that is, an idolater), has any inheritance in the kingdom of Christ and of God. (Ephesians 5:5 RSV)</a:t>
            </a:r>
            <a:endParaRPr lang="en-US" sz="32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64516"/>
                                        </p:tgtEl>
                                        <p:attrNameLst>
                                          <p:attrName>style.visibility</p:attrName>
                                        </p:attrNameLst>
                                      </p:cBhvr>
                                      <p:to>
                                        <p:strVal val="visible"/>
                                      </p:to>
                                    </p:set>
                                    <p:animEffect transition="in" filter="fade">
                                      <p:cBhvr>
                                        <p:cTn id="7" dur="1000"/>
                                        <p:tgtEl>
                                          <p:spTgt spid="64516"/>
                                        </p:tgtEl>
                                      </p:cBhvr>
                                    </p:animEffect>
                                    <p:anim calcmode="lin" valueType="num">
                                      <p:cBhvr>
                                        <p:cTn id="8" dur="1000" fill="hold"/>
                                        <p:tgtEl>
                                          <p:spTgt spid="64516"/>
                                        </p:tgtEl>
                                        <p:attrNameLst>
                                          <p:attrName>ppt_x</p:attrName>
                                        </p:attrNameLst>
                                      </p:cBhvr>
                                      <p:tavLst>
                                        <p:tav tm="0">
                                          <p:val>
                                            <p:strVal val="#ppt_x"/>
                                          </p:val>
                                        </p:tav>
                                        <p:tav tm="100000">
                                          <p:val>
                                            <p:strVal val="#ppt_x"/>
                                          </p:val>
                                        </p:tav>
                                      </p:tavLst>
                                    </p:anim>
                                    <p:anim calcmode="lin" valueType="num">
                                      <p:cBhvr>
                                        <p:cTn id="9" dur="1000" fill="hold"/>
                                        <p:tgtEl>
                                          <p:spTgt spid="6451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checkerboard(across)">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228600" y="76200"/>
            <a:ext cx="8915400" cy="1143000"/>
          </a:xfrm>
        </p:spPr>
        <p:txBody>
          <a:bodyPr>
            <a:noAutofit/>
          </a:bodyPr>
          <a:lstStyle/>
          <a:p>
            <a:r>
              <a:rPr lang="en-US" dirty="0"/>
              <a:t>Society’s </a:t>
            </a:r>
            <a:r>
              <a:rPr lang="en-US" dirty="0" smtClean="0"/>
              <a:t>Influence on </a:t>
            </a:r>
            <a:r>
              <a:rPr lang="en-US" dirty="0"/>
              <a:t>the Lord’s Church</a:t>
            </a:r>
          </a:p>
        </p:txBody>
      </p:sp>
      <p:sp>
        <p:nvSpPr>
          <p:cNvPr id="68611" name="Rectangle 3"/>
          <p:cNvSpPr>
            <a:spLocks noGrp="1" noChangeArrowheads="1"/>
          </p:cNvSpPr>
          <p:nvPr>
            <p:ph sz="quarter" idx="1"/>
          </p:nvPr>
        </p:nvSpPr>
        <p:spPr>
          <a:xfrm>
            <a:off x="609600" y="1752600"/>
            <a:ext cx="3733800" cy="4114800"/>
          </a:xfrm>
        </p:spPr>
        <p:txBody>
          <a:bodyPr>
            <a:normAutofit/>
          </a:bodyPr>
          <a:lstStyle/>
          <a:p>
            <a:pPr marL="457200" indent="-457200"/>
            <a:r>
              <a:rPr lang="en-US" sz="3600" b="1" dirty="0"/>
              <a:t>The result: </a:t>
            </a:r>
            <a:r>
              <a:rPr lang="en-US" sz="3600" dirty="0"/>
              <a:t>a lack of serious conversations, Bible study, and convictions on </a:t>
            </a:r>
            <a:r>
              <a:rPr lang="en-US" sz="3600" i="1" dirty="0"/>
              <a:t>purity</a:t>
            </a:r>
            <a:r>
              <a:rPr lang="en-US" sz="3600" dirty="0"/>
              <a:t>. </a:t>
            </a:r>
          </a:p>
        </p:txBody>
      </p:sp>
      <p:sp>
        <p:nvSpPr>
          <p:cNvPr id="68612" name="Rectangle 4"/>
          <p:cNvSpPr>
            <a:spLocks noChangeArrowheads="1"/>
          </p:cNvSpPr>
          <p:nvPr/>
        </p:nvSpPr>
        <p:spPr bwMode="auto">
          <a:xfrm>
            <a:off x="5410200" y="2133600"/>
            <a:ext cx="2895600" cy="3446463"/>
          </a:xfrm>
          <a:prstGeom prst="rect">
            <a:avLst/>
          </a:prstGeom>
          <a:ln>
            <a:headEnd/>
            <a:tailEnd/>
          </a:ln>
        </p:spPr>
        <p:style>
          <a:lnRef idx="1">
            <a:schemeClr val="dk1"/>
          </a:lnRef>
          <a:fillRef idx="2">
            <a:schemeClr val="dk1"/>
          </a:fillRef>
          <a:effectRef idx="1">
            <a:schemeClr val="dk1"/>
          </a:effectRef>
          <a:fontRef idx="minor">
            <a:schemeClr val="dk1"/>
          </a:fontRef>
        </p:style>
        <p:txBody>
          <a:bodyPr anchor="ctr"/>
          <a:lstStyle/>
          <a:p>
            <a:pPr algn="ctr">
              <a:lnSpc>
                <a:spcPct val="90000"/>
              </a:lnSpc>
              <a:spcBef>
                <a:spcPct val="20000"/>
              </a:spcBef>
            </a:pPr>
            <a:r>
              <a:rPr lang="en-US" sz="2600" dirty="0">
                <a:latin typeface="Garamond" pitchFamily="18" charset="0"/>
              </a:rPr>
              <a:t>Now flee from youthful lusts and pursue righteousness, faith, love and peace, with those who call on the Lord from a pure heart. </a:t>
            </a:r>
            <a:br>
              <a:rPr lang="en-US" sz="2600" dirty="0">
                <a:latin typeface="Garamond" pitchFamily="18" charset="0"/>
              </a:rPr>
            </a:br>
            <a:r>
              <a:rPr lang="en-US" sz="2600" dirty="0">
                <a:latin typeface="Garamond" pitchFamily="18" charset="0"/>
              </a:rPr>
              <a:t>2 Timothy 2:22</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68612"/>
                                        </p:tgtEl>
                                        <p:attrNameLst>
                                          <p:attrName>style.visibility</p:attrName>
                                        </p:attrNameLst>
                                      </p:cBhvr>
                                      <p:to>
                                        <p:strVal val="visible"/>
                                      </p:to>
                                    </p:set>
                                    <p:animEffect transition="in" filter="fade">
                                      <p:cBhvr>
                                        <p:cTn id="7" dur="1000"/>
                                        <p:tgtEl>
                                          <p:spTgt spid="68612"/>
                                        </p:tgtEl>
                                      </p:cBhvr>
                                    </p:animEffect>
                                    <p:anim calcmode="lin" valueType="num">
                                      <p:cBhvr>
                                        <p:cTn id="8" dur="1000" fill="hold"/>
                                        <p:tgtEl>
                                          <p:spTgt spid="68612"/>
                                        </p:tgtEl>
                                        <p:attrNameLst>
                                          <p:attrName>ppt_x</p:attrName>
                                        </p:attrNameLst>
                                      </p:cBhvr>
                                      <p:tavLst>
                                        <p:tav tm="0">
                                          <p:val>
                                            <p:strVal val="#ppt_x"/>
                                          </p:val>
                                        </p:tav>
                                        <p:tav tm="100000">
                                          <p:val>
                                            <p:strVal val="#ppt_x"/>
                                          </p:val>
                                        </p:tav>
                                      </p:tavLst>
                                    </p:anim>
                                    <p:anim calcmode="lin" valueType="num">
                                      <p:cBhvr>
                                        <p:cTn id="9" dur="1000" fill="hold"/>
                                        <p:tgtEl>
                                          <p:spTgt spid="686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152400" y="274638"/>
            <a:ext cx="8839200" cy="1143000"/>
          </a:xfrm>
        </p:spPr>
        <p:txBody>
          <a:bodyPr>
            <a:normAutofit/>
          </a:bodyPr>
          <a:lstStyle/>
          <a:p>
            <a:r>
              <a:rPr lang="en-US" dirty="0"/>
              <a:t>Society’s </a:t>
            </a:r>
            <a:r>
              <a:rPr lang="en-US" dirty="0" smtClean="0"/>
              <a:t>Influence on </a:t>
            </a:r>
            <a:r>
              <a:rPr lang="en-US" dirty="0"/>
              <a:t>the Lord’s Church</a:t>
            </a:r>
          </a:p>
        </p:txBody>
      </p:sp>
      <p:sp>
        <p:nvSpPr>
          <p:cNvPr id="69635" name="Rectangle 3"/>
          <p:cNvSpPr>
            <a:spLocks noGrp="1" noChangeArrowheads="1"/>
          </p:cNvSpPr>
          <p:nvPr>
            <p:ph sz="quarter" idx="1"/>
          </p:nvPr>
        </p:nvSpPr>
        <p:spPr>
          <a:xfrm>
            <a:off x="609600" y="1752600"/>
            <a:ext cx="3733800" cy="4114800"/>
          </a:xfrm>
        </p:spPr>
        <p:txBody>
          <a:bodyPr>
            <a:normAutofit/>
          </a:bodyPr>
          <a:lstStyle/>
          <a:p>
            <a:pPr marL="457200" indent="-457200"/>
            <a:r>
              <a:rPr lang="en-US" sz="3600" b="1" dirty="0"/>
              <a:t>The result: </a:t>
            </a:r>
            <a:r>
              <a:rPr lang="en-US" sz="3600" dirty="0"/>
              <a:t>a lack of serious conversations, Bible study, and convictions on </a:t>
            </a:r>
            <a:r>
              <a:rPr lang="en-US" sz="3600" i="1" dirty="0"/>
              <a:t>purity</a:t>
            </a:r>
            <a:r>
              <a:rPr lang="en-US" sz="3600" dirty="0"/>
              <a:t>. </a:t>
            </a:r>
          </a:p>
        </p:txBody>
      </p:sp>
      <p:sp>
        <p:nvSpPr>
          <p:cNvPr id="69636" name="Rectangle 4"/>
          <p:cNvSpPr>
            <a:spLocks noChangeArrowheads="1"/>
          </p:cNvSpPr>
          <p:nvPr/>
        </p:nvSpPr>
        <p:spPr bwMode="auto">
          <a:xfrm>
            <a:off x="5105400" y="2133600"/>
            <a:ext cx="3352800" cy="3446463"/>
          </a:xfrm>
          <a:prstGeom prst="rect">
            <a:avLst/>
          </a:prstGeom>
          <a:ln>
            <a:headEnd/>
            <a:tailEnd/>
          </a:ln>
        </p:spPr>
        <p:style>
          <a:lnRef idx="1">
            <a:schemeClr val="dk1"/>
          </a:lnRef>
          <a:fillRef idx="2">
            <a:schemeClr val="dk1"/>
          </a:fillRef>
          <a:effectRef idx="1">
            <a:schemeClr val="dk1"/>
          </a:effectRef>
          <a:fontRef idx="minor">
            <a:schemeClr val="dk1"/>
          </a:fontRef>
        </p:style>
        <p:txBody>
          <a:bodyPr anchor="ctr"/>
          <a:lstStyle/>
          <a:p>
            <a:pPr algn="ctr">
              <a:lnSpc>
                <a:spcPct val="90000"/>
              </a:lnSpc>
              <a:spcBef>
                <a:spcPct val="20000"/>
              </a:spcBef>
            </a:pPr>
            <a:r>
              <a:rPr lang="en-US" sz="2600" dirty="0">
                <a:latin typeface="Garamond" pitchFamily="18" charset="0"/>
              </a:rPr>
              <a:t>Likewise, I want women to adorn themselves with proper clothing, modestly and discreetly, not with braided hair and gold or pearls or costly garments. </a:t>
            </a:r>
            <a:br>
              <a:rPr lang="en-US" sz="2600" dirty="0">
                <a:latin typeface="Garamond" pitchFamily="18" charset="0"/>
              </a:rPr>
            </a:br>
            <a:r>
              <a:rPr lang="en-US" sz="2600" dirty="0">
                <a:latin typeface="Garamond" pitchFamily="18" charset="0"/>
              </a:rPr>
              <a:t>1 Timothy 2:9</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69636"/>
                                        </p:tgtEl>
                                        <p:attrNameLst>
                                          <p:attrName>style.visibility</p:attrName>
                                        </p:attrNameLst>
                                      </p:cBhvr>
                                      <p:to>
                                        <p:strVal val="visible"/>
                                      </p:to>
                                    </p:set>
                                    <p:animEffect transition="in" filter="fade">
                                      <p:cBhvr>
                                        <p:cTn id="7" dur="1000"/>
                                        <p:tgtEl>
                                          <p:spTgt spid="69636"/>
                                        </p:tgtEl>
                                      </p:cBhvr>
                                    </p:animEffect>
                                    <p:anim calcmode="lin" valueType="num">
                                      <p:cBhvr>
                                        <p:cTn id="8" dur="1000" fill="hold"/>
                                        <p:tgtEl>
                                          <p:spTgt spid="69636"/>
                                        </p:tgtEl>
                                        <p:attrNameLst>
                                          <p:attrName>ppt_x</p:attrName>
                                        </p:attrNameLst>
                                      </p:cBhvr>
                                      <p:tavLst>
                                        <p:tav tm="0">
                                          <p:val>
                                            <p:strVal val="#ppt_x"/>
                                          </p:val>
                                        </p:tav>
                                        <p:tav tm="100000">
                                          <p:val>
                                            <p:strVal val="#ppt_x"/>
                                          </p:val>
                                        </p:tav>
                                      </p:tavLst>
                                    </p:anim>
                                    <p:anim calcmode="lin" valueType="num">
                                      <p:cBhvr>
                                        <p:cTn id="9" dur="1000" fill="hold"/>
                                        <p:tgtEl>
                                          <p:spTgt spid="696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76200" y="274638"/>
            <a:ext cx="7772400" cy="1143000"/>
          </a:xfrm>
        </p:spPr>
        <p:txBody>
          <a:bodyPr>
            <a:normAutofit fontScale="90000"/>
          </a:bodyPr>
          <a:lstStyle/>
          <a:p>
            <a:r>
              <a:rPr lang="en-US" dirty="0"/>
              <a:t>What Can We Do To Make The Necessary Changes?</a:t>
            </a:r>
          </a:p>
        </p:txBody>
      </p:sp>
      <p:sp>
        <p:nvSpPr>
          <p:cNvPr id="31747" name="Rectangle 3"/>
          <p:cNvSpPr>
            <a:spLocks noGrp="1" noChangeArrowheads="1"/>
          </p:cNvSpPr>
          <p:nvPr>
            <p:ph sz="quarter" idx="1"/>
          </p:nvPr>
        </p:nvSpPr>
        <p:spPr>
          <a:xfrm>
            <a:off x="533400" y="1676400"/>
            <a:ext cx="3810000" cy="4114800"/>
          </a:xfrm>
        </p:spPr>
        <p:txBody>
          <a:bodyPr>
            <a:normAutofit/>
          </a:bodyPr>
          <a:lstStyle/>
          <a:p>
            <a:pPr marL="457200" indent="-457200"/>
            <a:r>
              <a:rPr lang="en-US" sz="3600" b="1" dirty="0"/>
              <a:t>Quit deceiving ourselves and take responsibility.  </a:t>
            </a:r>
          </a:p>
        </p:txBody>
      </p:sp>
      <p:sp>
        <p:nvSpPr>
          <p:cNvPr id="31748" name="Rectangle 4"/>
          <p:cNvSpPr>
            <a:spLocks noChangeArrowheads="1"/>
          </p:cNvSpPr>
          <p:nvPr/>
        </p:nvSpPr>
        <p:spPr bwMode="auto">
          <a:xfrm>
            <a:off x="5410200" y="2133600"/>
            <a:ext cx="2895600" cy="3446463"/>
          </a:xfrm>
          <a:prstGeom prst="rect">
            <a:avLst/>
          </a:prstGeom>
          <a:ln>
            <a:headEnd/>
            <a:tailEnd/>
          </a:ln>
        </p:spPr>
        <p:style>
          <a:lnRef idx="1">
            <a:schemeClr val="dk1"/>
          </a:lnRef>
          <a:fillRef idx="2">
            <a:schemeClr val="dk1"/>
          </a:fillRef>
          <a:effectRef idx="1">
            <a:schemeClr val="dk1"/>
          </a:effectRef>
          <a:fontRef idx="minor">
            <a:schemeClr val="dk1"/>
          </a:fontRef>
        </p:style>
        <p:txBody>
          <a:bodyPr anchor="ctr"/>
          <a:lstStyle/>
          <a:p>
            <a:pPr algn="ctr">
              <a:lnSpc>
                <a:spcPct val="90000"/>
              </a:lnSpc>
              <a:spcBef>
                <a:spcPct val="20000"/>
              </a:spcBef>
            </a:pPr>
            <a:r>
              <a:rPr lang="en-US" sz="2800" dirty="0">
                <a:latin typeface="Garamond" pitchFamily="18" charset="0"/>
              </a:rPr>
              <a:t>… For this reason God will send upon them a deluding influence so that they will believe what is false. </a:t>
            </a:r>
            <a:br>
              <a:rPr lang="en-US" sz="2800" dirty="0">
                <a:latin typeface="Garamond" pitchFamily="18" charset="0"/>
              </a:rPr>
            </a:br>
            <a:r>
              <a:rPr lang="en-US" sz="2400" dirty="0">
                <a:latin typeface="Garamond" pitchFamily="18" charset="0"/>
              </a:rPr>
              <a:t>2 Thessalonians 2:9-11</a:t>
            </a:r>
          </a:p>
        </p:txBody>
      </p:sp>
      <p:pic>
        <p:nvPicPr>
          <p:cNvPr id="7" name="Picture 6" descr="images.jpg"/>
          <p:cNvPicPr>
            <a:picLocks noChangeAspect="1"/>
          </p:cNvPicPr>
          <p:nvPr/>
        </p:nvPicPr>
        <p:blipFill>
          <a:blip r:embed="rId2"/>
          <a:stretch>
            <a:fillRect/>
          </a:stretch>
        </p:blipFill>
        <p:spPr>
          <a:xfrm>
            <a:off x="6096000" y="152400"/>
            <a:ext cx="2800350" cy="162877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1748">
                                            <p:bg/>
                                          </p:spTgt>
                                        </p:tgtEl>
                                        <p:attrNameLst>
                                          <p:attrName>style.visibility</p:attrName>
                                        </p:attrNameLst>
                                      </p:cBhvr>
                                      <p:to>
                                        <p:strVal val="visible"/>
                                      </p:to>
                                    </p:set>
                                    <p:animEffect transition="in" filter="wipe(down)">
                                      <p:cBhvr>
                                        <p:cTn id="7" dur="500"/>
                                        <p:tgtEl>
                                          <p:spTgt spid="31748">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1748">
                                            <p:txEl>
                                              <p:pRg st="0" end="0"/>
                                            </p:txEl>
                                          </p:spTgt>
                                        </p:tgtEl>
                                        <p:attrNameLst>
                                          <p:attrName>style.visibility</p:attrName>
                                        </p:attrNameLst>
                                      </p:cBhvr>
                                      <p:to>
                                        <p:strVal val="visible"/>
                                      </p:to>
                                    </p:set>
                                    <p:animEffect transition="in" filter="wipe(down)">
                                      <p:cBhvr>
                                        <p:cTn id="10" dur="500"/>
                                        <p:tgtEl>
                                          <p:spTgt spid="3174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build="allAtOnce"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76200" y="274638"/>
            <a:ext cx="7772400" cy="1143000"/>
          </a:xfrm>
        </p:spPr>
        <p:txBody>
          <a:bodyPr>
            <a:normAutofit fontScale="90000"/>
          </a:bodyPr>
          <a:lstStyle/>
          <a:p>
            <a:r>
              <a:rPr lang="en-US" dirty="0"/>
              <a:t>What Can We Do To Make The Necessary Changes?</a:t>
            </a:r>
          </a:p>
        </p:txBody>
      </p:sp>
      <p:sp>
        <p:nvSpPr>
          <p:cNvPr id="65539" name="Rectangle 3"/>
          <p:cNvSpPr>
            <a:spLocks noGrp="1" noChangeArrowheads="1"/>
          </p:cNvSpPr>
          <p:nvPr>
            <p:ph sz="quarter" idx="1"/>
          </p:nvPr>
        </p:nvSpPr>
        <p:spPr>
          <a:xfrm>
            <a:off x="533400" y="1676400"/>
            <a:ext cx="3810000" cy="4114800"/>
          </a:xfrm>
        </p:spPr>
        <p:txBody>
          <a:bodyPr>
            <a:normAutofit/>
          </a:bodyPr>
          <a:lstStyle/>
          <a:p>
            <a:pPr marL="457200" indent="-457200"/>
            <a:r>
              <a:rPr lang="en-US" sz="3600" b="1" dirty="0"/>
              <a:t>Christian families must make radical changes in the way we are raising our children.</a:t>
            </a:r>
          </a:p>
        </p:txBody>
      </p:sp>
      <p:sp>
        <p:nvSpPr>
          <p:cNvPr id="65540" name="Rectangle 4"/>
          <p:cNvSpPr>
            <a:spLocks noChangeArrowheads="1"/>
          </p:cNvSpPr>
          <p:nvPr/>
        </p:nvSpPr>
        <p:spPr bwMode="auto">
          <a:xfrm>
            <a:off x="5181600" y="2133600"/>
            <a:ext cx="3124200" cy="3446463"/>
          </a:xfrm>
          <a:prstGeom prst="rect">
            <a:avLst/>
          </a:prstGeom>
          <a:ln>
            <a:headEnd/>
            <a:tailEnd/>
          </a:ln>
        </p:spPr>
        <p:style>
          <a:lnRef idx="1">
            <a:schemeClr val="dk1"/>
          </a:lnRef>
          <a:fillRef idx="2">
            <a:schemeClr val="dk1"/>
          </a:fillRef>
          <a:effectRef idx="1">
            <a:schemeClr val="dk1"/>
          </a:effectRef>
          <a:fontRef idx="minor">
            <a:schemeClr val="dk1"/>
          </a:fontRef>
        </p:style>
        <p:txBody>
          <a:bodyPr anchor="ctr"/>
          <a:lstStyle/>
          <a:p>
            <a:pPr algn="ctr">
              <a:lnSpc>
                <a:spcPct val="90000"/>
              </a:lnSpc>
              <a:spcBef>
                <a:spcPct val="20000"/>
              </a:spcBef>
            </a:pPr>
            <a:r>
              <a:rPr lang="en-US" sz="2400" dirty="0">
                <a:latin typeface="Garamond" pitchFamily="18" charset="0"/>
              </a:rPr>
              <a:t>And do not be conformed to this world, but be transformed by the renewing of your mind, so that you may prove what the will of God is, that which is good and acceptable and perfect. </a:t>
            </a:r>
            <a:br>
              <a:rPr lang="en-US" sz="2400" dirty="0">
                <a:latin typeface="Garamond" pitchFamily="18" charset="0"/>
              </a:rPr>
            </a:br>
            <a:r>
              <a:rPr lang="en-US" sz="2400" dirty="0">
                <a:latin typeface="Garamond" pitchFamily="18" charset="0"/>
              </a:rPr>
              <a:t>Romans 12:2</a:t>
            </a:r>
          </a:p>
        </p:txBody>
      </p:sp>
      <p:pic>
        <p:nvPicPr>
          <p:cNvPr id="7" name="Picture 6" descr="images.jpg"/>
          <p:cNvPicPr>
            <a:picLocks noChangeAspect="1"/>
          </p:cNvPicPr>
          <p:nvPr/>
        </p:nvPicPr>
        <p:blipFill>
          <a:blip r:embed="rId2"/>
          <a:stretch>
            <a:fillRect/>
          </a:stretch>
        </p:blipFill>
        <p:spPr>
          <a:xfrm>
            <a:off x="6096000" y="152400"/>
            <a:ext cx="2800350" cy="162877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76200" y="274638"/>
            <a:ext cx="7772400" cy="1143000"/>
          </a:xfrm>
        </p:spPr>
        <p:txBody>
          <a:bodyPr>
            <a:normAutofit fontScale="90000"/>
          </a:bodyPr>
          <a:lstStyle/>
          <a:p>
            <a:r>
              <a:rPr lang="en-US" dirty="0"/>
              <a:t>What Can We Do To Make The Necessary Changes?</a:t>
            </a:r>
          </a:p>
        </p:txBody>
      </p:sp>
      <p:sp>
        <p:nvSpPr>
          <p:cNvPr id="66563" name="Rectangle 3"/>
          <p:cNvSpPr>
            <a:spLocks noGrp="1" noChangeArrowheads="1"/>
          </p:cNvSpPr>
          <p:nvPr>
            <p:ph sz="quarter" idx="1"/>
          </p:nvPr>
        </p:nvSpPr>
        <p:spPr>
          <a:xfrm>
            <a:off x="533400" y="1676400"/>
            <a:ext cx="3810000" cy="4114800"/>
          </a:xfrm>
        </p:spPr>
        <p:txBody>
          <a:bodyPr>
            <a:normAutofit/>
          </a:bodyPr>
          <a:lstStyle/>
          <a:p>
            <a:pPr marL="457200" indent="-457200"/>
            <a:r>
              <a:rPr lang="en-US" sz="3600" b="1" dirty="0"/>
              <a:t>Teaching and demanding purity in our families is a matter of life and death.</a:t>
            </a:r>
          </a:p>
        </p:txBody>
      </p:sp>
      <p:sp>
        <p:nvSpPr>
          <p:cNvPr id="66564" name="Rectangle 4"/>
          <p:cNvSpPr>
            <a:spLocks noChangeArrowheads="1"/>
          </p:cNvSpPr>
          <p:nvPr/>
        </p:nvSpPr>
        <p:spPr bwMode="auto">
          <a:xfrm>
            <a:off x="5410200" y="2133600"/>
            <a:ext cx="2895600" cy="3446463"/>
          </a:xfrm>
          <a:prstGeom prst="rect">
            <a:avLst/>
          </a:prstGeom>
          <a:ln>
            <a:headEnd/>
            <a:tailEnd/>
          </a:ln>
        </p:spPr>
        <p:style>
          <a:lnRef idx="1">
            <a:schemeClr val="dk1"/>
          </a:lnRef>
          <a:fillRef idx="2">
            <a:schemeClr val="dk1"/>
          </a:fillRef>
          <a:effectRef idx="1">
            <a:schemeClr val="dk1"/>
          </a:effectRef>
          <a:fontRef idx="minor">
            <a:schemeClr val="dk1"/>
          </a:fontRef>
        </p:style>
        <p:txBody>
          <a:bodyPr anchor="ctr"/>
          <a:lstStyle/>
          <a:p>
            <a:pPr algn="ctr">
              <a:lnSpc>
                <a:spcPct val="90000"/>
              </a:lnSpc>
              <a:spcBef>
                <a:spcPct val="20000"/>
              </a:spcBef>
            </a:pPr>
            <a:r>
              <a:rPr lang="en-US" sz="2400" dirty="0">
                <a:latin typeface="Garamond" pitchFamily="18" charset="0"/>
              </a:rPr>
              <a:t>I call heaven and earth to witness against you today, that I have set before you life and death, the blessing and the curse. So choose life in order that you may live, you and your descendants. Deuteronomy 30:19</a:t>
            </a:r>
          </a:p>
        </p:txBody>
      </p:sp>
      <p:pic>
        <p:nvPicPr>
          <p:cNvPr id="7" name="Picture 6" descr="images.jpg"/>
          <p:cNvPicPr>
            <a:picLocks noChangeAspect="1"/>
          </p:cNvPicPr>
          <p:nvPr/>
        </p:nvPicPr>
        <p:blipFill>
          <a:blip r:embed="rId2"/>
          <a:stretch>
            <a:fillRect/>
          </a:stretch>
        </p:blipFill>
        <p:spPr>
          <a:xfrm>
            <a:off x="6096000" y="152400"/>
            <a:ext cx="2800350" cy="162877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t>Conclusion</a:t>
            </a:r>
          </a:p>
        </p:txBody>
      </p:sp>
      <p:sp>
        <p:nvSpPr>
          <p:cNvPr id="43011" name="Rectangle 3"/>
          <p:cNvSpPr>
            <a:spLocks noGrp="1" noChangeArrowheads="1"/>
          </p:cNvSpPr>
          <p:nvPr>
            <p:ph sz="quarter" idx="1"/>
          </p:nvPr>
        </p:nvSpPr>
        <p:spPr>
          <a:xfrm>
            <a:off x="533400" y="1905000"/>
            <a:ext cx="8229600" cy="4648200"/>
          </a:xfrm>
        </p:spPr>
        <p:txBody>
          <a:bodyPr>
            <a:normAutofit/>
          </a:bodyPr>
          <a:lstStyle/>
          <a:p>
            <a:r>
              <a:rPr lang="en-US" sz="3400" b="1" dirty="0"/>
              <a:t>How serious are you about your family’s purity?</a:t>
            </a:r>
          </a:p>
          <a:p>
            <a:r>
              <a:rPr lang="en-US" sz="3400" b="1" dirty="0"/>
              <a:t>How far are you willing to go to ensure that the bar of Christianity is raised to heaven’s height?</a:t>
            </a:r>
          </a:p>
          <a:p>
            <a:r>
              <a:rPr lang="en-US" sz="3400" b="1" dirty="0"/>
              <a:t>God bless all His children who repent and return to His high and holy calling. </a:t>
            </a:r>
          </a:p>
        </p:txBody>
      </p:sp>
      <p:pic>
        <p:nvPicPr>
          <p:cNvPr id="4" name="Picture 3" descr="images.jpg"/>
          <p:cNvPicPr>
            <a:picLocks noChangeAspect="1"/>
          </p:cNvPicPr>
          <p:nvPr/>
        </p:nvPicPr>
        <p:blipFill>
          <a:blip r:embed="rId2"/>
          <a:stretch>
            <a:fillRect/>
          </a:stretch>
        </p:blipFill>
        <p:spPr>
          <a:xfrm>
            <a:off x="6096000" y="152400"/>
            <a:ext cx="2800350" cy="162877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wipe(down)">
                                      <p:cBhvr>
                                        <p:cTn id="7" dur="500"/>
                                        <p:tgtEl>
                                          <p:spTgt spid="430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3011">
                                            <p:txEl>
                                              <p:pRg st="1" end="1"/>
                                            </p:txEl>
                                          </p:spTgt>
                                        </p:tgtEl>
                                        <p:attrNameLst>
                                          <p:attrName>style.visibility</p:attrName>
                                        </p:attrNameLst>
                                      </p:cBhvr>
                                      <p:to>
                                        <p:strVal val="visible"/>
                                      </p:to>
                                    </p:set>
                                    <p:animEffect transition="in" filter="wipe(down)">
                                      <p:cBhvr>
                                        <p:cTn id="12" dur="500"/>
                                        <p:tgtEl>
                                          <p:spTgt spid="430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3011">
                                            <p:txEl>
                                              <p:pRg st="2" end="2"/>
                                            </p:txEl>
                                          </p:spTgt>
                                        </p:tgtEl>
                                        <p:attrNameLst>
                                          <p:attrName>style.visibility</p:attrName>
                                        </p:attrNameLst>
                                      </p:cBhvr>
                                      <p:to>
                                        <p:strVal val="visible"/>
                                      </p:to>
                                    </p:set>
                                    <p:animEffect transition="in" filter="wipe(down)">
                                      <p:cBhvr>
                                        <p:cTn id="17" dur="500"/>
                                        <p:tgtEl>
                                          <p:spTgt spid="430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Guard Your Heart!</a:t>
            </a:r>
            <a:endParaRPr lang="en-US" dirty="0"/>
          </a:p>
        </p:txBody>
      </p:sp>
      <p:sp>
        <p:nvSpPr>
          <p:cNvPr id="3" name="Content Placeholder 2"/>
          <p:cNvSpPr>
            <a:spLocks noGrp="1"/>
          </p:cNvSpPr>
          <p:nvPr>
            <p:ph idx="1"/>
          </p:nvPr>
        </p:nvSpPr>
        <p:spPr/>
        <p:txBody>
          <a:bodyPr>
            <a:noAutofit/>
          </a:bodyPr>
          <a:lstStyle/>
          <a:p>
            <a:pPr algn="ctr">
              <a:buNone/>
            </a:pPr>
            <a:r>
              <a:rPr lang="en-US" sz="4000" dirty="0" smtClean="0">
                <a:latin typeface="Arial Narrow" pitchFamily="34" charset="0"/>
              </a:rPr>
              <a:t>Out of the heart </a:t>
            </a:r>
            <a:r>
              <a:rPr lang="en-US" sz="4000" i="1" dirty="0" smtClean="0">
                <a:latin typeface="Arial Narrow" pitchFamily="34" charset="0"/>
              </a:rPr>
              <a:t>"flow the springs of life," </a:t>
            </a:r>
            <a:r>
              <a:rPr lang="en-US" sz="4000" dirty="0" smtClean="0">
                <a:latin typeface="Arial Narrow" pitchFamily="34" charset="0"/>
              </a:rPr>
              <a:t>Solomon said. </a:t>
            </a:r>
          </a:p>
          <a:p>
            <a:pPr algn="ctr">
              <a:buNone/>
            </a:pPr>
            <a:r>
              <a:rPr lang="en-US" sz="4000" dirty="0" smtClean="0">
                <a:latin typeface="Arial Narrow" pitchFamily="34" charset="0"/>
              </a:rPr>
              <a:t>That is, the heart is the source from which the whole life of man flows. </a:t>
            </a:r>
          </a:p>
          <a:p>
            <a:pPr algn="ctr">
              <a:buNone/>
            </a:pPr>
            <a:r>
              <a:rPr lang="en-US" sz="4000" dirty="0" smtClean="0">
                <a:latin typeface="Arial Narrow" pitchFamily="34" charset="0"/>
              </a:rPr>
              <a:t>It is the beginning of all a man is or does. </a:t>
            </a:r>
          </a:p>
          <a:p>
            <a:pPr algn="ctr">
              <a:buNone/>
            </a:pPr>
            <a:r>
              <a:rPr lang="en-US" sz="4000" dirty="0" smtClean="0">
                <a:latin typeface="Arial Narrow" pitchFamily="34" charset="0"/>
              </a:rPr>
              <a:t>Thus, it is vitally important that it be guarded.</a:t>
            </a:r>
          </a:p>
          <a:p>
            <a:pPr algn="ctr">
              <a:buNone/>
            </a:pPr>
            <a:endParaRPr lang="en-US" sz="4000" dirty="0">
              <a:latin typeface="Arial Narrow" pitchFamily="34" charset="0"/>
            </a:endParaRPr>
          </a:p>
        </p:txBody>
      </p:sp>
    </p:spTree>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t>Keeping Your Heart</a:t>
            </a:r>
            <a:endParaRPr lang="en-US" sz="5400" dirty="0"/>
          </a:p>
        </p:txBody>
      </p:sp>
      <p:sp>
        <p:nvSpPr>
          <p:cNvPr id="3" name="Subtitle 2"/>
          <p:cNvSpPr>
            <a:spLocks noGrp="1"/>
          </p:cNvSpPr>
          <p:nvPr>
            <p:ph type="subTitle" idx="1"/>
          </p:nvPr>
        </p:nvSpPr>
        <p:spPr>
          <a:xfrm>
            <a:off x="457200" y="4204738"/>
            <a:ext cx="5867400" cy="2424662"/>
          </a:xfrm>
        </p:spPr>
        <p:txBody>
          <a:bodyPr>
            <a:normAutofit/>
          </a:bodyPr>
          <a:lstStyle/>
          <a:p>
            <a:r>
              <a:rPr lang="en-US" sz="3600" i="1" dirty="0" smtClean="0">
                <a:latin typeface="Arial Narrow" pitchFamily="34" charset="0"/>
              </a:rPr>
              <a:t>Keep your heart with all diligence, For out of it spring the issues of life. </a:t>
            </a:r>
            <a:r>
              <a:rPr lang="en-US" sz="3600" dirty="0" smtClean="0">
                <a:latin typeface="Arial Narrow" pitchFamily="34" charset="0"/>
              </a:rPr>
              <a:t>(Proverbs 4:23 NKJV)</a:t>
            </a:r>
            <a:endParaRPr lang="en-US" sz="3600" dirty="0">
              <a:latin typeface="Arial Narrow" pitchFamily="34" charset="0"/>
            </a:endParaRPr>
          </a:p>
        </p:txBody>
      </p:sp>
      <p:pic>
        <p:nvPicPr>
          <p:cNvPr id="4" name="Picture 3" descr="Mind-Model.jpg"/>
          <p:cNvPicPr>
            <a:picLocks noChangeAspect="1"/>
          </p:cNvPicPr>
          <p:nvPr/>
        </p:nvPicPr>
        <p:blipFill>
          <a:blip r:embed="rId2"/>
          <a:stretch>
            <a:fillRect/>
          </a:stretch>
        </p:blipFill>
        <p:spPr>
          <a:xfrm>
            <a:off x="6629400" y="4267200"/>
            <a:ext cx="2438400" cy="2438400"/>
          </a:xfrm>
          <a:prstGeom prst="rect">
            <a:avLst/>
          </a:prstGeom>
          <a:ln>
            <a:noFill/>
          </a:ln>
          <a:effectLst>
            <a:softEdge rad="112500"/>
          </a:effectLst>
        </p:spPr>
      </p:pic>
    </p:spTree>
  </p:cSld>
  <p:clrMapOvr>
    <a:masterClrMapping/>
  </p:clrMapOvr>
  <p:transition spd="slow">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a:t>
            </a:r>
            <a:r>
              <a:rPr lang="en-US" dirty="0" smtClean="0"/>
              <a:t>Evil of Pornography – Mark E. Larson</a:t>
            </a:r>
          </a:p>
          <a:p>
            <a:r>
              <a:rPr lang="en-US" dirty="0" smtClean="0"/>
              <a:t>More Dangerous Than Porn – David </a:t>
            </a:r>
            <a:r>
              <a:rPr lang="en-US" dirty="0" err="1" smtClean="0"/>
              <a:t>Maxson</a:t>
            </a:r>
            <a:r>
              <a:rPr lang="en-US" dirty="0" smtClean="0"/>
              <a:t> – June 2014</a:t>
            </a:r>
          </a:p>
          <a:p>
            <a:r>
              <a:rPr lang="en-US" dirty="0" smtClean="0"/>
              <a:t>Keeping The Heart </a:t>
            </a:r>
            <a:r>
              <a:rPr lang="en-US" dirty="0" smtClean="0"/>
              <a:t>by Jim </a:t>
            </a:r>
            <a:r>
              <a:rPr lang="en-US" dirty="0" err="1" smtClean="0"/>
              <a:t>Deason</a:t>
            </a:r>
            <a:endParaRPr lang="en-US" dirty="0" smtClean="0"/>
          </a:p>
          <a:p>
            <a:r>
              <a:rPr lang="en-US" dirty="0" smtClean="0"/>
              <a:t>Teaching Purity To Our Children - </a:t>
            </a:r>
            <a:r>
              <a:rPr lang="en-US" dirty="0" smtClean="0"/>
              <a:t> Mitch Davis</a:t>
            </a:r>
            <a:endParaRPr lang="en-US" dirty="0"/>
          </a:p>
        </p:txBody>
      </p:sp>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2" name="Rectangle 4"/>
          <p:cNvSpPr>
            <a:spLocks noGrp="1" noChangeArrowheads="1"/>
          </p:cNvSpPr>
          <p:nvPr>
            <p:ph type="subTitle" idx="1"/>
          </p:nvPr>
        </p:nvSpPr>
        <p:spPr>
          <a:xfrm>
            <a:off x="1371600" y="4114800"/>
            <a:ext cx="6400800" cy="1524000"/>
          </a:xfrm>
        </p:spPr>
        <p:txBody>
          <a:bodyPr>
            <a:normAutofit/>
          </a:bodyPr>
          <a:lstStyle/>
          <a:p>
            <a:r>
              <a:rPr lang="en-US" sz="3600" dirty="0" smtClean="0"/>
              <a:t>Ephesians 5:1-9</a:t>
            </a:r>
            <a:endParaRPr lang="en-US" sz="3600" dirty="0"/>
          </a:p>
        </p:txBody>
      </p:sp>
      <p:sp>
        <p:nvSpPr>
          <p:cNvPr id="2053" name="Rectangle 5"/>
          <p:cNvSpPr>
            <a:spLocks noGrp="1" noChangeArrowheads="1"/>
          </p:cNvSpPr>
          <p:nvPr>
            <p:ph type="ctrTitle"/>
          </p:nvPr>
        </p:nvSpPr>
        <p:spPr/>
        <p:txBody>
          <a:bodyPr>
            <a:noAutofit/>
          </a:bodyPr>
          <a:lstStyle/>
          <a:p>
            <a:r>
              <a:rPr lang="en-US" sz="5400" dirty="0"/>
              <a:t>Teaching Purity </a:t>
            </a:r>
            <a:br>
              <a:rPr lang="en-US" sz="5400" dirty="0"/>
            </a:br>
            <a:r>
              <a:rPr lang="en-US" sz="5400" dirty="0" smtClean="0"/>
              <a:t>For</a:t>
            </a:r>
            <a:r>
              <a:rPr sz="5400" smtClean="0"/>
              <a:t> Our Families</a:t>
            </a:r>
            <a:r>
              <a:rPr lang="en-US" sz="5400" dirty="0" smtClean="0"/>
              <a:t>…</a:t>
            </a:r>
            <a:endParaRPr lang="en-US" sz="5400"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t>Introduction</a:t>
            </a:r>
          </a:p>
        </p:txBody>
      </p:sp>
      <p:sp>
        <p:nvSpPr>
          <p:cNvPr id="57347" name="Rectangle 3"/>
          <p:cNvSpPr>
            <a:spLocks noGrp="1" noChangeArrowheads="1"/>
          </p:cNvSpPr>
          <p:nvPr>
            <p:ph sz="quarter" idx="1"/>
          </p:nvPr>
        </p:nvSpPr>
        <p:spPr>
          <a:xfrm>
            <a:off x="762000" y="1828800"/>
            <a:ext cx="7772400" cy="4495800"/>
          </a:xfrm>
        </p:spPr>
        <p:txBody>
          <a:bodyPr>
            <a:noAutofit/>
          </a:bodyPr>
          <a:lstStyle/>
          <a:p>
            <a:r>
              <a:rPr lang="en-US" sz="3200" b="1" dirty="0"/>
              <a:t>It is not the subject matter, but the lack of diligence in teaching purity to our children.</a:t>
            </a:r>
          </a:p>
          <a:p>
            <a:pPr lvl="1"/>
            <a:r>
              <a:rPr lang="en-US" sz="3200" b="0" dirty="0"/>
              <a:t>Look at how much our children </a:t>
            </a:r>
            <a:r>
              <a:rPr lang="en-US" sz="3200" b="1" u="sng" dirty="0"/>
              <a:t>look</a:t>
            </a:r>
            <a:r>
              <a:rPr lang="en-US" sz="3200" b="0" u="sng" dirty="0"/>
              <a:t> </a:t>
            </a:r>
            <a:r>
              <a:rPr lang="en-US" sz="3200" b="0" dirty="0"/>
              <a:t>like the world.</a:t>
            </a:r>
          </a:p>
          <a:p>
            <a:pPr lvl="1"/>
            <a:r>
              <a:rPr lang="en-US" sz="3200" b="0" dirty="0"/>
              <a:t>Look at how much our children </a:t>
            </a:r>
            <a:r>
              <a:rPr lang="en-US" sz="3200" b="1" u="sng" dirty="0"/>
              <a:t>speak</a:t>
            </a:r>
            <a:r>
              <a:rPr lang="en-US" sz="3200" b="0" dirty="0"/>
              <a:t> like the world.</a:t>
            </a:r>
          </a:p>
          <a:p>
            <a:pPr lvl="1"/>
            <a:r>
              <a:rPr lang="en-US" sz="3200" b="0" dirty="0"/>
              <a:t>No wonder many of our children </a:t>
            </a:r>
            <a:r>
              <a:rPr lang="en-US" sz="3200" b="1" u="sng" dirty="0"/>
              <a:t>behave</a:t>
            </a:r>
            <a:r>
              <a:rPr lang="en-US" sz="3200" b="0" dirty="0"/>
              <a:t> like the world.</a:t>
            </a:r>
          </a:p>
        </p:txBody>
      </p:sp>
      <p:pic>
        <p:nvPicPr>
          <p:cNvPr id="4" name="Picture 3" descr="images.jpg"/>
          <p:cNvPicPr>
            <a:picLocks noChangeAspect="1"/>
          </p:cNvPicPr>
          <p:nvPr/>
        </p:nvPicPr>
        <p:blipFill>
          <a:blip r:embed="rId2"/>
          <a:stretch>
            <a:fillRect/>
          </a:stretch>
        </p:blipFill>
        <p:spPr>
          <a:xfrm>
            <a:off x="6096000" y="152400"/>
            <a:ext cx="2800350" cy="162877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wipe(up)">
                                      <p:cBhvr>
                                        <p:cTn id="7" dur="500"/>
                                        <p:tgtEl>
                                          <p:spTgt spid="57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7347">
                                            <p:txEl>
                                              <p:pRg st="1" end="1"/>
                                            </p:txEl>
                                          </p:spTgt>
                                        </p:tgtEl>
                                        <p:attrNameLst>
                                          <p:attrName>style.visibility</p:attrName>
                                        </p:attrNameLst>
                                      </p:cBhvr>
                                      <p:to>
                                        <p:strVal val="visible"/>
                                      </p:to>
                                    </p:set>
                                    <p:animEffect transition="in" filter="wipe(up)">
                                      <p:cBhvr>
                                        <p:cTn id="12" dur="500"/>
                                        <p:tgtEl>
                                          <p:spTgt spid="573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7347">
                                            <p:txEl>
                                              <p:pRg st="2" end="2"/>
                                            </p:txEl>
                                          </p:spTgt>
                                        </p:tgtEl>
                                        <p:attrNameLst>
                                          <p:attrName>style.visibility</p:attrName>
                                        </p:attrNameLst>
                                      </p:cBhvr>
                                      <p:to>
                                        <p:strVal val="visible"/>
                                      </p:to>
                                    </p:set>
                                    <p:animEffect transition="in" filter="wipe(up)">
                                      <p:cBhvr>
                                        <p:cTn id="17" dur="500"/>
                                        <p:tgtEl>
                                          <p:spTgt spid="573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7347">
                                            <p:txEl>
                                              <p:pRg st="3" end="3"/>
                                            </p:txEl>
                                          </p:spTgt>
                                        </p:tgtEl>
                                        <p:attrNameLst>
                                          <p:attrName>style.visibility</p:attrName>
                                        </p:attrNameLst>
                                      </p:cBhvr>
                                      <p:to>
                                        <p:strVal val="visible"/>
                                      </p:to>
                                    </p:set>
                                    <p:animEffect transition="in" filter="wipe(up)">
                                      <p:cBhvr>
                                        <p:cTn id="22" dur="500"/>
                                        <p:tgtEl>
                                          <p:spTgt spid="573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6200" y="76200"/>
            <a:ext cx="9144000" cy="1143000"/>
          </a:xfrm>
        </p:spPr>
        <p:txBody>
          <a:bodyPr>
            <a:normAutofit/>
          </a:bodyPr>
          <a:lstStyle/>
          <a:p>
            <a:r>
              <a:rPr lang="en-US" dirty="0"/>
              <a:t>Society’s Influence </a:t>
            </a:r>
            <a:r>
              <a:rPr lang="en-US" dirty="0" smtClean="0"/>
              <a:t>on </a:t>
            </a:r>
            <a:r>
              <a:rPr lang="en-US" dirty="0"/>
              <a:t>the Lord’s Church</a:t>
            </a:r>
          </a:p>
        </p:txBody>
      </p:sp>
      <p:sp>
        <p:nvSpPr>
          <p:cNvPr id="13315" name="Rectangle 3"/>
          <p:cNvSpPr>
            <a:spLocks noGrp="1" noChangeArrowheads="1"/>
          </p:cNvSpPr>
          <p:nvPr>
            <p:ph sz="quarter" idx="1"/>
          </p:nvPr>
        </p:nvSpPr>
        <p:spPr>
          <a:xfrm>
            <a:off x="609600" y="1752600"/>
            <a:ext cx="3657600" cy="4114800"/>
          </a:xfrm>
        </p:spPr>
        <p:txBody>
          <a:bodyPr>
            <a:normAutofit/>
          </a:bodyPr>
          <a:lstStyle/>
          <a:p>
            <a:pPr marL="457200" indent="-457200"/>
            <a:r>
              <a:rPr lang="en-US" sz="3600" b="1" dirty="0"/>
              <a:t>The brutal fact is that our nation is morally decaying before our eyes.</a:t>
            </a:r>
          </a:p>
        </p:txBody>
      </p:sp>
      <p:sp>
        <p:nvSpPr>
          <p:cNvPr id="13316" name="Rectangle 4"/>
          <p:cNvSpPr>
            <a:spLocks noChangeArrowheads="1"/>
          </p:cNvSpPr>
          <p:nvPr/>
        </p:nvSpPr>
        <p:spPr bwMode="auto">
          <a:xfrm>
            <a:off x="5486400" y="2200275"/>
            <a:ext cx="2895600" cy="3446463"/>
          </a:xfrm>
          <a:prstGeom prst="rect">
            <a:avLst/>
          </a:prstGeom>
          <a:ln>
            <a:headEnd/>
            <a:tailEnd/>
          </a:ln>
        </p:spPr>
        <p:style>
          <a:lnRef idx="1">
            <a:schemeClr val="dk1"/>
          </a:lnRef>
          <a:fillRef idx="2">
            <a:schemeClr val="dk1"/>
          </a:fillRef>
          <a:effectRef idx="1">
            <a:schemeClr val="dk1"/>
          </a:effectRef>
          <a:fontRef idx="minor">
            <a:schemeClr val="dk1"/>
          </a:fontRef>
        </p:style>
        <p:txBody>
          <a:bodyPr anchor="ctr"/>
          <a:lstStyle/>
          <a:p>
            <a:pPr algn="ctr">
              <a:lnSpc>
                <a:spcPct val="90000"/>
              </a:lnSpc>
              <a:spcBef>
                <a:spcPct val="20000"/>
              </a:spcBef>
            </a:pPr>
            <a:r>
              <a:rPr lang="en-US" sz="3600" dirty="0">
                <a:latin typeface="Garamond" pitchFamily="18" charset="0"/>
              </a:rPr>
              <a:t>Righteousness exalts a nation, But sin is a disgrace to any people. Proverbs 14:34</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316">
                                            <p:bg/>
                                          </p:spTgt>
                                        </p:tgtEl>
                                        <p:attrNameLst>
                                          <p:attrName>style.visibility</p:attrName>
                                        </p:attrNameLst>
                                      </p:cBhvr>
                                      <p:to>
                                        <p:strVal val="visible"/>
                                      </p:to>
                                    </p:set>
                                    <p:animEffect transition="in" filter="wipe(down)">
                                      <p:cBhvr>
                                        <p:cTn id="7" dur="500"/>
                                        <p:tgtEl>
                                          <p:spTgt spid="13316">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3316">
                                            <p:txEl>
                                              <p:pRg st="0" end="0"/>
                                            </p:txEl>
                                          </p:spTgt>
                                        </p:tgtEl>
                                        <p:attrNameLst>
                                          <p:attrName>style.visibility</p:attrName>
                                        </p:attrNameLst>
                                      </p:cBhvr>
                                      <p:to>
                                        <p:strVal val="visible"/>
                                      </p:to>
                                    </p:set>
                                    <p:animEffect transition="in" filter="wipe(down)">
                                      <p:cBhvr>
                                        <p:cTn id="10" dur="500"/>
                                        <p:tgtEl>
                                          <p:spTgt spid="133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152400" y="76200"/>
            <a:ext cx="8991600" cy="1143000"/>
          </a:xfrm>
        </p:spPr>
        <p:txBody>
          <a:bodyPr>
            <a:normAutofit/>
          </a:bodyPr>
          <a:lstStyle/>
          <a:p>
            <a:r>
              <a:rPr lang="en-US" dirty="0"/>
              <a:t>Society’s Influence </a:t>
            </a:r>
            <a:r>
              <a:rPr lang="en-US" dirty="0" smtClean="0"/>
              <a:t>on </a:t>
            </a:r>
            <a:r>
              <a:rPr lang="en-US" dirty="0"/>
              <a:t>the Lord’s Church</a:t>
            </a:r>
          </a:p>
        </p:txBody>
      </p:sp>
      <p:sp>
        <p:nvSpPr>
          <p:cNvPr id="73731" name="Rectangle 3"/>
          <p:cNvSpPr>
            <a:spLocks noGrp="1" noChangeArrowheads="1"/>
          </p:cNvSpPr>
          <p:nvPr>
            <p:ph sz="quarter" idx="1"/>
          </p:nvPr>
        </p:nvSpPr>
        <p:spPr>
          <a:xfrm>
            <a:off x="914400" y="1828800"/>
            <a:ext cx="7467600" cy="3810000"/>
          </a:xfrm>
        </p:spPr>
        <p:txBody>
          <a:bodyPr/>
          <a:lstStyle/>
          <a:p>
            <a:pPr marL="0" indent="0">
              <a:buFontTx/>
              <a:buNone/>
            </a:pPr>
            <a:r>
              <a:rPr lang="en-US" sz="2500" b="1" dirty="0">
                <a:solidFill>
                  <a:srgbClr val="000000"/>
                </a:solidFill>
              </a:rPr>
              <a:t>I kissed a girl and I liked it</a:t>
            </a:r>
            <a:br>
              <a:rPr lang="en-US" sz="2500" b="1" dirty="0">
                <a:solidFill>
                  <a:srgbClr val="000000"/>
                </a:solidFill>
              </a:rPr>
            </a:br>
            <a:r>
              <a:rPr lang="en-US" sz="2500" b="1" dirty="0">
                <a:solidFill>
                  <a:srgbClr val="000000"/>
                </a:solidFill>
              </a:rPr>
              <a:t>The taste of her cherry </a:t>
            </a:r>
            <a:r>
              <a:rPr lang="en-US" sz="2500" b="1" dirty="0" err="1">
                <a:solidFill>
                  <a:srgbClr val="000000"/>
                </a:solidFill>
              </a:rPr>
              <a:t>chapstick</a:t>
            </a:r>
            <a:r>
              <a:rPr lang="en-US" sz="2500" b="1" dirty="0">
                <a:solidFill>
                  <a:srgbClr val="000000"/>
                </a:solidFill>
              </a:rPr>
              <a:t/>
            </a:r>
            <a:br>
              <a:rPr lang="en-US" sz="2500" b="1" dirty="0">
                <a:solidFill>
                  <a:srgbClr val="000000"/>
                </a:solidFill>
              </a:rPr>
            </a:br>
            <a:r>
              <a:rPr lang="en-US" sz="2500" b="1" dirty="0">
                <a:solidFill>
                  <a:srgbClr val="000000"/>
                </a:solidFill>
              </a:rPr>
              <a:t>I kissed a girl just to try it</a:t>
            </a:r>
            <a:br>
              <a:rPr lang="en-US" sz="2500" b="1" dirty="0">
                <a:solidFill>
                  <a:srgbClr val="000000"/>
                </a:solidFill>
              </a:rPr>
            </a:br>
            <a:r>
              <a:rPr lang="en-US" sz="2500" b="1" dirty="0">
                <a:solidFill>
                  <a:srgbClr val="000000"/>
                </a:solidFill>
              </a:rPr>
              <a:t>I hope my boyfriend don't mind it</a:t>
            </a:r>
            <a:br>
              <a:rPr lang="en-US" sz="2500" b="1" dirty="0">
                <a:solidFill>
                  <a:srgbClr val="000000"/>
                </a:solidFill>
              </a:rPr>
            </a:br>
            <a:r>
              <a:rPr lang="en-US" sz="2500" b="1" dirty="0">
                <a:solidFill>
                  <a:srgbClr val="000000"/>
                </a:solidFill>
              </a:rPr>
              <a:t>It felt so wrong</a:t>
            </a:r>
            <a:br>
              <a:rPr lang="en-US" sz="2500" b="1" dirty="0">
                <a:solidFill>
                  <a:srgbClr val="000000"/>
                </a:solidFill>
              </a:rPr>
            </a:br>
            <a:r>
              <a:rPr lang="en-US" sz="2500" b="1" dirty="0">
                <a:solidFill>
                  <a:srgbClr val="000000"/>
                </a:solidFill>
              </a:rPr>
              <a:t>It felt so right</a:t>
            </a:r>
            <a:br>
              <a:rPr lang="en-US" sz="2500" b="1" dirty="0">
                <a:solidFill>
                  <a:srgbClr val="000000"/>
                </a:solidFill>
              </a:rPr>
            </a:br>
            <a:r>
              <a:rPr lang="en-US" sz="2500" b="1" dirty="0">
                <a:solidFill>
                  <a:srgbClr val="000000"/>
                </a:solidFill>
              </a:rPr>
              <a:t>Don't mean I'm in love tonight</a:t>
            </a:r>
            <a:br>
              <a:rPr lang="en-US" sz="2500" b="1" dirty="0">
                <a:solidFill>
                  <a:srgbClr val="000000"/>
                </a:solidFill>
              </a:rPr>
            </a:br>
            <a:r>
              <a:rPr lang="en-US" sz="2500" b="1" dirty="0">
                <a:solidFill>
                  <a:srgbClr val="000000"/>
                </a:solidFill>
              </a:rPr>
              <a:t>I kissed a girl and I liked it</a:t>
            </a:r>
            <a:br>
              <a:rPr lang="en-US" sz="2500" b="1" dirty="0">
                <a:solidFill>
                  <a:srgbClr val="000000"/>
                </a:solidFill>
              </a:rPr>
            </a:br>
            <a:r>
              <a:rPr lang="en-US" sz="2500" b="1" dirty="0">
                <a:solidFill>
                  <a:srgbClr val="000000"/>
                </a:solidFill>
              </a:rPr>
              <a:t>I liked it</a:t>
            </a:r>
            <a:r>
              <a:rPr lang="en-US" sz="2500" b="1" dirty="0"/>
              <a:t> </a:t>
            </a:r>
          </a:p>
        </p:txBody>
      </p:sp>
      <p:sp>
        <p:nvSpPr>
          <p:cNvPr id="6" name="Rectangle 5"/>
          <p:cNvSpPr/>
          <p:nvPr/>
        </p:nvSpPr>
        <p:spPr>
          <a:xfrm>
            <a:off x="4267200" y="5638800"/>
            <a:ext cx="4572000" cy="978729"/>
          </a:xfrm>
          <a:prstGeom prst="rect">
            <a:avLst/>
          </a:prstGeom>
        </p:spPr>
        <p:txBody>
          <a:bodyPr>
            <a:spAutoFit/>
          </a:bodyPr>
          <a:lstStyle/>
          <a:p>
            <a:pPr>
              <a:lnSpc>
                <a:spcPct val="80000"/>
              </a:lnSpc>
            </a:pPr>
            <a:r>
              <a:rPr lang="en-US" b="1" dirty="0" smtClean="0"/>
              <a:t>Katy Perry - I Kissed A Girl lyrics</a:t>
            </a:r>
          </a:p>
          <a:p>
            <a:pPr>
              <a:lnSpc>
                <a:spcPct val="80000"/>
              </a:lnSpc>
            </a:pPr>
            <a:r>
              <a:rPr lang="en-US" dirty="0" smtClean="0"/>
              <a:t>Artist: </a:t>
            </a:r>
            <a:r>
              <a:rPr lang="en-US" b="1" dirty="0" smtClean="0">
                <a:hlinkClick r:id="rId4" tooltip="Katy Perry lyrics"/>
              </a:rPr>
              <a:t>Katy Perry lyrics</a:t>
            </a:r>
            <a:r>
              <a:rPr lang="en-US" dirty="0" smtClean="0"/>
              <a:t/>
            </a:r>
            <a:br>
              <a:rPr lang="en-US" dirty="0" smtClean="0"/>
            </a:br>
            <a:r>
              <a:rPr lang="en-US" dirty="0" smtClean="0"/>
              <a:t>Album: </a:t>
            </a:r>
            <a:r>
              <a:rPr lang="en-US" b="1" dirty="0" smtClean="0">
                <a:hlinkClick r:id="rId5" tooltip="Katy Perry Other lyrics"/>
              </a:rPr>
              <a:t>Other Song Lyrics</a:t>
            </a:r>
            <a:r>
              <a:rPr lang="en-US" dirty="0" smtClean="0"/>
              <a:t/>
            </a:r>
            <a:br>
              <a:rPr lang="en-US" dirty="0" smtClean="0"/>
            </a:br>
            <a:r>
              <a:rPr lang="en-US" dirty="0" smtClean="0"/>
              <a:t>Title: I Kissed A Girl</a:t>
            </a:r>
            <a:endParaRPr lang="en-US" dirty="0"/>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0" y="274638"/>
            <a:ext cx="9144000" cy="1143000"/>
          </a:xfrm>
        </p:spPr>
        <p:txBody>
          <a:bodyPr>
            <a:normAutofit/>
          </a:bodyPr>
          <a:lstStyle/>
          <a:p>
            <a:r>
              <a:rPr lang="en-US" dirty="0"/>
              <a:t>Society’s Influence </a:t>
            </a:r>
            <a:r>
              <a:rPr lang="en-US" dirty="0" smtClean="0"/>
              <a:t>on </a:t>
            </a:r>
            <a:r>
              <a:rPr lang="en-US" dirty="0"/>
              <a:t>the Lord’s Church</a:t>
            </a:r>
          </a:p>
        </p:txBody>
      </p:sp>
      <p:sp>
        <p:nvSpPr>
          <p:cNvPr id="70659" name="Rectangle 3"/>
          <p:cNvSpPr>
            <a:spLocks noGrp="1" noChangeArrowheads="1"/>
          </p:cNvSpPr>
          <p:nvPr>
            <p:ph sz="quarter" idx="1"/>
          </p:nvPr>
        </p:nvSpPr>
        <p:spPr>
          <a:xfrm>
            <a:off x="609600" y="1752600"/>
            <a:ext cx="3657600" cy="4114800"/>
          </a:xfrm>
        </p:spPr>
        <p:txBody>
          <a:bodyPr>
            <a:normAutofit/>
          </a:bodyPr>
          <a:lstStyle/>
          <a:p>
            <a:pPr marL="457200" indent="-457200"/>
            <a:r>
              <a:rPr lang="en-US" sz="3600" b="1" dirty="0"/>
              <a:t>The brutal fact is that our nation is morally decaying before our eyes.</a:t>
            </a:r>
          </a:p>
        </p:txBody>
      </p:sp>
      <p:sp>
        <p:nvSpPr>
          <p:cNvPr id="70661" name="Rectangle 5"/>
          <p:cNvSpPr>
            <a:spLocks noChangeArrowheads="1"/>
          </p:cNvSpPr>
          <p:nvPr/>
        </p:nvSpPr>
        <p:spPr bwMode="auto">
          <a:xfrm>
            <a:off x="5410200" y="2133600"/>
            <a:ext cx="2895600" cy="3446463"/>
          </a:xfrm>
          <a:prstGeom prst="rect">
            <a:avLst/>
          </a:prstGeom>
          <a:ln>
            <a:headEnd/>
            <a:tailEnd/>
          </a:ln>
        </p:spPr>
        <p:style>
          <a:lnRef idx="1">
            <a:schemeClr val="dk1"/>
          </a:lnRef>
          <a:fillRef idx="2">
            <a:schemeClr val="dk1"/>
          </a:fillRef>
          <a:effectRef idx="1">
            <a:schemeClr val="dk1"/>
          </a:effectRef>
          <a:fontRef idx="minor">
            <a:schemeClr val="dk1"/>
          </a:fontRef>
        </p:style>
        <p:txBody>
          <a:bodyPr anchor="ctr"/>
          <a:lstStyle/>
          <a:p>
            <a:pPr algn="ctr">
              <a:lnSpc>
                <a:spcPct val="90000"/>
              </a:lnSpc>
              <a:spcBef>
                <a:spcPct val="20000"/>
              </a:spcBef>
            </a:pPr>
            <a:r>
              <a:rPr lang="en-US" sz="2400" dirty="0">
                <a:latin typeface="Garamond" pitchFamily="18" charset="0"/>
              </a:rPr>
              <a:t>“Why then has this people… Turned away in continual apostasy? They hold fast to deceit, They refuse to return….And they did not know how to blush.</a:t>
            </a:r>
            <a:br>
              <a:rPr lang="en-US" sz="2400" dirty="0">
                <a:latin typeface="Garamond" pitchFamily="18" charset="0"/>
              </a:rPr>
            </a:br>
            <a:r>
              <a:rPr lang="en-US" sz="2400" dirty="0">
                <a:latin typeface="Garamond" pitchFamily="18" charset="0"/>
              </a:rPr>
              <a:t>Jeremiah 8:5,12</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0661">
                                            <p:bg/>
                                          </p:spTgt>
                                        </p:tgtEl>
                                        <p:attrNameLst>
                                          <p:attrName>style.visibility</p:attrName>
                                        </p:attrNameLst>
                                      </p:cBhvr>
                                      <p:to>
                                        <p:strVal val="visible"/>
                                      </p:to>
                                    </p:set>
                                    <p:animEffect transition="in" filter="wipe(down)">
                                      <p:cBhvr>
                                        <p:cTn id="7" dur="500"/>
                                        <p:tgtEl>
                                          <p:spTgt spid="70661">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0661">
                                            <p:txEl>
                                              <p:pRg st="0" end="0"/>
                                            </p:txEl>
                                          </p:spTgt>
                                        </p:tgtEl>
                                        <p:attrNameLst>
                                          <p:attrName>style.visibility</p:attrName>
                                        </p:attrNameLst>
                                      </p:cBhvr>
                                      <p:to>
                                        <p:strVal val="visible"/>
                                      </p:to>
                                    </p:set>
                                    <p:animEffect transition="in" filter="wipe(down)">
                                      <p:cBhvr>
                                        <p:cTn id="10" dur="500"/>
                                        <p:tgtEl>
                                          <p:spTgt spid="7066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1" grpId="0"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0" y="274638"/>
            <a:ext cx="9144000" cy="1143000"/>
          </a:xfrm>
        </p:spPr>
        <p:txBody>
          <a:bodyPr>
            <a:normAutofit/>
          </a:bodyPr>
          <a:lstStyle/>
          <a:p>
            <a:r>
              <a:rPr lang="en-US" dirty="0"/>
              <a:t>Society’s Influence </a:t>
            </a:r>
            <a:r>
              <a:rPr lang="en-US" dirty="0" smtClean="0"/>
              <a:t>on </a:t>
            </a:r>
            <a:r>
              <a:rPr lang="en-US" dirty="0"/>
              <a:t>the Lord’s Church</a:t>
            </a:r>
          </a:p>
        </p:txBody>
      </p:sp>
      <p:sp>
        <p:nvSpPr>
          <p:cNvPr id="62467" name="Rectangle 3"/>
          <p:cNvSpPr>
            <a:spLocks noGrp="1" noChangeArrowheads="1"/>
          </p:cNvSpPr>
          <p:nvPr>
            <p:ph sz="quarter" idx="1"/>
          </p:nvPr>
        </p:nvSpPr>
        <p:spPr>
          <a:xfrm>
            <a:off x="609600" y="1752600"/>
            <a:ext cx="3657600" cy="4114800"/>
          </a:xfrm>
        </p:spPr>
        <p:txBody>
          <a:bodyPr>
            <a:normAutofit/>
          </a:bodyPr>
          <a:lstStyle/>
          <a:p>
            <a:pPr marL="457200" indent="-457200"/>
            <a:r>
              <a:rPr lang="en-US" sz="3600" b="1" dirty="0"/>
              <a:t>We are a nation who has stopped fearing the Lord and His consequences.</a:t>
            </a:r>
          </a:p>
        </p:txBody>
      </p:sp>
      <p:sp>
        <p:nvSpPr>
          <p:cNvPr id="62468" name="Rectangle 4"/>
          <p:cNvSpPr>
            <a:spLocks noChangeArrowheads="1"/>
          </p:cNvSpPr>
          <p:nvPr/>
        </p:nvSpPr>
        <p:spPr bwMode="auto">
          <a:xfrm>
            <a:off x="5410200" y="2133600"/>
            <a:ext cx="2895600" cy="3446463"/>
          </a:xfrm>
          <a:prstGeom prst="rect">
            <a:avLst/>
          </a:prstGeom>
          <a:ln>
            <a:headEnd/>
            <a:tailEnd/>
          </a:ln>
        </p:spPr>
        <p:style>
          <a:lnRef idx="1">
            <a:schemeClr val="dk1"/>
          </a:lnRef>
          <a:fillRef idx="2">
            <a:schemeClr val="dk1"/>
          </a:fillRef>
          <a:effectRef idx="1">
            <a:schemeClr val="dk1"/>
          </a:effectRef>
          <a:fontRef idx="minor">
            <a:schemeClr val="dk1"/>
          </a:fontRef>
        </p:style>
        <p:txBody>
          <a:bodyPr anchor="ctr"/>
          <a:lstStyle/>
          <a:p>
            <a:pPr algn="ctr">
              <a:lnSpc>
                <a:spcPct val="90000"/>
              </a:lnSpc>
              <a:spcBef>
                <a:spcPct val="20000"/>
              </a:spcBef>
            </a:pPr>
            <a:r>
              <a:rPr lang="en-US" sz="3000" dirty="0">
                <a:latin typeface="Garamond" pitchFamily="18" charset="0"/>
              </a:rPr>
              <a:t>The </a:t>
            </a:r>
            <a:r>
              <a:rPr lang="en-US" sz="3000" b="1" dirty="0">
                <a:latin typeface="Garamond" pitchFamily="18" charset="0"/>
              </a:rPr>
              <a:t>fear of the Lord</a:t>
            </a:r>
            <a:r>
              <a:rPr lang="en-US" sz="3000" dirty="0">
                <a:latin typeface="Garamond" pitchFamily="18" charset="0"/>
              </a:rPr>
              <a:t> is the beginning of knowledge; Fools despise wisdom and instruction. </a:t>
            </a:r>
            <a:br>
              <a:rPr lang="en-US" sz="3000" dirty="0">
                <a:latin typeface="Garamond" pitchFamily="18" charset="0"/>
              </a:rPr>
            </a:br>
            <a:r>
              <a:rPr lang="en-US" sz="3000" dirty="0">
                <a:latin typeface="Garamond" pitchFamily="18" charset="0"/>
              </a:rPr>
              <a:t>Proverbs 1:7</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2468">
                                            <p:bg/>
                                          </p:spTgt>
                                        </p:tgtEl>
                                        <p:attrNameLst>
                                          <p:attrName>style.visibility</p:attrName>
                                        </p:attrNameLst>
                                      </p:cBhvr>
                                      <p:to>
                                        <p:strVal val="visible"/>
                                      </p:to>
                                    </p:set>
                                    <p:animEffect transition="in" filter="wipe(down)">
                                      <p:cBhvr>
                                        <p:cTn id="7" dur="500"/>
                                        <p:tgtEl>
                                          <p:spTgt spid="62468">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2468">
                                            <p:txEl>
                                              <p:pRg st="0" end="0"/>
                                            </p:txEl>
                                          </p:spTgt>
                                        </p:tgtEl>
                                        <p:attrNameLst>
                                          <p:attrName>style.visibility</p:attrName>
                                        </p:attrNameLst>
                                      </p:cBhvr>
                                      <p:to>
                                        <p:strVal val="visible"/>
                                      </p:to>
                                    </p:set>
                                    <p:animEffect transition="in" filter="wipe(down)">
                                      <p:cBhvr>
                                        <p:cTn id="10" dur="500"/>
                                        <p:tgtEl>
                                          <p:spTgt spid="6246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8" grpId="0" build="allAtOnce"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0" y="76200"/>
            <a:ext cx="9144000" cy="1143000"/>
          </a:xfrm>
        </p:spPr>
        <p:txBody>
          <a:bodyPr>
            <a:normAutofit/>
          </a:bodyPr>
          <a:lstStyle/>
          <a:p>
            <a:r>
              <a:rPr lang="en-US" dirty="0"/>
              <a:t>Society’s Influence </a:t>
            </a:r>
            <a:r>
              <a:rPr lang="en-US" dirty="0" smtClean="0"/>
              <a:t>on </a:t>
            </a:r>
            <a:r>
              <a:rPr lang="en-US" dirty="0"/>
              <a:t>the Lord’s Church</a:t>
            </a:r>
          </a:p>
        </p:txBody>
      </p:sp>
      <p:sp>
        <p:nvSpPr>
          <p:cNvPr id="71683" name="Rectangle 3"/>
          <p:cNvSpPr>
            <a:spLocks noGrp="1" noChangeArrowheads="1"/>
          </p:cNvSpPr>
          <p:nvPr>
            <p:ph sz="quarter" idx="1"/>
          </p:nvPr>
        </p:nvSpPr>
        <p:spPr>
          <a:xfrm>
            <a:off x="609600" y="1752600"/>
            <a:ext cx="3657600" cy="4114800"/>
          </a:xfrm>
        </p:spPr>
        <p:txBody>
          <a:bodyPr>
            <a:normAutofit/>
          </a:bodyPr>
          <a:lstStyle/>
          <a:p>
            <a:pPr marL="457200" indent="-457200"/>
            <a:r>
              <a:rPr lang="en-US" sz="3600" b="1" dirty="0"/>
              <a:t>We are a nation who has stopped fearing the Lord and His consequences.</a:t>
            </a:r>
          </a:p>
        </p:txBody>
      </p:sp>
      <p:sp>
        <p:nvSpPr>
          <p:cNvPr id="71685" name="Rectangle 5"/>
          <p:cNvSpPr>
            <a:spLocks noChangeArrowheads="1"/>
          </p:cNvSpPr>
          <p:nvPr/>
        </p:nvSpPr>
        <p:spPr bwMode="auto">
          <a:xfrm>
            <a:off x="5410200" y="2133600"/>
            <a:ext cx="2895600" cy="3446463"/>
          </a:xfrm>
          <a:prstGeom prst="rect">
            <a:avLst/>
          </a:prstGeom>
          <a:ln>
            <a:headEnd/>
            <a:tailEnd/>
          </a:ln>
        </p:spPr>
        <p:style>
          <a:lnRef idx="1">
            <a:schemeClr val="dk1"/>
          </a:lnRef>
          <a:fillRef idx="2">
            <a:schemeClr val="dk1"/>
          </a:fillRef>
          <a:effectRef idx="1">
            <a:schemeClr val="dk1"/>
          </a:effectRef>
          <a:fontRef idx="minor">
            <a:schemeClr val="dk1"/>
          </a:fontRef>
        </p:style>
        <p:txBody>
          <a:bodyPr anchor="ctr"/>
          <a:lstStyle/>
          <a:p>
            <a:pPr algn="ctr">
              <a:lnSpc>
                <a:spcPct val="90000"/>
              </a:lnSpc>
              <a:spcBef>
                <a:spcPct val="20000"/>
              </a:spcBef>
            </a:pPr>
            <a:r>
              <a:rPr lang="en-US" sz="2800" dirty="0">
                <a:latin typeface="Garamond" pitchFamily="18" charset="0"/>
              </a:rPr>
              <a:t>For if we go on sinning willfully after receiving the knowledge of the truth…. It is a </a:t>
            </a:r>
            <a:r>
              <a:rPr lang="en-US" sz="2800" b="1" dirty="0">
                <a:latin typeface="Garamond" pitchFamily="18" charset="0"/>
              </a:rPr>
              <a:t>terrifying</a:t>
            </a:r>
            <a:r>
              <a:rPr lang="en-US" sz="2800" dirty="0">
                <a:latin typeface="Garamond" pitchFamily="18" charset="0"/>
              </a:rPr>
              <a:t> thing to fall into the hands of the living God.</a:t>
            </a:r>
            <a:br>
              <a:rPr lang="en-US" sz="2800" dirty="0">
                <a:latin typeface="Garamond" pitchFamily="18" charset="0"/>
              </a:rPr>
            </a:br>
            <a:r>
              <a:rPr lang="en-US" sz="2800" dirty="0">
                <a:latin typeface="Garamond" pitchFamily="18" charset="0"/>
              </a:rPr>
              <a:t>Hebrews 10:26, 31</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1685">
                                            <p:bg/>
                                          </p:spTgt>
                                        </p:tgtEl>
                                        <p:attrNameLst>
                                          <p:attrName>style.visibility</p:attrName>
                                        </p:attrNameLst>
                                      </p:cBhvr>
                                      <p:to>
                                        <p:strVal val="visible"/>
                                      </p:to>
                                    </p:set>
                                    <p:animEffect transition="in" filter="wipe(down)">
                                      <p:cBhvr>
                                        <p:cTn id="7" dur="500"/>
                                        <p:tgtEl>
                                          <p:spTgt spid="71685">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1685">
                                            <p:txEl>
                                              <p:pRg st="0" end="0"/>
                                            </p:txEl>
                                          </p:spTgt>
                                        </p:tgtEl>
                                        <p:attrNameLst>
                                          <p:attrName>style.visibility</p:attrName>
                                        </p:attrNameLst>
                                      </p:cBhvr>
                                      <p:to>
                                        <p:strVal val="visible"/>
                                      </p:to>
                                    </p:set>
                                    <p:animEffect transition="in" filter="wipe(down)">
                                      <p:cBhvr>
                                        <p:cTn id="10" dur="500"/>
                                        <p:tgtEl>
                                          <p:spTgt spid="7168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5" grpId="0" build="allAtOnce" animBg="1"/>
    </p:bldLst>
  </p:timing>
</p:sld>
</file>

<file path=ppt/theme/_rels/theme4.xml.rels><?xml version="1.0" encoding="UTF-8" standalone="yes"?>
<Relationships xmlns="http://schemas.openxmlformats.org/package/2006/relationships"><Relationship Id="rId1" Type="http://schemas.openxmlformats.org/officeDocument/2006/relationships/image" Target="../media/image6.jpeg"/></Relationships>
</file>

<file path=ppt/theme/theme1.xml><?xml version="1.0" encoding="utf-8"?>
<a:theme xmlns:a="http://schemas.openxmlformats.org/drawingml/2006/main" name="1_Sermon 2008">
  <a:themeElements>
    <a:clrScheme name="1_Sermon 2008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1_Sermon 2008">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ermon 2008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1_Sermon 2008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1_Sermon 2008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1_Sermon 2008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1_Sermon 2008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1_Sermon 2008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_Sermon 2008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_Sermon 2008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1_Sermon 2008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_Sermon 2008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Teaching Our Children Purity</Template>
  <TotalTime>4380</TotalTime>
  <Words>873</Words>
  <Application>Microsoft Office PowerPoint</Application>
  <PresentationFormat>On-screen Show (4:3)</PresentationFormat>
  <Paragraphs>69</Paragraphs>
  <Slides>20</Slides>
  <Notes>1</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20</vt:i4>
      </vt:variant>
    </vt:vector>
  </HeadingPairs>
  <TitlesOfParts>
    <vt:vector size="29" baseType="lpstr">
      <vt:lpstr>Arial</vt:lpstr>
      <vt:lpstr>Harrington</vt:lpstr>
      <vt:lpstr>Times New Roman</vt:lpstr>
      <vt:lpstr>Wingdings</vt:lpstr>
      <vt:lpstr>Garamond</vt:lpstr>
      <vt:lpstr>1_Sermon 2008</vt:lpstr>
      <vt:lpstr>Custom Design</vt:lpstr>
      <vt:lpstr>1_Custom Design</vt:lpstr>
      <vt:lpstr>Equity</vt:lpstr>
      <vt:lpstr>Slide 1</vt:lpstr>
      <vt:lpstr>Keeping Your Heart</vt:lpstr>
      <vt:lpstr>Teaching Purity  For Our Families…</vt:lpstr>
      <vt:lpstr>Introduction</vt:lpstr>
      <vt:lpstr>Society’s Influence on the Lord’s Church</vt:lpstr>
      <vt:lpstr>Society’s Influence on the Lord’s Church</vt:lpstr>
      <vt:lpstr>Society’s Influence on the Lord’s Church</vt:lpstr>
      <vt:lpstr>Society’s Influence on the Lord’s Church</vt:lpstr>
      <vt:lpstr>Society’s Influence on the Lord’s Church</vt:lpstr>
      <vt:lpstr>Society’s Influence on the Lord’s Church</vt:lpstr>
      <vt:lpstr>Society’s Influence on the Lord’s Church</vt:lpstr>
      <vt:lpstr>Society’s Influence on the Lord’s Church</vt:lpstr>
      <vt:lpstr>Society’s Influence on the Lord’s Church</vt:lpstr>
      <vt:lpstr>Society’s Influence on the Lord’s Church</vt:lpstr>
      <vt:lpstr>What Can We Do To Make The Necessary Changes?</vt:lpstr>
      <vt:lpstr>What Can We Do To Make The Necessary Changes?</vt:lpstr>
      <vt:lpstr>What Can We Do To Make The Necessary Changes?</vt:lpstr>
      <vt:lpstr>Conclusion</vt:lpstr>
      <vt:lpstr>Guard Your Heart!</vt:lpstr>
      <vt:lpstr>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Purity  to Our Children</dc:title>
  <dc:creator>Mitch Davis</dc:creator>
  <cp:lastModifiedBy>DELL</cp:lastModifiedBy>
  <cp:revision>23</cp:revision>
  <dcterms:created xsi:type="dcterms:W3CDTF">2008-06-15T20:00:33Z</dcterms:created>
  <dcterms:modified xsi:type="dcterms:W3CDTF">2017-08-27T03:11:59Z</dcterms:modified>
</cp:coreProperties>
</file>