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60" r:id="rId3"/>
    <p:sldId id="257" r:id="rId4"/>
    <p:sldId id="256" r:id="rId5"/>
    <p:sldId id="262" r:id="rId6"/>
    <p:sldId id="263" r:id="rId7"/>
    <p:sldId id="264" r:id="rId8"/>
  </p:sldIdLst>
  <p:sldSz cx="9144000" cy="6858000" type="screen4x3"/>
  <p:notesSz cx="6858000" cy="9144000"/>
  <p:embeddedFontLst>
    <p:embeddedFont>
      <p:font typeface="Papyrus" pitchFamily="66" charset="0"/>
      <p:regular r:id="rId9"/>
    </p:embeddedFont>
    <p:embeddedFont>
      <p:font typeface="Calibri Light" pitchFamily="34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73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6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39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69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91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99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34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72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4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35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8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465F4-79F6-460E-859B-1B81A7746FC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A6E9-262E-452D-9816-2A1EAD31F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00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xmlns="" id="{59F3325A-8FB4-4745-83E1-5823E124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CBA2A-6295-4C68-B5FF-59F926AEB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61887"/>
            <a:ext cx="7772400" cy="238506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Fundamentals &amp; Fallacies of </a:t>
            </a:r>
            <a:br>
              <a:rPr lang="en-US" sz="4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</a:br>
            <a:r>
              <a:rPr lang="en-US" sz="88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ISLAM</a:t>
            </a:r>
            <a:endParaRPr lang="en-US" sz="48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B53325-3558-43C4-A459-4381AD100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6285297"/>
            <a:ext cx="7772400" cy="4408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1 Thessalonians 5:21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Papyrus" panose="03070502060502030205" pitchFamily="66" charset="0"/>
                <a:sym typeface="Wingdings" panose="05000000000000000000" pitchFamily="2" charset="2"/>
              </a:rPr>
              <a:t>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1 John 4:1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Papyrus" panose="03070502060502030205" pitchFamily="66" charset="0"/>
                <a:sym typeface="Wingdings" panose="05000000000000000000" pitchFamily="2" charset="2"/>
              </a:rPr>
              <a:t> 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Papyrus" panose="03070502060502030205" pitchFamily="66" charset="0"/>
              </a:rPr>
              <a:t> 1 Corinthians 9:22</a:t>
            </a:r>
          </a:p>
        </p:txBody>
      </p:sp>
    </p:spTree>
    <p:extLst>
      <p:ext uri="{BB962C8B-B14F-4D97-AF65-F5344CB8AC3E}">
        <p14:creationId xmlns:p14="http://schemas.microsoft.com/office/powerpoint/2010/main" xmlns="" val="98119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slam clipart">
            <a:extLst>
              <a:ext uri="{FF2B5EF4-FFF2-40B4-BE49-F238E27FC236}">
                <a16:creationId xmlns:a16="http://schemas.microsoft.com/office/drawing/2014/main" xmlns="" id="{C8EFC9F3-C769-4305-ACEA-5086D7A4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"/>
            <a:ext cx="9677400" cy="69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C48A-6BD4-4867-BF4C-491DF268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7924800" cy="1358901"/>
          </a:xfrm>
        </p:spPr>
        <p:txBody>
          <a:bodyPr/>
          <a:lstStyle/>
          <a:p>
            <a:r>
              <a:rPr lang="en-US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Origin of Islam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8FC74-9281-4FD8-A13C-2F666FB8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4" y="1066800"/>
            <a:ext cx="7946736" cy="5541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Founded by Muhammad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(570-632 AD)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anose="02080502050505020702" pitchFamily="18" charset="0"/>
            </a:endParaRPr>
          </a:p>
          <a:p>
            <a:pPr marL="9144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Born in Mecca in 570 A.D.</a:t>
            </a:r>
          </a:p>
          <a:p>
            <a:pPr marL="9144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Married Kadijah at the age of 25</a:t>
            </a:r>
          </a:p>
          <a:p>
            <a:pPr marL="9144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Began visiting Mt. Hira at age 40</a:t>
            </a:r>
          </a:p>
          <a:p>
            <a:pPr marL="9144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Claims to have received revelations from Gabriel, which he then shared orally.</a:t>
            </a:r>
          </a:p>
          <a:p>
            <a:pPr marL="863600" lvl="1" indent="0">
              <a:buNone/>
            </a:pP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NOTE:  After his death, his disciples wrote down what Muhammad said to form the Quran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00150" indent="-404813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Rejected in Mecca, Muhammad and his followers fled to Medina in 622 A.D.</a:t>
            </a:r>
          </a:p>
          <a:p>
            <a:pPr marL="1139825" lvl="1" indent="0">
              <a:buNone/>
            </a:pP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NOTE: This event, known as the Hijra marks the beginning of the Muslim Era.</a:t>
            </a:r>
          </a:p>
        </p:txBody>
      </p:sp>
    </p:spTree>
    <p:extLst>
      <p:ext uri="{BB962C8B-B14F-4D97-AF65-F5344CB8AC3E}">
        <p14:creationId xmlns:p14="http://schemas.microsoft.com/office/powerpoint/2010/main" xmlns="" val="11033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674BD-F4BE-4B05-9BAD-CB3E1440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D0DCB4-4198-4C19-988D-7569B5EFE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mecca map clipart">
            <a:extLst>
              <a:ext uri="{FF2B5EF4-FFF2-40B4-BE49-F238E27FC236}">
                <a16:creationId xmlns:a16="http://schemas.microsoft.com/office/drawing/2014/main" xmlns="" id="{99F5DDBB-BB38-4BA8-932A-5308B646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1726"/>
            <a:ext cx="9133464" cy="89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294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CBA2A-6295-4C68-B5FF-59F926AEB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0203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apyrus" panose="03070502060502030205" pitchFamily="66" charset="0"/>
              </a:rPr>
              <a:t>Fundamentals &amp; Fallacies of </a:t>
            </a:r>
            <a:br>
              <a:rPr lang="en-US" dirty="0">
                <a:latin typeface="Papyrus" panose="03070502060502030205" pitchFamily="66" charset="0"/>
              </a:rPr>
            </a:br>
            <a:r>
              <a:rPr lang="en-US" sz="10700" b="1" dirty="0">
                <a:latin typeface="Papyrus" panose="03070502060502030205" pitchFamily="66" charset="0"/>
              </a:rPr>
              <a:t>ISLAM</a:t>
            </a:r>
            <a:endParaRPr lang="en-US" b="1" dirty="0">
              <a:latin typeface="Papyrus" panose="03070502060502030205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B53325-3558-43C4-A459-4381AD100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ecca mosque">
            <a:extLst>
              <a:ext uri="{FF2B5EF4-FFF2-40B4-BE49-F238E27FC236}">
                <a16:creationId xmlns:a16="http://schemas.microsoft.com/office/drawing/2014/main" xmlns="" id="{88E96A7C-7715-43CE-9595-B15AA322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77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slam clipart">
            <a:extLst>
              <a:ext uri="{FF2B5EF4-FFF2-40B4-BE49-F238E27FC236}">
                <a16:creationId xmlns:a16="http://schemas.microsoft.com/office/drawing/2014/main" xmlns="" id="{C8EFC9F3-C769-4305-ACEA-5086D7A4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67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C48A-6BD4-4867-BF4C-491DF268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85750"/>
            <a:ext cx="7924800" cy="1358901"/>
          </a:xfrm>
        </p:spPr>
        <p:txBody>
          <a:bodyPr/>
          <a:lstStyle/>
          <a:p>
            <a:r>
              <a:rPr lang="en-US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Fundamental Beliefs of Islam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8FC74-9281-4FD8-A13C-2F666FB8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723" y="1259609"/>
            <a:ext cx="7312927" cy="4927600"/>
          </a:xfrm>
        </p:spPr>
        <p:txBody>
          <a:bodyPr>
            <a:normAutofit/>
          </a:bodyPr>
          <a:lstStyle/>
          <a:p>
            <a:pPr marL="520700" indent="-4064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God but Allah 	                    and Muhammad is his prophet”</a:t>
            </a:r>
          </a:p>
          <a:p>
            <a:pPr marL="520700" indent="-4064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Quran is the perfect completion of God’s revelation in the Arabic language</a:t>
            </a:r>
          </a:p>
          <a:p>
            <a:pPr marL="520700" indent="-4064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Oral traditions of Muhammad (known as “Sunnah”) are also authoritative. </a:t>
            </a:r>
          </a:p>
        </p:txBody>
      </p:sp>
      <p:pic>
        <p:nvPicPr>
          <p:cNvPr id="5" name="Picture 4" descr="Image result for shahada transparent">
            <a:extLst>
              <a:ext uri="{FF2B5EF4-FFF2-40B4-BE49-F238E27FC236}">
                <a16:creationId xmlns:a16="http://schemas.microsoft.com/office/drawing/2014/main" xmlns="" id="{BA2EF8D4-FCA7-4E92-8304-71A8163C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664" y="4562379"/>
            <a:ext cx="2971800" cy="162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64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slam clipart">
            <a:extLst>
              <a:ext uri="{FF2B5EF4-FFF2-40B4-BE49-F238E27FC236}">
                <a16:creationId xmlns:a16="http://schemas.microsoft.com/office/drawing/2014/main" xmlns="" id="{C8EFC9F3-C769-4305-ACEA-5086D7A4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67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C48A-6BD4-4867-BF4C-491DF268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85750"/>
            <a:ext cx="7924800" cy="1129785"/>
          </a:xfrm>
        </p:spPr>
        <p:txBody>
          <a:bodyPr/>
          <a:lstStyle/>
          <a:p>
            <a:r>
              <a:rPr lang="en-US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Basic Practices of Islam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8FC74-9281-4FD8-A13C-2F666FB8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5" y="1415535"/>
            <a:ext cx="7587591" cy="4927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Five Pillars of Islam</a:t>
            </a:r>
          </a:p>
          <a:p>
            <a:pPr marL="12573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Confession of Faith (shahada)</a:t>
            </a:r>
          </a:p>
          <a:p>
            <a:pPr marL="12573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Prayer (salat)</a:t>
            </a:r>
          </a:p>
          <a:p>
            <a:pPr marL="12573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 (zakat)</a:t>
            </a:r>
          </a:p>
          <a:p>
            <a:pPr marL="12573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Fasting during Ramadan (sawm)</a:t>
            </a:r>
          </a:p>
          <a:p>
            <a:pPr marL="1257300" indent="-508000">
              <a:buFont typeface="Wingdings" panose="05000000000000000000" pitchFamily="2" charset="2"/>
              <a:buChar char="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Pilgrimage to Mecca (hajj)</a:t>
            </a:r>
          </a:p>
        </p:txBody>
      </p:sp>
      <p:pic>
        <p:nvPicPr>
          <p:cNvPr id="5" name="Picture 4" descr="Image result for shahada transparent">
            <a:extLst>
              <a:ext uri="{FF2B5EF4-FFF2-40B4-BE49-F238E27FC236}">
                <a16:creationId xmlns:a16="http://schemas.microsoft.com/office/drawing/2014/main" xmlns="" id="{BA2EF8D4-FCA7-4E92-8304-71A8163C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4538" y="5084288"/>
            <a:ext cx="2402762" cy="13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09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slam clipart">
            <a:extLst>
              <a:ext uri="{FF2B5EF4-FFF2-40B4-BE49-F238E27FC236}">
                <a16:creationId xmlns:a16="http://schemas.microsoft.com/office/drawing/2014/main" xmlns="" id="{C8EFC9F3-C769-4305-ACEA-5086D7A4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67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9C48A-6BD4-4867-BF4C-491DF268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62" y="285750"/>
            <a:ext cx="7520138" cy="1129785"/>
          </a:xfrm>
        </p:spPr>
        <p:txBody>
          <a:bodyPr/>
          <a:lstStyle/>
          <a:p>
            <a:r>
              <a:rPr lang="en-US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Fallacies of Islam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8FC74-9281-4FD8-A13C-2F666FB8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554" y="1163782"/>
            <a:ext cx="7064943" cy="51793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Its concept of the Nature and Name of God</a:t>
            </a:r>
          </a:p>
          <a:p>
            <a:pPr marL="692150" lvl="1" indent="-525463">
              <a:buFont typeface="Wingdings" panose="05000000000000000000" pitchFamily="2" charset="2"/>
              <a:buChar char="&amp;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Amos 5:8; Deut. 6:4; John 10:30 </a:t>
            </a:r>
          </a:p>
          <a:p>
            <a:pPr marL="0" lvl="1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Its acceptance of Muhammad as a Prophet</a:t>
            </a:r>
          </a:p>
          <a:p>
            <a:pPr marL="692150" lvl="1" indent="-525463">
              <a:buFont typeface="Wingdings" panose="05000000000000000000" pitchFamily="2" charset="2"/>
              <a:buChar char="&amp;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Deut. 18:19; 13:1-3; John 3:2</a:t>
            </a:r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Its acceptance of the Quran as Inspired</a:t>
            </a:r>
          </a:p>
          <a:p>
            <a:pPr lvl="1" indent="-519113">
              <a:buFont typeface="Wingdings" panose="05000000000000000000" pitchFamily="2" charset="2"/>
              <a:buChar char="&amp;"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Quran 10:38; John 16:5-16; Mark 16:20; Hebrews 2:3; 2 Timothy 3:16</a:t>
            </a:r>
          </a:p>
          <a:p>
            <a:pPr marL="682625" indent="-173038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Its reliance on human traditions</a:t>
            </a:r>
          </a:p>
          <a:p>
            <a:pPr marL="798513" lvl="1" indent="-288925">
              <a:buFont typeface="Wingdings" panose="05000000000000000000" pitchFamily="2" charset="2"/>
              <a:buChar char="&amp;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7:9; Colossians 2:8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indent="-173038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Its spread through violence (Jihad)</a:t>
            </a:r>
          </a:p>
          <a:p>
            <a:pPr marL="682625" lvl="1" indent="-173038">
              <a:buFont typeface="Wingdings" panose="05000000000000000000" pitchFamily="2" charset="2"/>
              <a:buChar char="&amp;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Compare Quran 9:5 with Isaiah 2:2-4; 9:7 </a:t>
            </a:r>
          </a:p>
        </p:txBody>
      </p:sp>
    </p:spTree>
    <p:extLst>
      <p:ext uri="{BB962C8B-B14F-4D97-AF65-F5344CB8AC3E}">
        <p14:creationId xmlns:p14="http://schemas.microsoft.com/office/powerpoint/2010/main" xmlns="" val="7845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246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Papyrus</vt:lpstr>
      <vt:lpstr>Wingdings</vt:lpstr>
      <vt:lpstr>Poor Richard</vt:lpstr>
      <vt:lpstr>Times New Roman</vt:lpstr>
      <vt:lpstr>Calibri Light</vt:lpstr>
      <vt:lpstr>Calibri</vt:lpstr>
      <vt:lpstr>Office Theme</vt:lpstr>
      <vt:lpstr>Fundamentals &amp; Fallacies of  ISLAM</vt:lpstr>
      <vt:lpstr>Origin of Islam</vt:lpstr>
      <vt:lpstr>Slide 3</vt:lpstr>
      <vt:lpstr>Fundamentals &amp; Fallacies of  ISLAM</vt:lpstr>
      <vt:lpstr>Fundamental Beliefs of Islam</vt:lpstr>
      <vt:lpstr>Basic Practices of Islam</vt:lpstr>
      <vt:lpstr>Fallacies of Islam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Eastside Enlightener</dc:creator>
  <cp:lastModifiedBy>Medina Church</cp:lastModifiedBy>
  <cp:revision>25</cp:revision>
  <dcterms:created xsi:type="dcterms:W3CDTF">2017-10-16T19:36:59Z</dcterms:created>
  <dcterms:modified xsi:type="dcterms:W3CDTF">2017-10-23T23:36:57Z</dcterms:modified>
</cp:coreProperties>
</file>