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48C0761-1495-4C65-AB31-F1162C5450C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7DDA6B-DC50-4F14-B943-5E457CE8A0D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Three Crosses?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27</a:t>
            </a:r>
            <a:endParaRPr lang="en-US" dirty="0"/>
          </a:p>
        </p:txBody>
      </p:sp>
      <p:pic>
        <p:nvPicPr>
          <p:cNvPr id="4" name="Picture 3" descr="1131140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9" y="2743200"/>
            <a:ext cx="5410200" cy="405765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Were Three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/>
              <a:t>The Cross of Impenitence </a:t>
            </a:r>
            <a:r>
              <a:rPr lang="en-US" sz="3600" dirty="0" smtClean="0"/>
              <a:t>– One dying </a:t>
            </a:r>
            <a:r>
              <a:rPr lang="en-US" sz="3600" i="1" u="sng" dirty="0" smtClean="0"/>
              <a:t>in</a:t>
            </a:r>
            <a:r>
              <a:rPr lang="en-US" sz="3600" dirty="0" smtClean="0"/>
              <a:t> sin!</a:t>
            </a:r>
          </a:p>
          <a:p>
            <a:pPr lvl="1"/>
            <a:r>
              <a:rPr lang="en-US" sz="3200" dirty="0" smtClean="0"/>
              <a:t>Lawlessness</a:t>
            </a:r>
          </a:p>
          <a:p>
            <a:pPr lvl="1"/>
            <a:r>
              <a:rPr lang="en-US" sz="3200" dirty="0" smtClean="0"/>
              <a:t>Hardness (Luke 23:40)</a:t>
            </a:r>
          </a:p>
          <a:p>
            <a:pPr lvl="1"/>
            <a:r>
              <a:rPr lang="en-US" sz="3200" dirty="0" smtClean="0"/>
              <a:t>Carnality (Luke 23:39)</a:t>
            </a:r>
          </a:p>
          <a:p>
            <a:pPr lvl="1"/>
            <a:r>
              <a:rPr lang="en-US" sz="3200" dirty="0" smtClean="0"/>
              <a:t>Rebellion</a:t>
            </a:r>
            <a:endParaRPr lang="en-US" sz="3200" dirty="0"/>
          </a:p>
        </p:txBody>
      </p:sp>
      <p:pic>
        <p:nvPicPr>
          <p:cNvPr id="5" name="Content Placeholder 4" descr="13900416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06802" y="1524000"/>
            <a:ext cx="3111996" cy="2074664"/>
          </a:xfrm>
        </p:spPr>
      </p:pic>
      <p:sp>
        <p:nvSpPr>
          <p:cNvPr id="6" name="TextBox 5"/>
          <p:cNvSpPr txBox="1"/>
          <p:nvPr/>
        </p:nvSpPr>
        <p:spPr>
          <a:xfrm>
            <a:off x="5486400" y="3581400"/>
            <a:ext cx="33528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Sitting down, they kept watch over Him there. And they put up over His head the accusation written against Him: THIS IS JESUS THE KING OF THE JEWS. Then two robbers were crucified with Him, one on the right and another on the left. (Matthew 27:36-38 NKJV)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Were Three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00600" cy="5105400"/>
          </a:xfrm>
        </p:spPr>
        <p:txBody>
          <a:bodyPr>
            <a:normAutofit fontScale="92500"/>
          </a:bodyPr>
          <a:lstStyle/>
          <a:p>
            <a:r>
              <a:rPr lang="en-US" sz="3600" b="1" u="sng" dirty="0" smtClean="0"/>
              <a:t>The Cross of Repentance </a:t>
            </a:r>
            <a:r>
              <a:rPr lang="en-US" sz="3600" dirty="0" smtClean="0"/>
              <a:t>– One dying </a:t>
            </a:r>
            <a:r>
              <a:rPr lang="en-US" sz="3600" i="1" u="sng" dirty="0" smtClean="0"/>
              <a:t>to</a:t>
            </a:r>
            <a:r>
              <a:rPr lang="en-US" sz="3600" dirty="0" smtClean="0"/>
              <a:t> sin!</a:t>
            </a:r>
          </a:p>
          <a:p>
            <a:pPr lvl="1"/>
            <a:r>
              <a:rPr lang="en-US" sz="3200" dirty="0" smtClean="0"/>
              <a:t>Righteous Indignation (Luke 23:40,41)</a:t>
            </a:r>
          </a:p>
          <a:p>
            <a:pPr lvl="1"/>
            <a:r>
              <a:rPr lang="en-US" sz="3200" dirty="0" smtClean="0"/>
              <a:t>A sense of guilt </a:t>
            </a:r>
          </a:p>
          <a:p>
            <a:pPr lvl="1"/>
            <a:r>
              <a:rPr lang="en-US" sz="3200" dirty="0" smtClean="0"/>
              <a:t>A desire for a place in the memory of Christ</a:t>
            </a:r>
          </a:p>
          <a:p>
            <a:pPr lvl="1"/>
            <a:r>
              <a:rPr lang="en-US" sz="3200" dirty="0" smtClean="0"/>
              <a:t>The most popular thief in the world!</a:t>
            </a:r>
            <a:endParaRPr lang="en-US" sz="3200" dirty="0"/>
          </a:p>
        </p:txBody>
      </p:sp>
      <p:pic>
        <p:nvPicPr>
          <p:cNvPr id="5" name="Content Placeholder 4" descr="13900416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06802" y="1524000"/>
            <a:ext cx="3111996" cy="2074664"/>
          </a:xfrm>
        </p:spPr>
      </p:pic>
      <p:sp>
        <p:nvSpPr>
          <p:cNvPr id="6" name="TextBox 5"/>
          <p:cNvSpPr txBox="1"/>
          <p:nvPr/>
        </p:nvSpPr>
        <p:spPr>
          <a:xfrm>
            <a:off x="5486400" y="3581400"/>
            <a:ext cx="33528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Sitting down, they kept watch over Him there. And they put up over His head the accusation written against Him: THIS IS JESUS THE KING OF THE JEWS. Then two robbers were crucified with Him, one on the right and another on the left. (Matthew 27:36-38 NKJV)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Were Three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00600" cy="5105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The Cross of Reconciliation </a:t>
            </a:r>
            <a:r>
              <a:rPr lang="en-US" sz="3600" dirty="0" smtClean="0"/>
              <a:t>– One dying </a:t>
            </a:r>
            <a:r>
              <a:rPr lang="en-US" sz="3600" i="1" u="sng" dirty="0" smtClean="0"/>
              <a:t>for</a:t>
            </a:r>
            <a:r>
              <a:rPr lang="en-US" sz="3600" dirty="0" smtClean="0"/>
              <a:t> sin!</a:t>
            </a:r>
          </a:p>
          <a:p>
            <a:pPr lvl="1"/>
            <a:r>
              <a:rPr lang="en-US" sz="3200" dirty="0" err="1" smtClean="0"/>
              <a:t>Sinlessness</a:t>
            </a:r>
            <a:r>
              <a:rPr lang="en-US" sz="3200" dirty="0" smtClean="0"/>
              <a:t> (2 Cor. 5:21)</a:t>
            </a:r>
          </a:p>
          <a:p>
            <a:pPr lvl="1"/>
            <a:r>
              <a:rPr lang="en-US" sz="3200" dirty="0" smtClean="0"/>
              <a:t>Forgiveness (Luke 23:34)</a:t>
            </a:r>
          </a:p>
          <a:p>
            <a:pPr lvl="1"/>
            <a:r>
              <a:rPr lang="en-US" sz="3200" dirty="0" smtClean="0"/>
              <a:t>1 Corinthians 15:3</a:t>
            </a:r>
            <a:endParaRPr lang="en-US" sz="3200" dirty="0"/>
          </a:p>
        </p:txBody>
      </p:sp>
      <p:pic>
        <p:nvPicPr>
          <p:cNvPr id="5" name="Content Placeholder 4" descr="13900416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2883" y="1524000"/>
            <a:ext cx="3039833" cy="2074664"/>
          </a:xfrm>
        </p:spPr>
      </p:pic>
      <p:sp>
        <p:nvSpPr>
          <p:cNvPr id="6" name="TextBox 5"/>
          <p:cNvSpPr txBox="1"/>
          <p:nvPr/>
        </p:nvSpPr>
        <p:spPr>
          <a:xfrm>
            <a:off x="5486400" y="3581400"/>
            <a:ext cx="33528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Sitting down, they kept watch over Him there. And they put up over His head the accusation written against Him: THIS IS JESUS THE KING OF THE JEWS. Then two robbers were crucified with Him, one on the right and another on the left. (Matthew 27:36-38 NKJV)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Significance…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45920"/>
            <a:ext cx="48768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dirty="0" smtClean="0"/>
              <a:t>Two Attitudes To Jesus: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Impenitent who is untouched (Opposing God’s Word)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Penitent who breaks down in the presence of Jesus (Believing God’s Word)</a:t>
            </a:r>
          </a:p>
          <a:p>
            <a:pPr lvl="1"/>
            <a:endParaRPr lang="en-US" sz="3200" dirty="0"/>
          </a:p>
        </p:txBody>
      </p:sp>
      <p:pic>
        <p:nvPicPr>
          <p:cNvPr id="5" name="Content Placeholder 4" descr="imagesP9OXJ34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67400" y="1504156"/>
            <a:ext cx="2300883" cy="3067844"/>
          </a:xfrm>
        </p:spPr>
      </p:pic>
      <p:sp>
        <p:nvSpPr>
          <p:cNvPr id="6" name="TextBox 5"/>
          <p:cNvSpPr txBox="1"/>
          <p:nvPr/>
        </p:nvSpPr>
        <p:spPr>
          <a:xfrm>
            <a:off x="5181600" y="4724400"/>
            <a:ext cx="36576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 being found in appearance as a man, He humbled Himself and became obedient to the point of death, even the death of the cross. (Philippians 2:8 NKJV)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Were Three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46236"/>
            <a:ext cx="5029200" cy="4906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i="1" dirty="0" smtClean="0"/>
              <a:t>The one in the middle is the most important! The cross of Jesus is the</a:t>
            </a:r>
          </a:p>
          <a:p>
            <a:pPr algn="ctr">
              <a:buNone/>
            </a:pPr>
            <a:r>
              <a:rPr lang="en-US" b="1" i="1" dirty="0" smtClean="0"/>
              <a:t>central event of human history. What Jesus did there was the event of the</a:t>
            </a:r>
          </a:p>
          <a:p>
            <a:pPr algn="ctr">
              <a:buNone/>
            </a:pPr>
            <a:r>
              <a:rPr lang="en-US" b="1" i="1" dirty="0" smtClean="0"/>
              <a:t>ages. Nothing that happened before or since is as significant to humanity.</a:t>
            </a:r>
          </a:p>
          <a:p>
            <a:pPr algn="ctr">
              <a:buNone/>
            </a:pPr>
            <a:r>
              <a:rPr lang="en-US" b="1" i="1" dirty="0" smtClean="0"/>
              <a:t>But the other two are also significant. They represent two kinds of men. </a:t>
            </a:r>
            <a:r>
              <a:rPr lang="en-US" b="1" i="1" u="sng" dirty="0" smtClean="0"/>
              <a:t>All</a:t>
            </a:r>
          </a:p>
          <a:p>
            <a:pPr algn="ctr">
              <a:buNone/>
            </a:pPr>
            <a:r>
              <a:rPr lang="en-US" b="1" i="1" u="sng" dirty="0" smtClean="0"/>
              <a:t>of us can see ourselves on one of the two remaining two crosses, either the</a:t>
            </a:r>
          </a:p>
          <a:p>
            <a:pPr algn="ctr">
              <a:buNone/>
            </a:pPr>
            <a:r>
              <a:rPr lang="en-US" b="1" i="1" u="sng" dirty="0" smtClean="0"/>
              <a:t>thief that rebelled or the thief that repented.</a:t>
            </a:r>
            <a:endParaRPr lang="en-US" u="sng" dirty="0"/>
          </a:p>
        </p:txBody>
      </p:sp>
      <p:pic>
        <p:nvPicPr>
          <p:cNvPr id="4" name="Picture 3" descr="1131140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759200" cy="28194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Speaking Truth in Love by Bobby Thompson</a:t>
            </a:r>
          </a:p>
          <a:p>
            <a:r>
              <a:rPr lang="en-US" dirty="0" smtClean="0"/>
              <a:t>Three Crosses – Outline by Johnny </a:t>
            </a:r>
            <a:r>
              <a:rPr lang="en-US" dirty="0" err="1" smtClean="0"/>
              <a:t>Felker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9133</TotalTime>
  <Words>437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Why Three Crosses?</vt:lpstr>
      <vt:lpstr>There Were Three Crosses</vt:lpstr>
      <vt:lpstr>There Were Three Crosses</vt:lpstr>
      <vt:lpstr>There Were Three Crosses</vt:lpstr>
      <vt:lpstr>The Significance…</vt:lpstr>
      <vt:lpstr>There Were Three Crosses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Crosses</dc:title>
  <dc:creator>DELL</dc:creator>
  <cp:lastModifiedBy>DELL</cp:lastModifiedBy>
  <cp:revision>5</cp:revision>
  <dcterms:created xsi:type="dcterms:W3CDTF">2017-10-28T14:50:30Z</dcterms:created>
  <dcterms:modified xsi:type="dcterms:W3CDTF">2017-11-03T23:04:16Z</dcterms:modified>
</cp:coreProperties>
</file>