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63" r:id="rId2"/>
    <p:sldId id="256" r:id="rId3"/>
    <p:sldId id="259" r:id="rId4"/>
    <p:sldId id="260" r:id="rId5"/>
    <p:sldId id="261" r:id="rId6"/>
    <p:sldId id="257"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9" d="100"/>
          <a:sy n="79" d="100"/>
        </p:scale>
        <p:origin x="-384" y="-7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217C01CDF565}"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6253685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036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27207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 xmlns:p14="http://schemas.microsoft.com/office/powerpoint/2010/main" val="413093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2995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 xmlns:p14="http://schemas.microsoft.com/office/powerpoint/2010/main" val="119226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94626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92410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91449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31088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2499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44605182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728" y="4331358"/>
            <a:ext cx="11736272" cy="1744633"/>
          </a:xfrm>
        </p:spPr>
        <p:txBody>
          <a:bodyPr>
            <a:normAutofit/>
          </a:bodyPr>
          <a:lstStyle/>
          <a:p>
            <a:r>
              <a:rPr lang="en-US" sz="6600" dirty="0" smtClean="0"/>
              <a:t>The Garden of Gethsemane</a:t>
            </a:r>
            <a:endParaRPr lang="en-US" sz="6600" dirty="0"/>
          </a:p>
        </p:txBody>
      </p:sp>
      <p:sp>
        <p:nvSpPr>
          <p:cNvPr id="3" name="Subtitle 2"/>
          <p:cNvSpPr>
            <a:spLocks noGrp="1"/>
          </p:cNvSpPr>
          <p:nvPr>
            <p:ph type="subTitle" idx="1"/>
          </p:nvPr>
        </p:nvSpPr>
        <p:spPr>
          <a:xfrm>
            <a:off x="600112" y="6063930"/>
            <a:ext cx="9418320" cy="673780"/>
          </a:xfrm>
        </p:spPr>
        <p:txBody>
          <a:bodyPr/>
          <a:lstStyle/>
          <a:p>
            <a:r>
              <a:rPr lang="en-US" dirty="0" smtClean="0"/>
              <a:t>Matthew 25:35-46</a:t>
            </a:r>
            <a:endParaRPr lang="en-US" dirty="0"/>
          </a:p>
        </p:txBody>
      </p:sp>
      <p:pic>
        <p:nvPicPr>
          <p:cNvPr id="4" name="Picture 3" descr="images.jpg"/>
          <p:cNvPicPr>
            <a:picLocks noChangeAspect="1"/>
          </p:cNvPicPr>
          <p:nvPr/>
        </p:nvPicPr>
        <p:blipFill>
          <a:blip r:embed="rId2"/>
          <a:stretch>
            <a:fillRect/>
          </a:stretch>
        </p:blipFill>
        <p:spPr>
          <a:xfrm>
            <a:off x="452402" y="-1"/>
            <a:ext cx="5772677" cy="4307305"/>
          </a:xfrm>
          <a:prstGeom prst="rect">
            <a:avLst/>
          </a:prstGeom>
        </p:spPr>
      </p:pic>
      <p:pic>
        <p:nvPicPr>
          <p:cNvPr id="5" name="Picture 4" descr="MAP5.BMP"/>
          <p:cNvPicPr>
            <a:picLocks noChangeAspect="1"/>
          </p:cNvPicPr>
          <p:nvPr/>
        </p:nvPicPr>
        <p:blipFill>
          <a:blip r:embed="rId3"/>
          <a:stretch>
            <a:fillRect/>
          </a:stretch>
        </p:blipFill>
        <p:spPr>
          <a:xfrm>
            <a:off x="7147520" y="1"/>
            <a:ext cx="5044480" cy="4319336"/>
          </a:xfrm>
          <a:prstGeom prst="rect">
            <a:avLst/>
          </a:prstGeom>
        </p:spPr>
      </p:pic>
    </p:spTree>
    <p:extLst>
      <p:ext uri="{BB962C8B-B14F-4D97-AF65-F5344CB8AC3E}">
        <p14:creationId xmlns="" xmlns:p14="http://schemas.microsoft.com/office/powerpoint/2010/main" val="4275636991"/>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Garden of Gethsemane</a:t>
            </a:r>
            <a:endParaRPr lang="en-US" dirty="0"/>
          </a:p>
        </p:txBody>
      </p:sp>
      <p:sp>
        <p:nvSpPr>
          <p:cNvPr id="3" name="Content Placeholder 2"/>
          <p:cNvSpPr>
            <a:spLocks noGrp="1"/>
          </p:cNvSpPr>
          <p:nvPr>
            <p:ph sz="half" idx="1"/>
          </p:nvPr>
        </p:nvSpPr>
        <p:spPr>
          <a:xfrm>
            <a:off x="811370" y="1983348"/>
            <a:ext cx="4753408" cy="4351337"/>
          </a:xfrm>
        </p:spPr>
        <p:txBody>
          <a:bodyPr>
            <a:normAutofit/>
          </a:bodyPr>
          <a:lstStyle/>
          <a:p>
            <a:r>
              <a:rPr lang="en-US" sz="3200" b="1" dirty="0" smtClean="0"/>
              <a:t>The Garden was a Place of Suffering…</a:t>
            </a:r>
          </a:p>
          <a:p>
            <a:pPr lvl="1"/>
            <a:r>
              <a:rPr lang="en-US" sz="2800" dirty="0" smtClean="0"/>
              <a:t>Where Jesus experienced great distress…</a:t>
            </a:r>
          </a:p>
          <a:p>
            <a:pPr lvl="1"/>
            <a:r>
              <a:rPr lang="en-US" sz="2800" dirty="0" smtClean="0"/>
              <a:t>Where Jesus endured intense sorrow…</a:t>
            </a:r>
          </a:p>
          <a:p>
            <a:pPr lvl="1"/>
            <a:r>
              <a:rPr lang="en-US" sz="2800" dirty="0" smtClean="0"/>
              <a:t>Where Jesus encountered solemn loneliness…</a:t>
            </a:r>
          </a:p>
          <a:p>
            <a:pPr lvl="1"/>
            <a:endParaRPr lang="en-US" sz="2800" dirty="0"/>
          </a:p>
        </p:txBody>
      </p:sp>
      <p:pic>
        <p:nvPicPr>
          <p:cNvPr id="5" name="Content Placeholder 4"/>
          <p:cNvPicPr>
            <a:picLocks noGrp="1" noChangeAspect="1"/>
          </p:cNvPicPr>
          <p:nvPr>
            <p:ph sz="half" idx="2"/>
          </p:nvPr>
        </p:nvPicPr>
        <p:blipFill>
          <a:blip r:embed="rId2">
            <a:extLst>
              <a:ext uri="{28A0092B-C50C-407E-A947-70E740481C1C}">
                <a14:useLocalDpi xmlns="" xmlns:a14="http://schemas.microsoft.com/office/drawing/2010/main" val="0"/>
              </a:ext>
            </a:extLst>
          </a:blip>
          <a:stretch>
            <a:fillRect/>
          </a:stretch>
        </p:blipFill>
        <p:spPr>
          <a:xfrm>
            <a:off x="6152289" y="1980397"/>
            <a:ext cx="4481512" cy="3316615"/>
          </a:xfrm>
        </p:spPr>
      </p:pic>
      <p:sp>
        <p:nvSpPr>
          <p:cNvPr id="6" name="TextBox 5"/>
          <p:cNvSpPr txBox="1"/>
          <p:nvPr/>
        </p:nvSpPr>
        <p:spPr>
          <a:xfrm>
            <a:off x="5042262" y="5341483"/>
            <a:ext cx="6217920" cy="1477328"/>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baseline="30000" dirty="0"/>
              <a:t>	</a:t>
            </a:r>
            <a:r>
              <a:rPr lang="en-US" dirty="0"/>
              <a:t>Then He </a:t>
            </a:r>
            <a:r>
              <a:rPr lang="en-US" dirty="0" smtClean="0"/>
              <a:t>said </a:t>
            </a:r>
            <a:r>
              <a:rPr lang="en-US" dirty="0"/>
              <a:t>to them, "My soul is deeply grieved, to the point of death; remain here and keep watch with Me</a:t>
            </a:r>
            <a:r>
              <a:rPr lang="en-US" dirty="0" smtClean="0"/>
              <a:t>.“ And </a:t>
            </a:r>
            <a:r>
              <a:rPr lang="en-US" dirty="0"/>
              <a:t>He went a little beyond </a:t>
            </a:r>
            <a:r>
              <a:rPr lang="en-US" i="1" dirty="0"/>
              <a:t>them,</a:t>
            </a:r>
            <a:r>
              <a:rPr lang="en-US" dirty="0"/>
              <a:t> and fell on His face and prayed, saying, "My Father, if it is possible, let this cup pass from Me; yet not as I will, but as You will."</a:t>
            </a:r>
          </a:p>
        </p:txBody>
      </p:sp>
    </p:spTree>
    <p:extLst>
      <p:ext uri="{BB962C8B-B14F-4D97-AF65-F5344CB8AC3E}">
        <p14:creationId xmlns="" xmlns:p14="http://schemas.microsoft.com/office/powerpoint/2010/main" val="3032416101"/>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04516"/>
            <a:ext cx="9692640" cy="921301"/>
          </a:xfrm>
        </p:spPr>
        <p:txBody>
          <a:bodyPr/>
          <a:lstStyle/>
          <a:p>
            <a:r>
              <a:rPr lang="en-US" dirty="0" smtClean="0"/>
              <a:t>The Garden of Gethsemane</a:t>
            </a:r>
            <a:endParaRPr lang="en-US" dirty="0"/>
          </a:p>
        </p:txBody>
      </p:sp>
      <p:sp>
        <p:nvSpPr>
          <p:cNvPr id="3" name="Content Placeholder 2"/>
          <p:cNvSpPr>
            <a:spLocks noGrp="1"/>
          </p:cNvSpPr>
          <p:nvPr>
            <p:ph sz="half" idx="1"/>
          </p:nvPr>
        </p:nvSpPr>
        <p:spPr>
          <a:xfrm>
            <a:off x="592426" y="1584424"/>
            <a:ext cx="6851578" cy="4351337"/>
          </a:xfrm>
        </p:spPr>
        <p:txBody>
          <a:bodyPr>
            <a:normAutofit lnSpcReduction="10000"/>
          </a:bodyPr>
          <a:lstStyle/>
          <a:p>
            <a:r>
              <a:rPr lang="en-US" sz="3200" b="1" dirty="0" smtClean="0"/>
              <a:t>The Garden was a Place of Strength…</a:t>
            </a:r>
          </a:p>
          <a:p>
            <a:pPr lvl="1"/>
            <a:r>
              <a:rPr lang="en-US" sz="2800" dirty="0" smtClean="0"/>
              <a:t>When Jesus expressed agonizing prayer…</a:t>
            </a:r>
          </a:p>
          <a:p>
            <a:pPr lvl="1"/>
            <a:r>
              <a:rPr lang="en-US" sz="2800" dirty="0" smtClean="0"/>
              <a:t>When Jesus extended complete resignation…</a:t>
            </a:r>
          </a:p>
          <a:p>
            <a:pPr lvl="1"/>
            <a:r>
              <a:rPr lang="en-US" sz="2800" dirty="0" smtClean="0"/>
              <a:t>When Jesus enjoyed special comfort…</a:t>
            </a:r>
          </a:p>
          <a:p>
            <a:pPr lvl="1"/>
            <a:r>
              <a:rPr lang="en-US" sz="2800" dirty="0" smtClean="0"/>
              <a:t>When Jesus exhibited renewed resolve…</a:t>
            </a:r>
          </a:p>
          <a:p>
            <a:pPr lvl="1"/>
            <a:endParaRPr lang="en-US" sz="2800" dirty="0"/>
          </a:p>
        </p:txBody>
      </p:sp>
      <p:pic>
        <p:nvPicPr>
          <p:cNvPr id="5" name="Content Placeholder 4"/>
          <p:cNvPicPr>
            <a:picLocks noGrp="1" noChangeAspect="1"/>
          </p:cNvPicPr>
          <p:nvPr>
            <p:ph sz="half" idx="2"/>
          </p:nvPr>
        </p:nvPicPr>
        <p:blipFill>
          <a:blip r:embed="rId2">
            <a:extLst>
              <a:ext uri="{28A0092B-C50C-407E-A947-70E740481C1C}">
                <a14:useLocalDpi xmlns="" xmlns:a14="http://schemas.microsoft.com/office/drawing/2010/main" val="0"/>
              </a:ext>
            </a:extLst>
          </a:blip>
          <a:stretch>
            <a:fillRect/>
          </a:stretch>
        </p:blipFill>
        <p:spPr>
          <a:xfrm>
            <a:off x="7459580" y="1151236"/>
            <a:ext cx="3582874" cy="4723849"/>
          </a:xfrm>
        </p:spPr>
      </p:pic>
      <p:sp>
        <p:nvSpPr>
          <p:cNvPr id="6" name="TextBox 5"/>
          <p:cNvSpPr txBox="1"/>
          <p:nvPr/>
        </p:nvSpPr>
        <p:spPr>
          <a:xfrm>
            <a:off x="7375359" y="5898574"/>
            <a:ext cx="3765884" cy="92333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Then an angel appeared to Him from heaven, strengthening Him. (Luke 22:43 NKJV)</a:t>
            </a:r>
            <a:endParaRPr lang="en-US" dirty="0"/>
          </a:p>
        </p:txBody>
      </p:sp>
    </p:spTree>
    <p:extLst>
      <p:ext uri="{BB962C8B-B14F-4D97-AF65-F5344CB8AC3E}">
        <p14:creationId xmlns="" xmlns:p14="http://schemas.microsoft.com/office/powerpoint/2010/main" val="88386666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Christians Have A Similar Blessing In Prayer…</a:t>
            </a:r>
            <a:endParaRPr lang="en-US" dirty="0"/>
          </a:p>
        </p:txBody>
      </p:sp>
      <p:sp>
        <p:nvSpPr>
          <p:cNvPr id="3" name="Content Placeholder 2"/>
          <p:cNvSpPr>
            <a:spLocks noGrp="1"/>
          </p:cNvSpPr>
          <p:nvPr>
            <p:ph sz="half" idx="1"/>
          </p:nvPr>
        </p:nvSpPr>
        <p:spPr>
          <a:xfrm>
            <a:off x="481263" y="1828800"/>
            <a:ext cx="5606716" cy="4351337"/>
          </a:xfrm>
        </p:spPr>
        <p:txBody>
          <a:bodyPr>
            <a:noAutofit/>
          </a:bodyPr>
          <a:lstStyle/>
          <a:p>
            <a:r>
              <a:rPr lang="en-US" sz="3200" dirty="0" smtClean="0"/>
              <a:t>Philippians 4:6,7 </a:t>
            </a:r>
          </a:p>
          <a:p>
            <a:pPr lvl="1"/>
            <a:r>
              <a:rPr lang="en-US" sz="2800" i="1" dirty="0" smtClean="0"/>
              <a:t>Be </a:t>
            </a:r>
            <a:r>
              <a:rPr lang="en-US" sz="2800" i="1" dirty="0"/>
              <a:t>anxious for nothing, but in everything by prayer and supplication with thanksgiving let your requests be made known to </a:t>
            </a:r>
            <a:r>
              <a:rPr lang="en-US" sz="2800" i="1" dirty="0" smtClean="0"/>
              <a:t>God. </a:t>
            </a:r>
            <a:r>
              <a:rPr lang="en-US" sz="2800" i="1" baseline="30000" dirty="0" smtClean="0"/>
              <a:t>7</a:t>
            </a:r>
            <a:r>
              <a:rPr lang="en-US" sz="2800" i="1" dirty="0" smtClean="0"/>
              <a:t> And </a:t>
            </a:r>
            <a:r>
              <a:rPr lang="en-US" sz="2800" i="1" dirty="0"/>
              <a:t>the peace of God, which surpasses all comprehension, will guard your hearts and your minds in Christ Jesus.</a:t>
            </a:r>
          </a:p>
          <a:p>
            <a:endParaRPr lang="en-US" sz="3200" dirty="0"/>
          </a:p>
        </p:txBody>
      </p:sp>
      <p:pic>
        <p:nvPicPr>
          <p:cNvPr id="5" name="Content Placeholder 4"/>
          <p:cNvPicPr>
            <a:picLocks noGrp="1" noChangeAspect="1"/>
          </p:cNvPicPr>
          <p:nvPr>
            <p:ph sz="half" idx="2"/>
          </p:nvPr>
        </p:nvPicPr>
        <p:blipFill>
          <a:blip r:embed="rId2"/>
          <a:stretch>
            <a:fillRect/>
          </a:stretch>
        </p:blipFill>
        <p:spPr>
          <a:xfrm>
            <a:off x="6059853" y="2193132"/>
            <a:ext cx="5037873" cy="3358582"/>
          </a:xfrm>
        </p:spPr>
      </p:pic>
    </p:spTree>
    <p:extLst>
      <p:ext uri="{BB962C8B-B14F-4D97-AF65-F5344CB8AC3E}">
        <p14:creationId xmlns="" xmlns:p14="http://schemas.microsoft.com/office/powerpoint/2010/main" val="384153293"/>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776" y="52928"/>
            <a:ext cx="9692640" cy="1325562"/>
          </a:xfrm>
        </p:spPr>
        <p:txBody>
          <a:bodyPr>
            <a:normAutofit/>
          </a:bodyPr>
          <a:lstStyle/>
          <a:p>
            <a:r>
              <a:rPr lang="en-US" dirty="0" smtClean="0"/>
              <a:t>From the Garden of Eden to the Garden of Gethsemane…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 xmlns:a14="http://schemas.microsoft.com/office/drawing/2010/main" val="0"/>
              </a:ext>
            </a:extLst>
          </a:blip>
          <a:stretch>
            <a:fillRect/>
          </a:stretch>
        </p:blipFill>
        <p:spPr>
          <a:xfrm>
            <a:off x="962886" y="1491905"/>
            <a:ext cx="3153143" cy="4351338"/>
          </a:xfrm>
        </p:spPr>
      </p:pic>
      <p:pic>
        <p:nvPicPr>
          <p:cNvPr id="6" name="Content Placeholder 5"/>
          <p:cNvPicPr>
            <a:picLocks noGrp="1" noChangeAspect="1"/>
          </p:cNvPicPr>
          <p:nvPr>
            <p:ph sz="half" idx="2"/>
          </p:nvPr>
        </p:nvPicPr>
        <p:blipFill>
          <a:blip r:embed="rId3">
            <a:extLst>
              <a:ext uri="{28A0092B-C50C-407E-A947-70E740481C1C}">
                <a14:useLocalDpi xmlns="" xmlns:a14="http://schemas.microsoft.com/office/drawing/2010/main" val="0"/>
              </a:ext>
            </a:extLst>
          </a:blip>
          <a:stretch>
            <a:fillRect/>
          </a:stretch>
        </p:blipFill>
        <p:spPr>
          <a:xfrm>
            <a:off x="6889267" y="1605225"/>
            <a:ext cx="3436568" cy="4298186"/>
          </a:xfrm>
        </p:spPr>
      </p:pic>
      <p:sp>
        <p:nvSpPr>
          <p:cNvPr id="7" name="TextBox 6"/>
          <p:cNvSpPr txBox="1"/>
          <p:nvPr/>
        </p:nvSpPr>
        <p:spPr>
          <a:xfrm>
            <a:off x="108288" y="5934670"/>
            <a:ext cx="5113421"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600" dirty="0" smtClean="0"/>
              <a:t>Adam and Eve gave into the temptation of Satan at the garden of Eden. They chose to do their own will instead of the will of God.</a:t>
            </a:r>
            <a:endParaRPr lang="en-US" sz="1600" dirty="0"/>
          </a:p>
        </p:txBody>
      </p:sp>
      <p:sp>
        <p:nvSpPr>
          <p:cNvPr id="8" name="TextBox 7"/>
          <p:cNvSpPr txBox="1"/>
          <p:nvPr/>
        </p:nvSpPr>
        <p:spPr>
          <a:xfrm>
            <a:off x="6011984" y="5942686"/>
            <a:ext cx="5113421"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600" dirty="0" smtClean="0"/>
              <a:t>The “second Adam” chose to give into the Father’s will at the Garden of Gethsemane. He chose to reject the enemy’s temptations.</a:t>
            </a:r>
            <a:endParaRPr lang="en-US" sz="1600" dirty="0"/>
          </a:p>
        </p:txBody>
      </p:sp>
    </p:spTree>
    <p:extLst>
      <p:ext uri="{BB962C8B-B14F-4D97-AF65-F5344CB8AC3E}">
        <p14:creationId xmlns="" xmlns:p14="http://schemas.microsoft.com/office/powerpoint/2010/main" val="2152987086"/>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342024"/>
            <a:ext cx="11297653" cy="1347528"/>
          </a:xfrm>
        </p:spPr>
        <p:txBody>
          <a:bodyPr>
            <a:noAutofit/>
          </a:bodyPr>
          <a:lstStyle/>
          <a:p>
            <a:pPr algn="ctr"/>
            <a:r>
              <a:rPr lang="en-US" sz="3200" dirty="0" smtClean="0"/>
              <a:t>Jesus gained the full victory over evil for us. He did it through prayer and total surrender to God’s will. We have these two tools to help us overcome every temptation today.</a:t>
            </a:r>
            <a:endParaRPr lang="en-US" sz="3200" dirty="0"/>
          </a:p>
        </p:txBody>
      </p:sp>
      <p:pic>
        <p:nvPicPr>
          <p:cNvPr id="5" name="Picture Placeholder 4" descr="Easter-Wallpaper-Background-01.jpg"/>
          <p:cNvPicPr>
            <a:picLocks noGrp="1" noChangeAspect="1"/>
          </p:cNvPicPr>
          <p:nvPr>
            <p:ph type="pic" idx="1"/>
          </p:nvPr>
        </p:nvPicPr>
        <p:blipFill>
          <a:blip r:embed="rId2"/>
          <a:srcRect t="19651" b="19651"/>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Sermons from Matthew – Outline by Mark A. Copeland</a:t>
            </a:r>
          </a:p>
          <a:p>
            <a:r>
              <a:rPr lang="en-US" dirty="0" smtClean="0"/>
              <a:t>Truth Commentary on Matthew – Kyle Pope</a:t>
            </a:r>
          </a:p>
          <a:p>
            <a:r>
              <a:rPr lang="en-US" dirty="0" smtClean="0"/>
              <a:t>A Commentary on Mathew – Kenneth L. </a:t>
            </a:r>
            <a:r>
              <a:rPr lang="en-US" dirty="0" err="1" smtClean="0"/>
              <a:t>Chumbley</a:t>
            </a:r>
            <a:endParaRPr lang="en-US" dirty="0" smtClean="0"/>
          </a:p>
          <a:p>
            <a:endParaRPr lang="en-US" dirty="0"/>
          </a:p>
        </p:txBody>
      </p:sp>
    </p:spTree>
    <p:extLst>
      <p:ext uri="{BB962C8B-B14F-4D97-AF65-F5344CB8AC3E}">
        <p14:creationId xmlns="" xmlns:p14="http://schemas.microsoft.com/office/powerpoint/2010/main" val="280671268"/>
      </p:ext>
    </p:extLst>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122</TotalTime>
  <Words>273</Words>
  <Application>Microsoft Office PowerPoint</Application>
  <PresentationFormat>Custom</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View</vt:lpstr>
      <vt:lpstr>Slide 1</vt:lpstr>
      <vt:lpstr>The Garden of Gethsemane</vt:lpstr>
      <vt:lpstr>The Garden of Gethsemane</vt:lpstr>
      <vt:lpstr>The Garden of Gethsemane</vt:lpstr>
      <vt:lpstr>Christians Have A Similar Blessing In Prayer…</vt:lpstr>
      <vt:lpstr>From the Garden of Eden to the Garden of Gethsemane…</vt:lpstr>
      <vt:lpstr>Jesus gained the full victory over evil for us. He did it through prayer and total surrender to God’s will. We have these two tools to help us overcome every temptation today.</vt:lpstr>
      <vt:lpstr>Sources</vt:lpstr>
    </vt:vector>
  </TitlesOfParts>
  <Company>The Carlstar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Garden of Gethsemane</dc:title>
  <dc:creator>Smith, Chris</dc:creator>
  <cp:lastModifiedBy>DELL</cp:lastModifiedBy>
  <cp:revision>13</cp:revision>
  <dcterms:created xsi:type="dcterms:W3CDTF">2018-01-17T20:28:23Z</dcterms:created>
  <dcterms:modified xsi:type="dcterms:W3CDTF">2018-01-20T20:53:04Z</dcterms:modified>
</cp:coreProperties>
</file>