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9"/>
  </p:notesMasterIdLst>
  <p:sldIdLst>
    <p:sldId id="279" r:id="rId3"/>
    <p:sldId id="288" r:id="rId4"/>
    <p:sldId id="289" r:id="rId5"/>
    <p:sldId id="256" r:id="rId6"/>
    <p:sldId id="291" r:id="rId7"/>
    <p:sldId id="264" r:id="rId8"/>
    <p:sldId id="265" r:id="rId9"/>
    <p:sldId id="266" r:id="rId10"/>
    <p:sldId id="280" r:id="rId11"/>
    <p:sldId id="281" r:id="rId12"/>
    <p:sldId id="267" r:id="rId13"/>
    <p:sldId id="268" r:id="rId14"/>
    <p:sldId id="269" r:id="rId15"/>
    <p:sldId id="282" r:id="rId16"/>
    <p:sldId id="287" r:id="rId17"/>
    <p:sldId id="270" r:id="rId18"/>
    <p:sldId id="271" r:id="rId19"/>
    <p:sldId id="272" r:id="rId20"/>
    <p:sldId id="283" r:id="rId21"/>
    <p:sldId id="290" r:id="rId22"/>
    <p:sldId id="273" r:id="rId23"/>
    <p:sldId id="274" r:id="rId24"/>
    <p:sldId id="275" r:id="rId25"/>
    <p:sldId id="284" r:id="rId26"/>
    <p:sldId id="286"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23" autoAdjust="0"/>
    <p:restoredTop sz="86325" autoAdjust="0"/>
  </p:normalViewPr>
  <p:slideViewPr>
    <p:cSldViewPr>
      <p:cViewPr varScale="1">
        <p:scale>
          <a:sx n="67" d="100"/>
          <a:sy n="67" d="100"/>
        </p:scale>
        <p:origin x="-123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6/16/2018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08462-1CF3-4BE9-AA0E-E5C88AB5EBC6}" type="slidenum">
              <a:rPr lang="en-US"/>
              <a:pPr/>
              <a:t>2</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buFontTx/>
              <a:buNone/>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08462-1CF3-4BE9-AA0E-E5C88AB5EBC6}" type="slidenum">
              <a:rPr lang="en-US"/>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buFontTx/>
              <a:buNone/>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08462-1CF3-4BE9-AA0E-E5C88AB5EBC6}" type="slidenum">
              <a:rPr lang="en-US"/>
              <a:pPr/>
              <a:t>9</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buFontTx/>
              <a:buNone/>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F08462-1CF3-4BE9-AA0E-E5C88AB5EBC6}" type="slidenum">
              <a:rPr lang="en-US"/>
              <a:pPr/>
              <a:t>26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buFontTx/>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cover dir="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smtClean="0"/>
              <a:pPr/>
              <a:t>6/16/2018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ible only"/>
          <p:cNvPicPr>
            <a:picLocks noChangeAspect="1" noChangeArrowheads="1"/>
          </p:cNvPicPr>
          <p:nvPr userDrawn="1"/>
        </p:nvPicPr>
        <p:blipFill>
          <a:blip r:embed="rId3"/>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57" r:id="rId1"/>
  </p:sldLayoutIdLst>
  <p:transition>
    <p:cover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Teach Me Thy Way…</a:t>
            </a:r>
            <a:endParaRPr lang="en-US" sz="4000" b="1" dirty="0">
              <a:solidFill>
                <a:srgbClr val="FFC000"/>
              </a:solidFill>
            </a:endParaRPr>
          </a:p>
        </p:txBody>
      </p:sp>
      <p:sp>
        <p:nvSpPr>
          <p:cNvPr id="3" name="Content Placeholder 2"/>
          <p:cNvSpPr>
            <a:spLocks noGrp="1"/>
          </p:cNvSpPr>
          <p:nvPr>
            <p:ph idx="1"/>
          </p:nvPr>
        </p:nvSpPr>
        <p:spPr>
          <a:xfrm>
            <a:off x="0" y="731837"/>
            <a:ext cx="9144000" cy="4525963"/>
          </a:xfrm>
        </p:spPr>
        <p:txBody>
          <a:bodyPr/>
          <a:lstStyle/>
          <a:p>
            <a:r>
              <a:rPr lang="en-US" sz="2800" dirty="0" smtClean="0">
                <a:solidFill>
                  <a:schemeClr val="bg1"/>
                </a:solidFill>
              </a:rPr>
              <a:t>Help Me To Walk More by Faith:</a:t>
            </a:r>
          </a:p>
          <a:p>
            <a:pPr lvl="1"/>
            <a:r>
              <a:rPr lang="en-US" sz="2400" i="1" dirty="0" smtClean="0">
                <a:solidFill>
                  <a:schemeClr val="bg1"/>
                </a:solidFill>
              </a:rPr>
              <a:t>Set your minds on things that are above, not on things that are on earth. </a:t>
            </a:r>
            <a:r>
              <a:rPr lang="en-US" sz="2400" dirty="0" smtClean="0">
                <a:solidFill>
                  <a:schemeClr val="bg1"/>
                </a:solidFill>
              </a:rPr>
              <a:t>(Colossians 3:2 RSV)</a:t>
            </a:r>
          </a:p>
          <a:p>
            <a:pPr lvl="1"/>
            <a:r>
              <a:rPr lang="en-US" sz="2400" i="1" dirty="0" smtClean="0">
                <a:solidFill>
                  <a:schemeClr val="bg1"/>
                </a:solidFill>
              </a:rPr>
              <a:t>For while we are still in this tent, we sigh with anxiety; not that we would be unclothed, but that we would be further clothed, so that what is mortal may be swallowed up by life. He who has prepared us for this very thing is God, who has given us the Spirit as a guarantee. So we are always of good courage; we know that while we are at home in the body we are away from the Lord, for we walk by faith, not by sight</a:t>
            </a:r>
            <a:r>
              <a:rPr lang="en-US" sz="2400" dirty="0" smtClean="0">
                <a:solidFill>
                  <a:schemeClr val="bg1"/>
                </a:solidFill>
              </a:rPr>
              <a:t>. (2 Corinthians 5:4-7 RSV)</a:t>
            </a:r>
            <a:endParaRPr lang="en-US" sz="2400" dirty="0">
              <a:solidFill>
                <a:schemeClr val="bg1"/>
              </a:solidFill>
            </a:endParaRPr>
          </a:p>
        </p:txBody>
      </p:sp>
      <p:sp>
        <p:nvSpPr>
          <p:cNvPr id="4" name="TextBox 3"/>
          <p:cNvSpPr txBox="1"/>
          <p:nvPr/>
        </p:nvSpPr>
        <p:spPr>
          <a:xfrm>
            <a:off x="609600" y="5715000"/>
            <a:ext cx="3352800" cy="646331"/>
          </a:xfrm>
          <a:prstGeom prst="rect">
            <a:avLst/>
          </a:prstGeom>
          <a:noFill/>
        </p:spPr>
        <p:txBody>
          <a:bodyPr wrap="square" rtlCol="0">
            <a:spAutoFit/>
          </a:bodyPr>
          <a:lstStyle/>
          <a:p>
            <a:r>
              <a:rPr lang="en-US" i="1" dirty="0" smtClean="0">
                <a:solidFill>
                  <a:schemeClr val="bg1"/>
                </a:solidFill>
              </a:rPr>
              <a:t>for we walk by faith, not by sight.</a:t>
            </a:r>
            <a:r>
              <a:rPr lang="en-US" dirty="0" smtClean="0">
                <a:solidFill>
                  <a:schemeClr val="bg1"/>
                </a:solidFill>
              </a:rPr>
              <a:t> (2 Corinthians 5:7 RSV)</a:t>
            </a:r>
            <a:endParaRPr lang="en-US" dirty="0">
              <a:solidFill>
                <a:schemeClr val="bg1"/>
              </a:solidFill>
            </a:endParaRPr>
          </a:p>
        </p:txBody>
      </p:sp>
    </p:spTree>
  </p:cSld>
  <p:clrMapOvr>
    <a:masterClrMapping/>
  </p:clrMapOvr>
  <p:transition>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- 2.1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- 2.2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- 2.3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Verse 2</a:t>
            </a:r>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Teach Me Thy Way…</a:t>
            </a:r>
            <a:endParaRPr lang="en-US" sz="4000" b="1" dirty="0">
              <a:solidFill>
                <a:srgbClr val="FFC000"/>
              </a:solidFill>
            </a:endParaRPr>
          </a:p>
        </p:txBody>
      </p:sp>
      <p:sp>
        <p:nvSpPr>
          <p:cNvPr id="3" name="Content Placeholder 2"/>
          <p:cNvSpPr>
            <a:spLocks noGrp="1"/>
          </p:cNvSpPr>
          <p:nvPr>
            <p:ph idx="1"/>
          </p:nvPr>
        </p:nvSpPr>
        <p:spPr>
          <a:xfrm>
            <a:off x="0" y="685800"/>
            <a:ext cx="9144000" cy="4525963"/>
          </a:xfrm>
        </p:spPr>
        <p:txBody>
          <a:bodyPr/>
          <a:lstStyle/>
          <a:p>
            <a:r>
              <a:rPr lang="en-US" sz="2800" dirty="0" smtClean="0">
                <a:solidFill>
                  <a:schemeClr val="bg1"/>
                </a:solidFill>
              </a:rPr>
              <a:t>Hear, O LORD, when I cry aloud, be gracious to me and answer me! Thou hast said, "Seek ye my face." My heart says to thee, "Thy face, LORD, do I seek." Hide not thy face from me. Turn not thy servant away in anger, thou who hast been my help. Cast me not off, forsake me not, O God of my salvation! For my father and my mother have forsaken me, but the LORD will take me up. </a:t>
            </a:r>
            <a:r>
              <a:rPr lang="en-US" sz="2800" u="sng" dirty="0" smtClean="0">
                <a:solidFill>
                  <a:schemeClr val="bg1"/>
                </a:solidFill>
              </a:rPr>
              <a:t>Teach me thy way, O LORD; and lead me on a level path because of my enemies. </a:t>
            </a:r>
            <a:r>
              <a:rPr lang="en-US" sz="2800" dirty="0" smtClean="0">
                <a:solidFill>
                  <a:schemeClr val="bg1"/>
                </a:solidFill>
              </a:rPr>
              <a:t>(Psalms 27:7-11 RSV)</a:t>
            </a:r>
            <a:endParaRPr lang="en-US" sz="2800" dirty="0">
              <a:solidFill>
                <a:schemeClr val="bg1"/>
              </a:solidFill>
            </a:endParaRPr>
          </a:p>
        </p:txBody>
      </p:sp>
    </p:spTree>
  </p:cSld>
  <p:clrMapOvr>
    <a:masterClrMapping/>
  </p:clrMapOvr>
  <p:transition>
    <p:cover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Teach Me Thy Way…</a:t>
            </a:r>
            <a:endParaRPr lang="en-US" sz="4000" b="1" dirty="0">
              <a:solidFill>
                <a:srgbClr val="FFC000"/>
              </a:solidFill>
            </a:endParaRPr>
          </a:p>
        </p:txBody>
      </p:sp>
      <p:sp>
        <p:nvSpPr>
          <p:cNvPr id="3" name="Content Placeholder 2"/>
          <p:cNvSpPr>
            <a:spLocks noGrp="1"/>
          </p:cNvSpPr>
          <p:nvPr>
            <p:ph idx="1"/>
          </p:nvPr>
        </p:nvSpPr>
        <p:spPr>
          <a:xfrm>
            <a:off x="0" y="808037"/>
            <a:ext cx="9144000" cy="4525963"/>
          </a:xfrm>
        </p:spPr>
        <p:txBody>
          <a:bodyPr/>
          <a:lstStyle/>
          <a:p>
            <a:r>
              <a:rPr lang="en-US" sz="2600" dirty="0" smtClean="0">
                <a:solidFill>
                  <a:schemeClr val="bg1"/>
                </a:solidFill>
              </a:rPr>
              <a:t>Oh, how I love thy law! It is my meditation all the day. Thy commandment makes me wiser than my enemies, for it is ever with me. I have more understanding than all my teachers, for thy testimonies are my meditation. I understand more than the aged, for I keep thy precepts. I hold back my feet from every evil way, in order to keep thy word. I do not turn aside from thy ordinances, for thou hast taught me. How sweet are thy words to my taste, sweeter than honey to my mouth! Through thy precepts I get understanding; therefore I hate every false way. (Psalms 119:97-104 RSV)</a:t>
            </a:r>
            <a:endParaRPr lang="en-US" sz="2600" dirty="0">
              <a:solidFill>
                <a:schemeClr val="bg1"/>
              </a:solidFill>
            </a:endParaRPr>
          </a:p>
        </p:txBody>
      </p:sp>
    </p:spTree>
  </p:cSld>
  <p:clrMapOvr>
    <a:masterClrMapping/>
  </p:clrMapOvr>
  <p:transition>
    <p:cover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- 3.1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- 3.2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- 3.3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Verse 3</a:t>
            </a:r>
            <a:endParaRPr 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When Doubts And Fears Arise</a:t>
            </a:r>
            <a:r>
              <a:rPr lang="en-US" sz="4000" b="1" dirty="0" smtClean="0">
                <a:solidFill>
                  <a:srgbClr val="FFC000"/>
                </a:solidFill>
              </a:rPr>
              <a:t>…</a:t>
            </a:r>
            <a:endParaRPr lang="en-US" sz="4000" b="1" dirty="0">
              <a:solidFill>
                <a:srgbClr val="FFC000"/>
              </a:solidFill>
            </a:endParaRPr>
          </a:p>
        </p:txBody>
      </p:sp>
      <p:sp>
        <p:nvSpPr>
          <p:cNvPr id="3" name="Content Placeholder 2"/>
          <p:cNvSpPr>
            <a:spLocks noGrp="1"/>
          </p:cNvSpPr>
          <p:nvPr>
            <p:ph idx="1"/>
          </p:nvPr>
        </p:nvSpPr>
        <p:spPr>
          <a:xfrm>
            <a:off x="0" y="808037"/>
            <a:ext cx="9144000" cy="4525963"/>
          </a:xfrm>
        </p:spPr>
        <p:txBody>
          <a:bodyPr/>
          <a:lstStyle/>
          <a:p>
            <a:r>
              <a:rPr lang="en-US" dirty="0" smtClean="0">
                <a:solidFill>
                  <a:schemeClr val="bg1"/>
                </a:solidFill>
              </a:rPr>
              <a:t>He said, "Come." So Peter got out of the boat and walked on the water and came to Jesus; but when he saw the wind, he was afraid, and beginning to sink he cried out, "Lord, save me." Jesus immediately reached out his hand and caught him, saying to him, "O man of little faith, why did you doubt?" And when they got into the boat, the wind ceased. (Matthew 14:29-32 RSV)</a:t>
            </a:r>
            <a:endParaRPr lang="en-US" dirty="0">
              <a:solidFill>
                <a:schemeClr val="bg1"/>
              </a:solidFill>
            </a:endParaRPr>
          </a:p>
        </p:txBody>
      </p:sp>
    </p:spTree>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74638"/>
            <a:ext cx="9144000" cy="715962"/>
          </a:xfrm>
        </p:spPr>
        <p:txBody>
          <a:bodyPr/>
          <a:lstStyle/>
          <a:p>
            <a:r>
              <a:rPr lang="en-US" sz="3600" b="1" dirty="0" smtClean="0">
                <a:solidFill>
                  <a:srgbClr val="FFC000"/>
                </a:solidFill>
              </a:rPr>
              <a:t>Let God’s Word Dwell Richly In You…</a:t>
            </a:r>
            <a:endParaRPr lang="en-US" sz="3600" b="1" dirty="0">
              <a:solidFill>
                <a:srgbClr val="FFC000"/>
              </a:solidFill>
            </a:endParaRPr>
          </a:p>
        </p:txBody>
      </p:sp>
      <p:sp>
        <p:nvSpPr>
          <p:cNvPr id="33795" name="Rectangle 3"/>
          <p:cNvSpPr>
            <a:spLocks noGrp="1" noChangeArrowheads="1"/>
          </p:cNvSpPr>
          <p:nvPr>
            <p:ph type="body" idx="1"/>
          </p:nvPr>
        </p:nvSpPr>
        <p:spPr>
          <a:xfrm>
            <a:off x="0" y="1143000"/>
            <a:ext cx="5181600" cy="3657600"/>
          </a:xfrm>
        </p:spPr>
        <p:txBody>
          <a:bodyPr/>
          <a:lstStyle/>
          <a:p>
            <a:pPr algn="ctr">
              <a:lnSpc>
                <a:spcPct val="90000"/>
              </a:lnSpc>
              <a:buNone/>
            </a:pPr>
            <a:r>
              <a:rPr lang="en-US" sz="2400" i="1" dirty="0" smtClean="0">
                <a:solidFill>
                  <a:schemeClr val="bg1"/>
                </a:solidFill>
              </a:rPr>
              <a:t>Let the word of Christ dwell in you richly, teach and admonish one another in all wisdom, and sing psalms and hymns and spiritual songs with thankfulness in your hearts to God. And whatever you do, in word or deed, do everything in the name of the Lord Jesus, giving thanks to God the Father through him. </a:t>
            </a:r>
            <a:r>
              <a:rPr lang="en-US" sz="2400" dirty="0" smtClean="0">
                <a:solidFill>
                  <a:schemeClr val="bg1"/>
                </a:solidFill>
              </a:rPr>
              <a:t>(Colossians 3:16-17 RSV)</a:t>
            </a:r>
            <a:endParaRPr lang="en-US" sz="2400" dirty="0">
              <a:solidFill>
                <a:schemeClr val="bg1"/>
              </a:solidFill>
            </a:endParaRPr>
          </a:p>
        </p:txBody>
      </p:sp>
      <p:sp>
        <p:nvSpPr>
          <p:cNvPr id="4" name="TextBox 3"/>
          <p:cNvSpPr txBox="1"/>
          <p:nvPr/>
        </p:nvSpPr>
        <p:spPr>
          <a:xfrm>
            <a:off x="5181600" y="1143000"/>
            <a:ext cx="3962400" cy="369331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dirty="0" smtClean="0">
                <a:solidFill>
                  <a:schemeClr val="tx1"/>
                </a:solidFill>
              </a:rPr>
              <a:t> Singing is a command but comes with a promise!</a:t>
            </a:r>
          </a:p>
          <a:p>
            <a:pPr>
              <a:buFont typeface="Arial" pitchFamily="34" charset="0"/>
              <a:buChar char="•"/>
            </a:pPr>
            <a:r>
              <a:rPr lang="en-US" dirty="0" smtClean="0">
                <a:solidFill>
                  <a:schemeClr val="tx1"/>
                </a:solidFill>
              </a:rPr>
              <a:t> </a:t>
            </a:r>
            <a:r>
              <a:rPr lang="en-US" dirty="0" smtClean="0">
                <a:solidFill>
                  <a:schemeClr val="tx1"/>
                </a:solidFill>
              </a:rPr>
              <a:t>Our singing is more than a warm-up for the sermon or a filler in the service.</a:t>
            </a:r>
          </a:p>
          <a:p>
            <a:pPr>
              <a:buFont typeface="Arial" pitchFamily="34" charset="0"/>
              <a:buChar char="•"/>
            </a:pPr>
            <a:r>
              <a:rPr lang="en-US" dirty="0" smtClean="0">
                <a:solidFill>
                  <a:schemeClr val="tx1"/>
                </a:solidFill>
              </a:rPr>
              <a:t> </a:t>
            </a:r>
            <a:r>
              <a:rPr lang="en-US" dirty="0" smtClean="0">
                <a:solidFill>
                  <a:schemeClr val="tx1"/>
                </a:solidFill>
              </a:rPr>
              <a:t>Singing stands alongside of preaching as one of two great ways that God has ordained.</a:t>
            </a:r>
          </a:p>
          <a:p>
            <a:pPr>
              <a:buFont typeface="Arial" pitchFamily="34" charset="0"/>
              <a:buChar char="•"/>
            </a:pPr>
            <a:r>
              <a:rPr lang="en-US" dirty="0" smtClean="0">
                <a:solidFill>
                  <a:schemeClr val="tx1"/>
                </a:solidFill>
              </a:rPr>
              <a:t> </a:t>
            </a:r>
            <a:r>
              <a:rPr lang="en-US" dirty="0" smtClean="0">
                <a:solidFill>
                  <a:schemeClr val="tx1"/>
                </a:solidFill>
              </a:rPr>
              <a:t>Good songs serve as a 3-minute, easily </a:t>
            </a:r>
            <a:r>
              <a:rPr lang="en-US" dirty="0" err="1" smtClean="0">
                <a:solidFill>
                  <a:schemeClr val="tx1"/>
                </a:solidFill>
              </a:rPr>
              <a:t>memorizable</a:t>
            </a:r>
            <a:r>
              <a:rPr lang="en-US" dirty="0" smtClean="0">
                <a:solidFill>
                  <a:schemeClr val="tx1"/>
                </a:solidFill>
              </a:rPr>
              <a:t>, deeply biblical summary of important truths from scripture that you can take with you all week!</a:t>
            </a:r>
            <a:endParaRPr lang="en-US" dirty="0">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wipe(down)">
                                      <p:cBhvr>
                                        <p:cTn id="13" dur="500"/>
                                        <p:tgtEl>
                                          <p:spTgt spid="4">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down)">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down)">
                                      <p:cBhvr>
                                        <p:cTn id="3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When Doubts And Fears Arise</a:t>
            </a:r>
            <a:r>
              <a:rPr lang="en-US" sz="4000" b="1" dirty="0" smtClean="0">
                <a:solidFill>
                  <a:srgbClr val="FFC000"/>
                </a:solidFill>
              </a:rPr>
              <a:t>…</a:t>
            </a:r>
            <a:endParaRPr lang="en-US" sz="4000" b="1" dirty="0">
              <a:solidFill>
                <a:srgbClr val="FFC000"/>
              </a:solidFill>
            </a:endParaRPr>
          </a:p>
        </p:txBody>
      </p:sp>
      <p:sp>
        <p:nvSpPr>
          <p:cNvPr id="3" name="Content Placeholder 2"/>
          <p:cNvSpPr>
            <a:spLocks noGrp="1"/>
          </p:cNvSpPr>
          <p:nvPr>
            <p:ph idx="1"/>
          </p:nvPr>
        </p:nvSpPr>
        <p:spPr>
          <a:xfrm>
            <a:off x="0" y="808037"/>
            <a:ext cx="9144000" cy="4525963"/>
          </a:xfrm>
        </p:spPr>
        <p:txBody>
          <a:bodyPr/>
          <a:lstStyle/>
          <a:p>
            <a:r>
              <a:rPr lang="en-US" sz="2600" dirty="0" smtClean="0">
                <a:solidFill>
                  <a:schemeClr val="bg1"/>
                </a:solidFill>
              </a:rPr>
              <a:t>And seeing a fig tree by the wayside he went to it, and found nothing on it but leaves only. And he said to it, "May no fruit ever come from you again!" And the fig tree withered at once. When the disciples saw it they marveled, saying, "How did the fig tree wither at once?" And Jesus answered them, "Truly, I say to you, if you have faith and never doubt, you will not only do what has been done to the fig tree, but even if you say to this mountain, 'Be taken up and cast into the sea,' it will be done. And whatever you ask in prayer, you will receive, if you have faith." (Matthew 21:19-22 RSV)</a:t>
            </a:r>
            <a:endParaRPr lang="en-US" sz="2600" dirty="0">
              <a:solidFill>
                <a:schemeClr val="bg1"/>
              </a:solidFill>
            </a:endParaRPr>
          </a:p>
        </p:txBody>
      </p:sp>
    </p:spTree>
  </p:cSld>
  <p:clrMapOvr>
    <a:masterClrMapping/>
  </p:clrMapOvr>
  <p:transition>
    <p:cover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- 4.1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- 4.2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- 4.3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Song</a:t>
            </a:r>
            <a:endParaRPr lang="en-US"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Until The Journey’s Done…</a:t>
            </a:r>
            <a:endParaRPr lang="en-US" sz="4000" b="1" dirty="0">
              <a:solidFill>
                <a:srgbClr val="FFC000"/>
              </a:solidFill>
            </a:endParaRPr>
          </a:p>
        </p:txBody>
      </p:sp>
      <p:sp>
        <p:nvSpPr>
          <p:cNvPr id="3" name="Content Placeholder 2"/>
          <p:cNvSpPr>
            <a:spLocks noGrp="1"/>
          </p:cNvSpPr>
          <p:nvPr>
            <p:ph idx="1"/>
          </p:nvPr>
        </p:nvSpPr>
        <p:spPr>
          <a:xfrm>
            <a:off x="0" y="685800"/>
            <a:ext cx="9144000" cy="4525963"/>
          </a:xfrm>
        </p:spPr>
        <p:txBody>
          <a:bodyPr/>
          <a:lstStyle/>
          <a:p>
            <a:r>
              <a:rPr lang="en-US" sz="2600" i="1" dirty="0" smtClean="0">
                <a:solidFill>
                  <a:schemeClr val="bg1"/>
                </a:solidFill>
              </a:rPr>
              <a:t>Not that I have already obtained this or am already perfect; but I press on to make it my own, because Christ Jesus has made me his own. Brethren, I do not consider that I have made it my own; but one thing I do, forgetting what lies behind and straining forward to what lies ahead, I press on toward the goal for the prize of the upward call of God in Christ Jesus. Let those of us who are mature be thus minded; and if in anything you are otherwise minded, God will reveal that also to you. Only let us hold true to what we have attained. </a:t>
            </a:r>
            <a:r>
              <a:rPr lang="en-US" sz="2600" dirty="0" smtClean="0">
                <a:solidFill>
                  <a:schemeClr val="bg1"/>
                </a:solidFill>
              </a:rPr>
              <a:t>(Philippians 3:12-16 RSV)</a:t>
            </a:r>
            <a:endParaRPr lang="en-US" sz="2600" dirty="0">
              <a:solidFill>
                <a:schemeClr val="bg1"/>
              </a:solidFill>
            </a:endParaRPr>
          </a:p>
        </p:txBody>
      </p:sp>
    </p:spTree>
  </p:cSld>
  <p:clrMapOvr>
    <a:masterClrMapping/>
  </p:clrMapOvr>
  <p:transition>
    <p:cover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b="1" dirty="0" smtClean="0">
                <a:solidFill>
                  <a:srgbClr val="FFC000"/>
                </a:solidFill>
              </a:rPr>
              <a:t>Until The Victory’s Won…</a:t>
            </a:r>
            <a:endParaRPr lang="en-US" sz="4000" b="1" dirty="0">
              <a:solidFill>
                <a:srgbClr val="FFC000"/>
              </a:solidFill>
            </a:endParaRPr>
          </a:p>
        </p:txBody>
      </p:sp>
      <p:sp>
        <p:nvSpPr>
          <p:cNvPr id="3" name="Content Placeholder 2"/>
          <p:cNvSpPr>
            <a:spLocks noGrp="1"/>
          </p:cNvSpPr>
          <p:nvPr>
            <p:ph idx="1"/>
          </p:nvPr>
        </p:nvSpPr>
        <p:spPr>
          <a:xfrm>
            <a:off x="0" y="685800"/>
            <a:ext cx="9144000" cy="4525963"/>
          </a:xfrm>
        </p:spPr>
        <p:txBody>
          <a:bodyPr/>
          <a:lstStyle/>
          <a:p>
            <a:r>
              <a:rPr lang="en-US" i="1" dirty="0" smtClean="0">
                <a:solidFill>
                  <a:schemeClr val="bg1"/>
                </a:solidFill>
              </a:rPr>
              <a:t>For I am already on the point of being sacrificed; the time of my departure has come. I have fought the good fight, I have finished the race, I have kept the faith. Henceforth there is laid up for me the crown of righteousness, which the Lord, the righteous judge, will award to me on that Day, and not only to me but also to all who have loved his appearing. </a:t>
            </a:r>
            <a:r>
              <a:rPr lang="en-US" dirty="0" smtClean="0">
                <a:solidFill>
                  <a:schemeClr val="bg1"/>
                </a:solidFill>
              </a:rPr>
              <a:t>(2 Timothy 4:6-8 RSV)</a:t>
            </a:r>
            <a:endParaRPr lang="en-US" dirty="0">
              <a:solidFill>
                <a:schemeClr val="bg1"/>
              </a:solidFill>
            </a:endParaRPr>
          </a:p>
        </p:txBody>
      </p:sp>
    </p:spTree>
  </p:cSld>
  <p:clrMapOvr>
    <a:masterClrMapping/>
  </p:clrMapOvr>
  <p:transition>
    <p:cover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dirty="0" smtClean="0">
                <a:solidFill>
                  <a:srgbClr val="FFC000"/>
                </a:solidFill>
              </a:rPr>
              <a:t>Teach My Thy Way, O Lord!</a:t>
            </a:r>
            <a:endParaRPr lang="en-US" b="1" dirty="0">
              <a:solidFill>
                <a:srgbClr val="FFC000"/>
              </a:solidFill>
            </a:endParaRPr>
          </a:p>
        </p:txBody>
      </p:sp>
      <p:sp>
        <p:nvSpPr>
          <p:cNvPr id="33795" name="Rectangle 3"/>
          <p:cNvSpPr>
            <a:spLocks noGrp="1" noChangeArrowheads="1"/>
          </p:cNvSpPr>
          <p:nvPr>
            <p:ph type="body" idx="1"/>
          </p:nvPr>
        </p:nvSpPr>
        <p:spPr>
          <a:xfrm>
            <a:off x="228600" y="1371600"/>
            <a:ext cx="8674768" cy="5410200"/>
          </a:xfrm>
        </p:spPr>
        <p:txBody>
          <a:bodyPr/>
          <a:lstStyle/>
          <a:p>
            <a:pPr>
              <a:lnSpc>
                <a:spcPct val="90000"/>
              </a:lnSpc>
            </a:pPr>
            <a:r>
              <a:rPr lang="en-US" sz="2800" dirty="0" smtClean="0">
                <a:solidFill>
                  <a:schemeClr val="bg1"/>
                </a:solidFill>
              </a:rPr>
              <a:t>A Psalm of David. To thee, O LORD, I lift up my soul. </a:t>
            </a:r>
            <a:r>
              <a:rPr lang="en-US" sz="2800" u="sng" dirty="0" smtClean="0">
                <a:solidFill>
                  <a:schemeClr val="bg1"/>
                </a:solidFill>
              </a:rPr>
              <a:t>O my God, in thee I trust</a:t>
            </a:r>
            <a:r>
              <a:rPr lang="en-US" sz="2800" dirty="0" smtClean="0">
                <a:solidFill>
                  <a:schemeClr val="bg1"/>
                </a:solidFill>
              </a:rPr>
              <a:t>, let me not be put to shame; let not my enemies exult over me. Yea, let none that wait for thee be put to shame; let them be ashamed who are wantonly treacherous. Make me to know thy ways</a:t>
            </a:r>
            <a:r>
              <a:rPr lang="en-US" sz="2800" u="sng" dirty="0" smtClean="0">
                <a:solidFill>
                  <a:schemeClr val="bg1"/>
                </a:solidFill>
              </a:rPr>
              <a:t>, O LORD; teach me thy paths. Lead me in thy truth, and teach me, for thou art the God of my salvation; for thee I wait all the day long</a:t>
            </a:r>
            <a:r>
              <a:rPr lang="en-US" sz="2800" dirty="0" smtClean="0">
                <a:solidFill>
                  <a:schemeClr val="bg1"/>
                </a:solidFill>
              </a:rPr>
              <a:t>. (Psalms 25:1-5 RSV)</a:t>
            </a:r>
            <a:endParaRPr lang="en-US" sz="2800"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200" b="1" dirty="0" smtClean="0">
                <a:solidFill>
                  <a:srgbClr val="FFC000"/>
                </a:solidFill>
              </a:rPr>
              <a:t>Without A Song</a:t>
            </a:r>
            <a:r>
              <a:rPr lang="en-US" sz="3600" b="1" dirty="0" smtClean="0">
                <a:solidFill>
                  <a:srgbClr val="FFC000"/>
                </a:solidFill>
              </a:rPr>
              <a:t/>
            </a:r>
            <a:br>
              <a:rPr lang="en-US" sz="3600" b="1" dirty="0" smtClean="0">
                <a:solidFill>
                  <a:srgbClr val="FFC000"/>
                </a:solidFill>
              </a:rPr>
            </a:br>
            <a:r>
              <a:rPr lang="en-US" sz="1600" b="1" dirty="0" smtClean="0">
                <a:solidFill>
                  <a:srgbClr val="FFC000"/>
                </a:solidFill>
              </a:rPr>
              <a:t>by Edward </a:t>
            </a:r>
            <a:r>
              <a:rPr lang="en-US" sz="1600" b="1" dirty="0" err="1" smtClean="0">
                <a:solidFill>
                  <a:srgbClr val="FFC000"/>
                </a:solidFill>
              </a:rPr>
              <a:t>Eliscu</a:t>
            </a:r>
            <a:r>
              <a:rPr lang="en-US" sz="1600" b="1" dirty="0" smtClean="0">
                <a:solidFill>
                  <a:srgbClr val="FFC000"/>
                </a:solidFill>
              </a:rPr>
              <a:t> / Billy Rose / Vincent </a:t>
            </a:r>
            <a:r>
              <a:rPr lang="en-US" sz="1600" b="1" dirty="0" err="1" smtClean="0">
                <a:solidFill>
                  <a:srgbClr val="FFC000"/>
                </a:solidFill>
              </a:rPr>
              <a:t>Youmans</a:t>
            </a:r>
            <a:endParaRPr lang="en-US" sz="3600" b="1" dirty="0">
              <a:solidFill>
                <a:srgbClr val="FFC000"/>
              </a:solidFill>
            </a:endParaRPr>
          </a:p>
        </p:txBody>
      </p:sp>
      <p:sp>
        <p:nvSpPr>
          <p:cNvPr id="3" name="Content Placeholder 2"/>
          <p:cNvSpPr>
            <a:spLocks noGrp="1"/>
          </p:cNvSpPr>
          <p:nvPr>
            <p:ph idx="1"/>
          </p:nvPr>
        </p:nvSpPr>
        <p:spPr>
          <a:xfrm>
            <a:off x="304800" y="838200"/>
            <a:ext cx="8610600" cy="4525963"/>
          </a:xfrm>
        </p:spPr>
        <p:txBody>
          <a:bodyPr/>
          <a:lstStyle/>
          <a:p>
            <a:pPr>
              <a:buNone/>
            </a:pPr>
            <a:r>
              <a:rPr lang="en-US" sz="2200" dirty="0" smtClean="0">
                <a:solidFill>
                  <a:schemeClr val="bg1"/>
                </a:solidFill>
              </a:rPr>
              <a:t>Without a song the day would never end</a:t>
            </a:r>
          </a:p>
          <a:p>
            <a:pPr>
              <a:buNone/>
            </a:pPr>
            <a:r>
              <a:rPr lang="en-US" sz="2200" dirty="0" smtClean="0">
                <a:solidFill>
                  <a:schemeClr val="bg1"/>
                </a:solidFill>
              </a:rPr>
              <a:t>Without a song the road would never bend</a:t>
            </a:r>
          </a:p>
          <a:p>
            <a:pPr>
              <a:buNone/>
            </a:pPr>
            <a:r>
              <a:rPr lang="en-US" sz="2200" dirty="0" smtClean="0">
                <a:solidFill>
                  <a:schemeClr val="bg1"/>
                </a:solidFill>
              </a:rPr>
              <a:t>When things go wrong a man </a:t>
            </a:r>
            <a:r>
              <a:rPr lang="en-US" sz="2200" dirty="0" err="1" smtClean="0">
                <a:solidFill>
                  <a:schemeClr val="bg1"/>
                </a:solidFill>
              </a:rPr>
              <a:t>ain’t</a:t>
            </a:r>
            <a:r>
              <a:rPr lang="en-US" sz="2200" dirty="0" smtClean="0">
                <a:solidFill>
                  <a:schemeClr val="bg1"/>
                </a:solidFill>
              </a:rPr>
              <a:t> got a friend</a:t>
            </a:r>
          </a:p>
          <a:p>
            <a:pPr>
              <a:buNone/>
            </a:pPr>
            <a:r>
              <a:rPr lang="en-US" sz="2200" dirty="0" smtClean="0">
                <a:solidFill>
                  <a:schemeClr val="bg1"/>
                </a:solidFill>
              </a:rPr>
              <a:t>Without a song</a:t>
            </a:r>
          </a:p>
          <a:p>
            <a:pPr>
              <a:buNone/>
            </a:pPr>
            <a:r>
              <a:rPr lang="en-US" sz="2200" dirty="0" smtClean="0">
                <a:solidFill>
                  <a:schemeClr val="bg1"/>
                </a:solidFill>
              </a:rPr>
              <a:t>That field of corn would never see a plow</a:t>
            </a:r>
          </a:p>
          <a:p>
            <a:pPr>
              <a:buNone/>
            </a:pPr>
            <a:r>
              <a:rPr lang="en-US" sz="2200" dirty="0" smtClean="0">
                <a:solidFill>
                  <a:schemeClr val="bg1"/>
                </a:solidFill>
              </a:rPr>
              <a:t>That field of corn would be deserted now</a:t>
            </a:r>
          </a:p>
          <a:p>
            <a:pPr>
              <a:buNone/>
            </a:pPr>
            <a:r>
              <a:rPr lang="en-US" sz="2200" dirty="0" smtClean="0">
                <a:solidFill>
                  <a:schemeClr val="bg1"/>
                </a:solidFill>
              </a:rPr>
              <a:t>A man is born but he’s no good no how </a:t>
            </a:r>
          </a:p>
          <a:p>
            <a:pPr>
              <a:buNone/>
            </a:pPr>
            <a:r>
              <a:rPr lang="en-US" sz="2200" dirty="0" smtClean="0">
                <a:solidFill>
                  <a:schemeClr val="bg1"/>
                </a:solidFill>
              </a:rPr>
              <a:t>Without a song</a:t>
            </a:r>
          </a:p>
          <a:p>
            <a:pPr>
              <a:buNone/>
            </a:pPr>
            <a:r>
              <a:rPr lang="en-US" sz="2200" dirty="0" smtClean="0">
                <a:solidFill>
                  <a:schemeClr val="bg1"/>
                </a:solidFill>
              </a:rPr>
              <a:t>I got my trouble and woe but, sure as I know, the Jordon will roll</a:t>
            </a:r>
          </a:p>
          <a:p>
            <a:pPr>
              <a:buNone/>
            </a:pPr>
            <a:r>
              <a:rPr lang="en-US" sz="2200" dirty="0" smtClean="0">
                <a:solidFill>
                  <a:schemeClr val="bg1"/>
                </a:solidFill>
              </a:rPr>
              <a:t>And I’ll get along as long as a song, strong in my soul</a:t>
            </a:r>
          </a:p>
          <a:p>
            <a:pPr>
              <a:buNone/>
            </a:pPr>
            <a:r>
              <a:rPr lang="en-US" sz="2200" dirty="0" smtClean="0">
                <a:solidFill>
                  <a:schemeClr val="bg1"/>
                </a:solidFill>
              </a:rPr>
              <a:t>I’ll never know what makes the rain to fall</a:t>
            </a:r>
          </a:p>
          <a:p>
            <a:pPr>
              <a:buNone/>
            </a:pPr>
            <a:r>
              <a:rPr lang="en-US" sz="2200" dirty="0" smtClean="0">
                <a:solidFill>
                  <a:schemeClr val="bg1"/>
                </a:solidFill>
              </a:rPr>
              <a:t>I’ll never know what makes the grass so tall</a:t>
            </a:r>
          </a:p>
          <a:p>
            <a:pPr>
              <a:buNone/>
            </a:pPr>
            <a:r>
              <a:rPr lang="en-US" sz="2200" dirty="0" smtClean="0">
                <a:solidFill>
                  <a:schemeClr val="bg1"/>
                </a:solidFill>
              </a:rPr>
              <a:t>I only know there </a:t>
            </a:r>
            <a:r>
              <a:rPr lang="en-US" sz="2200" dirty="0" err="1" smtClean="0">
                <a:solidFill>
                  <a:schemeClr val="bg1"/>
                </a:solidFill>
              </a:rPr>
              <a:t>ain’t</a:t>
            </a:r>
            <a:r>
              <a:rPr lang="en-US" sz="2200" dirty="0" smtClean="0">
                <a:solidFill>
                  <a:schemeClr val="bg1"/>
                </a:solidFill>
              </a:rPr>
              <a:t> no love at all</a:t>
            </a:r>
          </a:p>
          <a:p>
            <a:pPr>
              <a:buNone/>
            </a:pPr>
            <a:r>
              <a:rPr lang="en-US" sz="2200" dirty="0" smtClean="0">
                <a:solidFill>
                  <a:schemeClr val="bg1"/>
                </a:solidFill>
              </a:rPr>
              <a:t>Without  a song!</a:t>
            </a:r>
          </a:p>
          <a:p>
            <a:pPr>
              <a:buNone/>
            </a:pPr>
            <a:endParaRPr lang="en-US" sz="2200" dirty="0">
              <a:solidFill>
                <a:schemeClr val="bg1"/>
              </a:solidFill>
            </a:endParaRPr>
          </a:p>
        </p:txBody>
      </p:sp>
    </p:spTree>
  </p:cSld>
  <p:clrMapOvr>
    <a:masterClrMapping/>
  </p:clrMapOvr>
  <p:transition>
    <p:cover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74638"/>
            <a:ext cx="9144000" cy="715962"/>
          </a:xfrm>
        </p:spPr>
        <p:txBody>
          <a:bodyPr/>
          <a:lstStyle/>
          <a:p>
            <a:r>
              <a:rPr lang="en-US" sz="3600" b="1" dirty="0" smtClean="0">
                <a:solidFill>
                  <a:srgbClr val="FFC000"/>
                </a:solidFill>
              </a:rPr>
              <a:t>Teach Me Thy Way…</a:t>
            </a:r>
            <a:endParaRPr lang="en-US" sz="3600" b="1" dirty="0">
              <a:solidFill>
                <a:srgbClr val="FFC000"/>
              </a:solidFill>
            </a:endParaRPr>
          </a:p>
        </p:txBody>
      </p:sp>
      <p:sp>
        <p:nvSpPr>
          <p:cNvPr id="33795" name="Rectangle 3"/>
          <p:cNvSpPr>
            <a:spLocks noGrp="1" noChangeArrowheads="1"/>
          </p:cNvSpPr>
          <p:nvPr>
            <p:ph type="body" idx="1"/>
          </p:nvPr>
        </p:nvSpPr>
        <p:spPr>
          <a:xfrm>
            <a:off x="0" y="1143000"/>
            <a:ext cx="9144000" cy="3657600"/>
          </a:xfrm>
        </p:spPr>
        <p:txBody>
          <a:bodyPr/>
          <a:lstStyle/>
          <a:p>
            <a:pPr>
              <a:lnSpc>
                <a:spcPct val="90000"/>
              </a:lnSpc>
            </a:pPr>
            <a:r>
              <a:rPr lang="en-US" b="1" u="sng" dirty="0" smtClean="0">
                <a:solidFill>
                  <a:schemeClr val="bg1"/>
                </a:solidFill>
              </a:rPr>
              <a:t>Submission To God At All Times</a:t>
            </a:r>
          </a:p>
          <a:p>
            <a:pPr lvl="1">
              <a:lnSpc>
                <a:spcPct val="90000"/>
              </a:lnSpc>
            </a:pPr>
            <a:r>
              <a:rPr lang="en-US" dirty="0" smtClean="0">
                <a:solidFill>
                  <a:schemeClr val="bg1"/>
                </a:solidFill>
              </a:rPr>
              <a:t>But he gives more grace; therefore it says, "God opposes the proud, but gives grace to the humble." Submit yourselves therefore to God. Resist the devil and he will flee from you. Draw near to God and he will draw near to you. Cleanse your hands, you sinners, and purify your hearts, you men of double mind. (James 4:6-8 RSV)</a:t>
            </a:r>
            <a:endParaRPr lang="en-US" dirty="0" smtClean="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additive="base">
                                        <p:cTn id="11" dur="500" fill="hold"/>
                                        <p:tgtEl>
                                          <p:spTgt spid="337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- 1.1</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- 1.2</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112 - Teach Me Thy Way - 1.3</a:t>
            </a:r>
            <a:endParaRPr lang="en-US" dirty="0"/>
          </a:p>
        </p:txBody>
      </p:sp>
      <p:pic>
        <p:nvPicPr>
          <p:cNvPr id="5" name="HymnSlide" descr="HymnSlideImage.png"/>
          <p:cNvPicPr>
            <a:picLocks noChangeAspect="1"/>
          </p:cNvPicPr>
          <p:nvPr/>
        </p:nvPicPr>
        <p:blipFill>
          <a:blip r:embed="rId2" cstate="screen"/>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End of Verse 1</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dirty="0" smtClean="0">
                <a:solidFill>
                  <a:srgbClr val="FFC000"/>
                </a:solidFill>
              </a:rPr>
              <a:t>Teach My Thy Way, O Lord!</a:t>
            </a:r>
            <a:endParaRPr lang="en-US" b="1" dirty="0">
              <a:solidFill>
                <a:srgbClr val="FFC000"/>
              </a:solidFill>
            </a:endParaRPr>
          </a:p>
        </p:txBody>
      </p:sp>
      <p:sp>
        <p:nvSpPr>
          <p:cNvPr id="33795" name="Rectangle 3"/>
          <p:cNvSpPr>
            <a:spLocks noGrp="1" noChangeArrowheads="1"/>
          </p:cNvSpPr>
          <p:nvPr>
            <p:ph type="body" idx="1"/>
          </p:nvPr>
        </p:nvSpPr>
        <p:spPr>
          <a:xfrm>
            <a:off x="228600" y="1371600"/>
            <a:ext cx="8674768" cy="5410200"/>
          </a:xfrm>
        </p:spPr>
        <p:txBody>
          <a:bodyPr/>
          <a:lstStyle/>
          <a:p>
            <a:pPr>
              <a:lnSpc>
                <a:spcPct val="90000"/>
              </a:lnSpc>
            </a:pPr>
            <a:r>
              <a:rPr lang="en-US" sz="2800" dirty="0" smtClean="0">
                <a:solidFill>
                  <a:schemeClr val="bg1"/>
                </a:solidFill>
              </a:rPr>
              <a:t>A Psalm of David. To thee, O LORD, I lift up my soul. O my God, in thee I trust, let me not be put to shame; let not my enemies exult over me. Yea, let none that wait for thee be put to shame; let them be ashamed who are wantonly treacherous. Make me to know thy ways</a:t>
            </a:r>
            <a:r>
              <a:rPr lang="en-US" sz="2800" u="sng" dirty="0" smtClean="0">
                <a:solidFill>
                  <a:schemeClr val="bg1"/>
                </a:solidFill>
              </a:rPr>
              <a:t>, O LORD; teach me thy paths. Lead me in thy truth, and teach me, for thou art the God of my salvation; for thee I wait all the day long</a:t>
            </a:r>
            <a:r>
              <a:rPr lang="en-US" sz="2800" dirty="0" smtClean="0">
                <a:solidFill>
                  <a:schemeClr val="bg1"/>
                </a:solidFill>
              </a:rPr>
              <a:t>. (Psalms 25:1-5 RSV)</a:t>
            </a:r>
            <a:endParaRPr lang="en-US" sz="2800"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Slab703 XBd BT"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Slab703 XBd BT"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10835</TotalTime>
  <Words>1614</Words>
  <Application>Microsoft Office PowerPoint</Application>
  <PresentationFormat>On-screen Show (4:3)</PresentationFormat>
  <Paragraphs>68</Paragraphs>
  <Slides>26</Slides>
  <Notes>5</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Default Design</vt:lpstr>
      <vt:lpstr>Slide 1</vt:lpstr>
      <vt:lpstr>Let God’s Word Dwell Richly In You…</vt:lpstr>
      <vt:lpstr>Without A Song by Edward Eliscu / Billy Rose / Vincent Youmans</vt:lpstr>
      <vt:lpstr>112 - Teach Me Thy Way - Title</vt:lpstr>
      <vt:lpstr>Teach Me Thy Way…</vt:lpstr>
      <vt:lpstr>112 - Teach Me Thy Way - 1.1</vt:lpstr>
      <vt:lpstr>112 - Teach Me Thy Way - 1.2</vt:lpstr>
      <vt:lpstr>112 - Teach Me Thy Way - 1.3</vt:lpstr>
      <vt:lpstr>Teach My Thy Way, O Lord!</vt:lpstr>
      <vt:lpstr>Teach Me Thy Way…</vt:lpstr>
      <vt:lpstr>112 - Teach Me Thy Way - 2.1</vt:lpstr>
      <vt:lpstr>112 - Teach Me Thy Way - 2.2</vt:lpstr>
      <vt:lpstr>112 - Teach Me Thy Way - 2.3</vt:lpstr>
      <vt:lpstr>Teach Me Thy Way…</vt:lpstr>
      <vt:lpstr>Teach Me Thy Way…</vt:lpstr>
      <vt:lpstr>112 - Teach Me Thy Way - 3.1</vt:lpstr>
      <vt:lpstr>112 - Teach Me Thy Way - 3.2</vt:lpstr>
      <vt:lpstr>112 - Teach Me Thy Way - 3.3</vt:lpstr>
      <vt:lpstr>When Doubts And Fears Arise…</vt:lpstr>
      <vt:lpstr>When Doubts And Fears Arise…</vt:lpstr>
      <vt:lpstr>112 - Teach Me Thy Way - 4.1</vt:lpstr>
      <vt:lpstr>112 - Teach Me Thy Way - 4.2</vt:lpstr>
      <vt:lpstr>112 - Teach Me Thy Way - 4.3</vt:lpstr>
      <vt:lpstr>Until The Journey’s Done…</vt:lpstr>
      <vt:lpstr>Until The Victory’s Won…</vt:lpstr>
      <vt:lpstr>Teach My Thy Way, O Lord!</vt:lpstr>
    </vt:vector>
  </TitlesOfParts>
  <Company>AQ2 Technologies,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DELL</cp:lastModifiedBy>
  <cp:revision>22</cp:revision>
  <dcterms:created xsi:type="dcterms:W3CDTF">2008-03-16T18:22:36Z</dcterms:created>
  <dcterms:modified xsi:type="dcterms:W3CDTF">2018-06-24T12:21:20Z</dcterms:modified>
</cp:coreProperties>
</file>