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286309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664223"/>
            <a:ext cx="9440034" cy="1828801"/>
          </a:xfrm>
        </p:spPr>
        <p:txBody>
          <a:bodyPr>
            <a:normAutofit/>
          </a:bodyPr>
          <a:lstStyle/>
          <a:p>
            <a:r>
              <a:rPr lang="en-US" sz="6000" dirty="0"/>
              <a:t>Lessons From First Peter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196410"/>
            <a:ext cx="9440034" cy="1496170"/>
          </a:xfrm>
        </p:spPr>
        <p:txBody>
          <a:bodyPr>
            <a:normAutofit/>
          </a:bodyPr>
          <a:lstStyle/>
          <a:p>
            <a:r>
              <a:rPr lang="en-US" sz="3200" dirty="0"/>
              <a:t>Proper Conduct As Obedient Children</a:t>
            </a:r>
          </a:p>
          <a:p>
            <a:r>
              <a:rPr lang="en-US" sz="3200" dirty="0"/>
              <a:t>1 Peter 1:13 – 2:3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1821"/>
            <a:ext cx="3940935" cy="2646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3" r="17268"/>
          <a:stretch/>
        </p:blipFill>
        <p:spPr>
          <a:xfrm>
            <a:off x="8281114" y="4211820"/>
            <a:ext cx="3910885" cy="2646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4679706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339141"/>
            <a:ext cx="4765183" cy="1821918"/>
          </a:xfrm>
        </p:spPr>
        <p:txBody>
          <a:bodyPr>
            <a:noAutofit/>
          </a:bodyPr>
          <a:lstStyle/>
          <a:p>
            <a:r>
              <a:rPr lang="en-US" sz="3000" b="1" dirty="0"/>
              <a:t>“…Be Holy Yourselves Also In All Your Behavior” (1:15)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825" y="1085360"/>
            <a:ext cx="5831619" cy="3847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031" y="2161059"/>
            <a:ext cx="5550794" cy="4548834"/>
          </a:xfrm>
        </p:spPr>
        <p:txBody>
          <a:bodyPr>
            <a:noAutofit/>
          </a:bodyPr>
          <a:lstStyle/>
          <a:p>
            <a:pPr algn="l"/>
            <a:r>
              <a:rPr lang="en-US" sz="2400" baseline="30000" dirty="0"/>
              <a:t> 13</a:t>
            </a:r>
            <a:r>
              <a:rPr lang="en-US" sz="2400" dirty="0"/>
              <a:t> Therefore gird up the loins of your mind, be sober, and rest </a:t>
            </a:r>
            <a:r>
              <a:rPr lang="en-US" sz="2400" i="1" dirty="0"/>
              <a:t>your</a:t>
            </a:r>
            <a:r>
              <a:rPr lang="en-US" sz="2400" dirty="0"/>
              <a:t> hope fully upon the grace that is to be brought to you at the revelation of Jesus Christ;</a:t>
            </a:r>
          </a:p>
          <a:p>
            <a:pPr algn="l"/>
            <a:r>
              <a:rPr lang="en-US" sz="2400" baseline="30000" dirty="0"/>
              <a:t>14</a:t>
            </a:r>
            <a:r>
              <a:rPr lang="en-US" sz="2400" dirty="0"/>
              <a:t> as obedient children, not conforming yourselves to the former lusts, </a:t>
            </a:r>
            <a:r>
              <a:rPr lang="en-US" sz="2400" i="1" dirty="0"/>
              <a:t>as</a:t>
            </a:r>
            <a:r>
              <a:rPr lang="en-US" sz="2400" dirty="0"/>
              <a:t> in your ignorance;</a:t>
            </a:r>
          </a:p>
          <a:p>
            <a:pPr algn="l"/>
            <a:r>
              <a:rPr lang="en-US" sz="2400" baseline="30000" dirty="0"/>
              <a:t>15</a:t>
            </a:r>
            <a:r>
              <a:rPr lang="en-US" sz="2400" dirty="0"/>
              <a:t> but as He who called you </a:t>
            </a:r>
            <a:r>
              <a:rPr lang="en-US" sz="2400" i="1" dirty="0"/>
              <a:t>is</a:t>
            </a:r>
            <a:r>
              <a:rPr lang="en-US" sz="2400" dirty="0"/>
              <a:t> holy, you also be holy in all </a:t>
            </a:r>
            <a:r>
              <a:rPr lang="en-US" sz="2400" i="1" dirty="0"/>
              <a:t>your</a:t>
            </a:r>
            <a:r>
              <a:rPr lang="en-US" sz="2400" dirty="0"/>
              <a:t> conduct,</a:t>
            </a:r>
          </a:p>
          <a:p>
            <a:pPr algn="l"/>
            <a:r>
              <a:rPr lang="en-US" sz="2400" baseline="30000" dirty="0"/>
              <a:t>16</a:t>
            </a:r>
            <a:r>
              <a:rPr lang="en-US" sz="2400" dirty="0"/>
              <a:t> because it is written, </a:t>
            </a:r>
            <a:r>
              <a:rPr lang="en-US" sz="2400" b="1" i="1" dirty="0"/>
              <a:t>"Be holy, for I am holy."</a:t>
            </a:r>
            <a:endParaRPr lang="en-US" sz="2400" dirty="0"/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2442077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51" y="360610"/>
            <a:ext cx="4765183" cy="1620146"/>
          </a:xfrm>
        </p:spPr>
        <p:txBody>
          <a:bodyPr>
            <a:noAutofit/>
          </a:bodyPr>
          <a:lstStyle/>
          <a:p>
            <a:r>
              <a:rPr lang="en-US" sz="3000" b="1" dirty="0"/>
              <a:t>“ …Conduct Yourselves in Fear During Your Time of Stay Upon Earth” (1:17)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6" y="1050503"/>
            <a:ext cx="4983191" cy="3604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940" y="2099257"/>
            <a:ext cx="6658377" cy="4610636"/>
          </a:xfrm>
        </p:spPr>
        <p:txBody>
          <a:bodyPr>
            <a:normAutofit/>
          </a:bodyPr>
          <a:lstStyle/>
          <a:p>
            <a:pPr algn="l"/>
            <a:r>
              <a:rPr lang="en-US" sz="2000" baseline="30000" dirty="0"/>
              <a:t> 17	</a:t>
            </a:r>
            <a:r>
              <a:rPr lang="en-US" sz="2000" dirty="0"/>
              <a:t>And if you call on the Father, who without partiality judges according to each one's work, conduct yourselves throughout the time of your stay </a:t>
            </a:r>
            <a:r>
              <a:rPr lang="en-US" sz="2000" i="1" dirty="0"/>
              <a:t>here</a:t>
            </a:r>
            <a:r>
              <a:rPr lang="en-US" sz="2000" dirty="0"/>
              <a:t> in fear;</a:t>
            </a:r>
          </a:p>
          <a:p>
            <a:pPr algn="l"/>
            <a:r>
              <a:rPr lang="en-US" sz="2000" baseline="30000" dirty="0"/>
              <a:t>18	</a:t>
            </a:r>
            <a:r>
              <a:rPr lang="en-US" sz="2000" dirty="0"/>
              <a:t>knowing that you were not redeemed with corruptible things, </a:t>
            </a:r>
            <a:r>
              <a:rPr lang="en-US" sz="2000" i="1" dirty="0"/>
              <a:t>like</a:t>
            </a:r>
            <a:r>
              <a:rPr lang="en-US" sz="2000" dirty="0"/>
              <a:t> silver or gold, from your aimless conduct </a:t>
            </a:r>
            <a:r>
              <a:rPr lang="en-US" sz="2000" i="1" dirty="0"/>
              <a:t>received</a:t>
            </a:r>
            <a:r>
              <a:rPr lang="en-US" sz="2000" dirty="0"/>
              <a:t> by tradition from your fathers,</a:t>
            </a:r>
          </a:p>
          <a:p>
            <a:pPr algn="l"/>
            <a:r>
              <a:rPr lang="en-US" sz="2000" baseline="30000" dirty="0"/>
              <a:t>19	</a:t>
            </a:r>
            <a:r>
              <a:rPr lang="en-US" sz="2000" dirty="0"/>
              <a:t>but with the precious blood of Christ, as of a lamb without blemish and without spot.</a:t>
            </a:r>
          </a:p>
          <a:p>
            <a:pPr algn="l"/>
            <a:r>
              <a:rPr lang="en-US" sz="2000" baseline="30000" dirty="0"/>
              <a:t>20	</a:t>
            </a:r>
            <a:r>
              <a:rPr lang="en-US" sz="2000" dirty="0"/>
              <a:t>He indeed was foreordained before the foundation of the world, but was manifest in these last times for you</a:t>
            </a:r>
          </a:p>
          <a:p>
            <a:pPr algn="l"/>
            <a:r>
              <a:rPr lang="en-US" sz="2000" baseline="30000" dirty="0"/>
              <a:t>21	</a:t>
            </a:r>
            <a:r>
              <a:rPr lang="en-US" sz="2000" dirty="0"/>
              <a:t>who through Him believe in God, who raised Him from the dead and gave Him glory, so that your faith and hope are in God.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12169" y="5615189"/>
            <a:ext cx="454624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It is a fearful thing to fall into the hands of the living God. </a:t>
            </a:r>
            <a:r>
              <a:rPr lang="en-US" sz="2400" dirty="0"/>
              <a:t>(Hebrews 10:31)</a:t>
            </a:r>
          </a:p>
        </p:txBody>
      </p:sp>
    </p:spTree>
    <p:extLst>
      <p:ext uri="{BB962C8B-B14F-4D97-AF65-F5344CB8AC3E}">
        <p14:creationId xmlns:p14="http://schemas.microsoft.com/office/powerpoint/2010/main" val="2792207398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51" y="128788"/>
            <a:ext cx="4765183" cy="1620146"/>
          </a:xfrm>
        </p:spPr>
        <p:txBody>
          <a:bodyPr>
            <a:noAutofit/>
          </a:bodyPr>
          <a:lstStyle/>
          <a:p>
            <a:r>
              <a:rPr lang="en-US" sz="3000" b="1" dirty="0"/>
              <a:t>“ Fervently Love One Another From The Heart” (1:22)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24" y="1488387"/>
            <a:ext cx="5230265" cy="3922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061" y="1748933"/>
            <a:ext cx="6579663" cy="4986717"/>
          </a:xfrm>
        </p:spPr>
        <p:txBody>
          <a:bodyPr>
            <a:noAutofit/>
          </a:bodyPr>
          <a:lstStyle/>
          <a:p>
            <a:pPr algn="l"/>
            <a:r>
              <a:rPr lang="en-US" sz="2200" baseline="30000" dirty="0"/>
              <a:t> 22	</a:t>
            </a:r>
            <a:r>
              <a:rPr lang="en-US" sz="2200" dirty="0"/>
              <a:t>Since you have purified your souls in obeying the truth through the Spirit in sincere love of the brethren, love one another fervently with a pure heart,</a:t>
            </a:r>
          </a:p>
          <a:p>
            <a:pPr algn="l"/>
            <a:r>
              <a:rPr lang="en-US" sz="2200" baseline="30000" dirty="0"/>
              <a:t>23	</a:t>
            </a:r>
            <a:r>
              <a:rPr lang="en-US" sz="2200" dirty="0"/>
              <a:t>having been born again, not of corruptible seed but incorruptible, through the word of God which lives and abides forever,</a:t>
            </a:r>
          </a:p>
          <a:p>
            <a:pPr algn="l"/>
            <a:r>
              <a:rPr lang="en-US" sz="2200" baseline="30000" dirty="0"/>
              <a:t>24	</a:t>
            </a:r>
            <a:r>
              <a:rPr lang="en-US" sz="2200" dirty="0"/>
              <a:t>because </a:t>
            </a:r>
            <a:r>
              <a:rPr lang="en-US" sz="2200" b="1" i="1" dirty="0"/>
              <a:t>"All flesh</a:t>
            </a:r>
            <a:r>
              <a:rPr lang="en-US" sz="2200" dirty="0"/>
              <a:t> </a:t>
            </a:r>
            <a:r>
              <a:rPr lang="en-US" sz="2200" i="1" dirty="0"/>
              <a:t>is</a:t>
            </a:r>
            <a:r>
              <a:rPr lang="en-US" sz="2200" dirty="0"/>
              <a:t> </a:t>
            </a:r>
            <a:r>
              <a:rPr lang="en-US" sz="2200" b="1" i="1" dirty="0"/>
              <a:t>as grass,</a:t>
            </a:r>
            <a:r>
              <a:rPr lang="en-US" sz="2200" dirty="0"/>
              <a:t> </a:t>
            </a:r>
            <a:r>
              <a:rPr lang="en-US" sz="2200" b="1" i="1" dirty="0"/>
              <a:t>And all the glory of man as the flower of the grass.</a:t>
            </a:r>
            <a:r>
              <a:rPr lang="en-US" sz="2200" dirty="0"/>
              <a:t> </a:t>
            </a:r>
            <a:r>
              <a:rPr lang="en-US" sz="2200" b="1" i="1" dirty="0"/>
              <a:t>The grass withers,</a:t>
            </a:r>
            <a:r>
              <a:rPr lang="en-US" sz="2200" dirty="0"/>
              <a:t> </a:t>
            </a:r>
            <a:r>
              <a:rPr lang="en-US" sz="2200" b="1" i="1" dirty="0"/>
              <a:t>And its flower falls away,</a:t>
            </a:r>
            <a:endParaRPr lang="en-US" sz="2200" dirty="0"/>
          </a:p>
          <a:p>
            <a:pPr algn="l"/>
            <a:r>
              <a:rPr lang="en-US" sz="2200" baseline="30000" dirty="0"/>
              <a:t>25	</a:t>
            </a:r>
            <a:r>
              <a:rPr lang="en-US" sz="2200" b="1" i="1" dirty="0"/>
              <a:t>But the word of the LORD endures forever."</a:t>
            </a:r>
            <a:r>
              <a:rPr lang="en-US" sz="2200" dirty="0"/>
              <a:t> Now this is the word which by the gospel was preached to you.</a:t>
            </a:r>
          </a:p>
        </p:txBody>
      </p:sp>
    </p:spTree>
    <p:extLst>
      <p:ext uri="{BB962C8B-B14F-4D97-AF65-F5344CB8AC3E}">
        <p14:creationId xmlns:p14="http://schemas.microsoft.com/office/powerpoint/2010/main" val="2445987964"/>
      </p:ext>
    </p:extLst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51" y="128788"/>
            <a:ext cx="4765183" cy="1620146"/>
          </a:xfrm>
        </p:spPr>
        <p:txBody>
          <a:bodyPr>
            <a:noAutofit/>
          </a:bodyPr>
          <a:lstStyle/>
          <a:p>
            <a:r>
              <a:rPr lang="en-US" sz="3000" b="1" dirty="0"/>
              <a:t>“…Long For The Pure Milk of The Word That by it You May Grow” (1:22)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24" y="1581785"/>
            <a:ext cx="5230265" cy="3735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061" y="1748933"/>
            <a:ext cx="6452315" cy="4986717"/>
          </a:xfrm>
        </p:spPr>
        <p:txBody>
          <a:bodyPr>
            <a:noAutofit/>
          </a:bodyPr>
          <a:lstStyle/>
          <a:p>
            <a:pPr algn="l"/>
            <a:r>
              <a:rPr lang="en-US" sz="3000" dirty="0"/>
              <a:t>1 Peter 2: </a:t>
            </a:r>
          </a:p>
          <a:p>
            <a:pPr algn="l"/>
            <a:r>
              <a:rPr lang="en-US" sz="3000" baseline="30000" dirty="0"/>
              <a:t>1	</a:t>
            </a:r>
            <a:r>
              <a:rPr lang="en-US" sz="3000" dirty="0"/>
              <a:t>Therefore, laying aside all malice, all deceit, hypocrisy, envy, and all evil speaking,</a:t>
            </a:r>
          </a:p>
          <a:p>
            <a:pPr algn="l"/>
            <a:r>
              <a:rPr lang="en-US" sz="3000" baseline="30000" dirty="0"/>
              <a:t>2	</a:t>
            </a:r>
            <a:r>
              <a:rPr lang="en-US" sz="3000" dirty="0"/>
              <a:t>as newborn babes, desire the pure milk of the word, that you may grow thereby,</a:t>
            </a:r>
          </a:p>
          <a:p>
            <a:pPr algn="l"/>
            <a:r>
              <a:rPr lang="en-US" sz="3000" baseline="30000" dirty="0"/>
              <a:t>3	</a:t>
            </a:r>
            <a:r>
              <a:rPr lang="en-US" sz="3000" dirty="0"/>
              <a:t>if indeed you have tasted that the Lord</a:t>
            </a:r>
            <a:r>
              <a:rPr lang="en-US" sz="3000" i="1" dirty="0"/>
              <a:t> is</a:t>
            </a:r>
            <a:r>
              <a:rPr lang="en-US" sz="3000" dirty="0"/>
              <a:t> gracious. </a:t>
            </a:r>
          </a:p>
        </p:txBody>
      </p:sp>
    </p:spTree>
    <p:extLst>
      <p:ext uri="{BB962C8B-B14F-4D97-AF65-F5344CB8AC3E}">
        <p14:creationId xmlns:p14="http://schemas.microsoft.com/office/powerpoint/2010/main" val="881292456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03031"/>
            <a:ext cx="10353762" cy="1477019"/>
          </a:xfrm>
        </p:spPr>
        <p:txBody>
          <a:bodyPr>
            <a:normAutofit/>
          </a:bodyPr>
          <a:lstStyle/>
          <a:p>
            <a:r>
              <a:rPr lang="en-US" dirty="0"/>
              <a:t>Four Great Lessons To Help Us Grow…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51250" indent="-514350">
              <a:buFont typeface="+mj-lt"/>
              <a:buAutoNum type="arabicPeriod"/>
            </a:pPr>
            <a:r>
              <a:rPr lang="en-US" sz="2800" dirty="0"/>
              <a:t>The practice of holy living…</a:t>
            </a:r>
          </a:p>
          <a:p>
            <a:pPr marL="551250" indent="-514350">
              <a:buFont typeface="+mj-lt"/>
              <a:buAutoNum type="arabicPeriod"/>
            </a:pPr>
            <a:r>
              <a:rPr lang="en-US" sz="2800" dirty="0"/>
              <a:t>A wholesome fear of the Lord…</a:t>
            </a:r>
          </a:p>
          <a:p>
            <a:pPr marL="551250" indent="-514350">
              <a:buFont typeface="+mj-lt"/>
              <a:buAutoNum type="arabicPeriod"/>
            </a:pPr>
            <a:r>
              <a:rPr lang="en-US" sz="2800" dirty="0"/>
              <a:t>Right relationships with brethren…</a:t>
            </a:r>
          </a:p>
          <a:p>
            <a:pPr marL="551250" indent="-514350">
              <a:buFont typeface="+mj-lt"/>
              <a:buAutoNum type="arabicPeriod"/>
            </a:pPr>
            <a:r>
              <a:rPr lang="en-US" sz="2800" dirty="0"/>
              <a:t>A steady diet of the Word of God…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3" y="1707391"/>
            <a:ext cx="5065712" cy="3799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48102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Outline by Jim </a:t>
            </a:r>
            <a:r>
              <a:rPr lang="en-US" dirty="0" err="1"/>
              <a:t>Deason</a:t>
            </a:r>
            <a:endParaRPr lang="en-US" dirty="0"/>
          </a:p>
          <a:p>
            <a:r>
              <a:rPr lang="en-US" dirty="0"/>
              <a:t>Series on First Peter by Mark Copeland</a:t>
            </a:r>
          </a:p>
        </p:txBody>
      </p:sp>
    </p:spTree>
    <p:extLst>
      <p:ext uri="{BB962C8B-B14F-4D97-AF65-F5344CB8AC3E}">
        <p14:creationId xmlns:p14="http://schemas.microsoft.com/office/powerpoint/2010/main" val="3351290630"/>
      </p:ext>
    </p:extLst>
  </p:cSld>
  <p:clrMapOvr>
    <a:masterClrMapping/>
  </p:clrMapOvr>
  <p:transition spd="slow"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64</TotalTime>
  <Words>238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Calisto MT</vt:lpstr>
      <vt:lpstr>Trebuchet MS</vt:lpstr>
      <vt:lpstr>Wingdings 2</vt:lpstr>
      <vt:lpstr>Slate</vt:lpstr>
      <vt:lpstr>PowerPoint Presentation</vt:lpstr>
      <vt:lpstr>Lessons From First Peter</vt:lpstr>
      <vt:lpstr>“…Be Holy Yourselves Also In All Your Behavior” (1:15)</vt:lpstr>
      <vt:lpstr>“ …Conduct Yourselves in Fear During Your Time of Stay Upon Earth” (1:17)</vt:lpstr>
      <vt:lpstr>“ Fervently Love One Another From The Heart” (1:22)</vt:lpstr>
      <vt:lpstr>“…Long For The Pure Milk of The Word That by it You May Grow” (1:22)</vt:lpstr>
      <vt:lpstr>Four Great Lessons To Help Us Grow…</vt:lpstr>
      <vt:lpstr>Sources</vt:lpstr>
    </vt:vector>
  </TitlesOfParts>
  <Company>The Carlstar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From First Peter</dc:title>
  <dc:creator>Smith, Chris</dc:creator>
  <cp:lastModifiedBy>Medina Church</cp:lastModifiedBy>
  <cp:revision>8</cp:revision>
  <dcterms:created xsi:type="dcterms:W3CDTF">2018-08-11T22:47:30Z</dcterms:created>
  <dcterms:modified xsi:type="dcterms:W3CDTF">2018-08-12T14:55:25Z</dcterms:modified>
</cp:coreProperties>
</file>