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9" r:id="rId2"/>
    <p:sldId id="266" r:id="rId3"/>
    <p:sldId id="267" r:id="rId4"/>
    <p:sldId id="278" r:id="rId5"/>
    <p:sldId id="269" r:id="rId6"/>
    <p:sldId id="270" r:id="rId7"/>
    <p:sldId id="271" r:id="rId8"/>
    <p:sldId id="272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635C-27F2-453C-8CCF-06C5D52F80A8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9EA9-8767-4AB3-95A6-E4459423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6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9EA9-8767-4AB3-95A6-E44594235F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92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7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7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8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6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9942A1-421F-4216-A0D3-D276ED202D3A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E0E9A-DBE5-4DD1-877F-B0CF763FB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22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25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Life Behavior – Managing My Anger Lesson 11</a:t>
            </a:r>
          </a:p>
          <a:p>
            <a:r>
              <a:rPr lang="en-US" dirty="0"/>
              <a:t>1 Corinthians – Mark Copeland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Love…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400" b="1" u="sng" dirty="0"/>
              <a:t>“Eros”</a:t>
            </a:r>
            <a:r>
              <a:rPr lang="en-US" sz="2400" u="sng" dirty="0"/>
              <a:t> </a:t>
            </a:r>
            <a:r>
              <a:rPr lang="en-US" sz="2400" dirty="0"/>
              <a:t>– refers to passion; English word “erotic” is derived from this Greek word., It is a base word denoting a passion which is selfishly seeking satisfaction. </a:t>
            </a:r>
            <a:r>
              <a:rPr lang="en-US" sz="2400" b="1" dirty="0"/>
              <a:t>Not in the NT.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u="sng" dirty="0"/>
              <a:t>“</a:t>
            </a:r>
            <a:r>
              <a:rPr lang="en-US" sz="2400" b="1" u="sng" dirty="0" err="1"/>
              <a:t>Storge</a:t>
            </a:r>
            <a:r>
              <a:rPr lang="en-US" sz="2400" b="1" u="sng" dirty="0"/>
              <a:t>”</a:t>
            </a:r>
            <a:r>
              <a:rPr lang="en-US" sz="2400" u="sng" dirty="0"/>
              <a:t> </a:t>
            </a:r>
            <a:r>
              <a:rPr lang="en-US" sz="2400" dirty="0"/>
              <a:t>– natural affection; it refers to a love which a parent naturally has for his children or any close relation has for another. </a:t>
            </a:r>
            <a:r>
              <a:rPr lang="en-US" sz="2400" b="1" i="1" dirty="0"/>
              <a:t>Romans 12:10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u="sng" dirty="0"/>
              <a:t>“</a:t>
            </a:r>
            <a:r>
              <a:rPr lang="en-US" sz="2400" b="1" u="sng" dirty="0" err="1"/>
              <a:t>Phileo</a:t>
            </a:r>
            <a:r>
              <a:rPr lang="en-US" sz="2400" b="1" u="sng" dirty="0"/>
              <a:t>”</a:t>
            </a:r>
            <a:r>
              <a:rPr lang="en-US" sz="2400" u="sng" dirty="0"/>
              <a:t> </a:t>
            </a:r>
            <a:r>
              <a:rPr lang="en-US" sz="2400" dirty="0"/>
              <a:t>– Friendly Love; it is used to refer to the kind of love that friends who have very much in common have for each other. Brotherly Love, Kindness, Love of the heart. -  </a:t>
            </a:r>
            <a:r>
              <a:rPr lang="en-US" sz="2400" b="1" i="1" dirty="0"/>
              <a:t>John 3:35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u="sng" dirty="0"/>
              <a:t>“Agape”</a:t>
            </a:r>
            <a:r>
              <a:rPr lang="en-US" sz="2400" u="sng" dirty="0"/>
              <a:t> </a:t>
            </a:r>
            <a:r>
              <a:rPr lang="en-US" sz="2400" dirty="0"/>
              <a:t>– Love of the Will. Highest form of Love; it speaks of a love that is awakened by a sense of value in an object which causes one to prize it.– (Nothing to do with emotions) </a:t>
            </a:r>
            <a:r>
              <a:rPr lang="en-US" sz="2400" b="1" i="1" dirty="0"/>
              <a:t>– John 3:16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“Agape” Love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481328"/>
            <a:ext cx="6019800" cy="5099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Not a complacent kind of love; Active, Sacrificing. – Romans 5:8 – It was an exercise of the divine will in deliberate choice. (Matt. 5:43-48 Love your Enemies).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It is commanded love. (Gal. 5:22)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Self-sacrificing.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Purposeful.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the kind of Love that God commands in Marriage. (Eph. 5:25)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4312384"/>
            <a:ext cx="2895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But God shows his love for us in that while we were yet sinners Christ died for us. </a:t>
            </a:r>
            <a:r>
              <a:rPr lang="en-US" sz="2000" dirty="0"/>
              <a:t>(Romans 5:8 RSV)</a:t>
            </a:r>
          </a:p>
        </p:txBody>
      </p:sp>
      <p:pic>
        <p:nvPicPr>
          <p:cNvPr id="5" name="Picture 4" descr="images22MAHB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52600"/>
            <a:ext cx="2950197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9793"/>
            <a:ext cx="6317609" cy="473820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0"/>
            <a:ext cx="3759200" cy="2119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7000" y="2209800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sun is a type of God’s awesome love for us. We can only reflect His love in our lives.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1226"/>
            <a:ext cx="533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The Love of God</a:t>
            </a:r>
          </a:p>
        </p:txBody>
      </p:sp>
    </p:spTree>
    <p:extLst>
      <p:ext uri="{BB962C8B-B14F-4D97-AF65-F5344CB8AC3E}">
        <p14:creationId xmlns:p14="http://schemas.microsoft.com/office/powerpoint/2010/main" val="2189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6362"/>
            <a:ext cx="8229600" cy="960438"/>
          </a:xfrm>
        </p:spPr>
        <p:txBody>
          <a:bodyPr/>
          <a:lstStyle/>
          <a:p>
            <a:r>
              <a:rPr lang="en-US" sz="5400" dirty="0"/>
              <a:t>Without Love…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>
            <a:noAutofit/>
          </a:bodyPr>
          <a:lstStyle/>
          <a:p>
            <a:r>
              <a:rPr lang="en-US" sz="3200" i="1" dirty="0"/>
              <a:t>If I speak in the tongues of men and of angels, but have not love, </a:t>
            </a:r>
            <a:r>
              <a:rPr lang="en-US" sz="3200" b="1" i="1" u="sng" dirty="0"/>
              <a:t>I am a noisy gong or a clanging cymbal.</a:t>
            </a:r>
            <a:r>
              <a:rPr lang="en-US" sz="3200" i="1" dirty="0"/>
              <a:t> And if I have prophetic powers, and understand all mysteries and all knowledge, and if I have all faith, so as to remove mountains, but have not love, </a:t>
            </a:r>
            <a:r>
              <a:rPr lang="en-US" sz="3200" b="1" i="1" u="sng" dirty="0"/>
              <a:t>I am nothing.</a:t>
            </a:r>
            <a:r>
              <a:rPr lang="en-US" sz="3200" i="1" dirty="0"/>
              <a:t> If I give away all I have, and if I deliver my body to be burned, but have not love, </a:t>
            </a:r>
            <a:r>
              <a:rPr lang="en-US" sz="3200" b="1" i="1" u="sng" dirty="0"/>
              <a:t>I gain nothing. </a:t>
            </a:r>
            <a:r>
              <a:rPr lang="en-US" sz="3200" dirty="0"/>
              <a:t>(1 Corinthians 13:1-3 RSV)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Love Does…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effectLst/>
              </a:rPr>
              <a:t>Suffers long (Long-Tempered) </a:t>
            </a:r>
          </a:p>
          <a:p>
            <a:r>
              <a:rPr lang="en-US" sz="3600" dirty="0">
                <a:effectLst/>
              </a:rPr>
              <a:t>Is kind</a:t>
            </a:r>
          </a:p>
          <a:p>
            <a:r>
              <a:rPr lang="en-US" sz="3600" dirty="0">
                <a:effectLst/>
              </a:rPr>
              <a:t>Rejoices in the truth</a:t>
            </a:r>
          </a:p>
          <a:p>
            <a:r>
              <a:rPr lang="en-US" sz="3600" dirty="0">
                <a:effectLst/>
              </a:rPr>
              <a:t>Bears all things</a:t>
            </a:r>
          </a:p>
          <a:p>
            <a:r>
              <a:rPr lang="en-US" sz="3600" dirty="0">
                <a:effectLst/>
              </a:rPr>
              <a:t>Believes all things</a:t>
            </a:r>
          </a:p>
          <a:p>
            <a:r>
              <a:rPr lang="en-US" sz="3600" dirty="0">
                <a:effectLst/>
              </a:rPr>
              <a:t>Hopes all things</a:t>
            </a:r>
          </a:p>
          <a:p>
            <a:r>
              <a:rPr lang="en-US" sz="3600" dirty="0">
                <a:effectLst/>
              </a:rPr>
              <a:t>Endures all things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5600"/>
            <a:ext cx="396240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Love Does Not Do…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570037"/>
            <a:ext cx="4840655" cy="5287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effectLst/>
              </a:rPr>
              <a:t>Does not envy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effectLst/>
              </a:rPr>
              <a:t>Does not parade itself</a:t>
            </a:r>
            <a:endParaRPr lang="en-US" sz="3600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effectLst/>
              </a:rPr>
              <a:t>Is not puffed up</a:t>
            </a:r>
            <a:endParaRPr lang="en-US" sz="3600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effectLst/>
              </a:rPr>
              <a:t>Does not behave rudely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effectLst/>
              </a:rPr>
              <a:t>Does not seek its own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effectLst/>
              </a:rPr>
              <a:t>Is not provoked</a:t>
            </a:r>
            <a:endParaRPr lang="en-US" sz="3600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effectLst/>
              </a:rPr>
              <a:t>Thinks no evil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effectLst/>
              </a:rPr>
              <a:t>Does not rejoice in iniquity</a:t>
            </a:r>
            <a:endParaRPr lang="en-US" sz="3600" b="1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55" y="3038447"/>
            <a:ext cx="4335780" cy="3825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5633" y="152400"/>
            <a:ext cx="6753367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More Excellent Way of Love!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600200"/>
            <a:ext cx="67818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/>
              <a:t>Love is Superior</a:t>
            </a:r>
          </a:p>
          <a:p>
            <a:r>
              <a:rPr lang="en-US" sz="3900" dirty="0"/>
              <a:t>Love Never Ends</a:t>
            </a:r>
          </a:p>
          <a:p>
            <a:pPr lvl="1"/>
            <a:r>
              <a:rPr lang="en-US" sz="3000" i="1" dirty="0"/>
              <a:t>Love never ends; as for prophecies, they will pass away; as for tongues, they will cease; as for knowledge, it will pass away. (1 Corinthians 13:8 RSV) </a:t>
            </a:r>
            <a:endParaRPr lang="en-US" sz="3000" dirty="0"/>
          </a:p>
          <a:p>
            <a:r>
              <a:rPr lang="en-US" sz="3900" dirty="0"/>
              <a:t>Love Abides</a:t>
            </a:r>
          </a:p>
          <a:p>
            <a:pPr lvl="1"/>
            <a:r>
              <a:rPr lang="en-US" sz="3000" i="1" dirty="0"/>
              <a:t>And now abide faith, hope, love, these three; but the greatest of these is love.</a:t>
            </a:r>
            <a:r>
              <a:rPr lang="en-US" sz="3000" dirty="0"/>
              <a:t> (1 Corinthians 13:13 NKJV)</a:t>
            </a:r>
          </a:p>
        </p:txBody>
      </p:sp>
      <p:pic>
        <p:nvPicPr>
          <p:cNvPr id="4" name="Picture 3" descr="imagesMVBRV1X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4876800"/>
            <a:ext cx="2600325" cy="1983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76683"/>
            <a:ext cx="3124200" cy="1109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467600" cy="56007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25211</TotalTime>
  <Words>541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PowerPoint Presentation</vt:lpstr>
      <vt:lpstr>Different Types of Love…</vt:lpstr>
      <vt:lpstr>“Agape” Love</vt:lpstr>
      <vt:lpstr>PowerPoint Presentation</vt:lpstr>
      <vt:lpstr>Without Love…</vt:lpstr>
      <vt:lpstr>What Love Does…</vt:lpstr>
      <vt:lpstr>What Love Does Not Do…</vt:lpstr>
      <vt:lpstr>The More Excellent Way of Love!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Love?</dc:title>
  <dc:creator>DELL</dc:creator>
  <cp:lastModifiedBy>Medina Church</cp:lastModifiedBy>
  <cp:revision>29</cp:revision>
  <dcterms:created xsi:type="dcterms:W3CDTF">2015-05-31T17:40:41Z</dcterms:created>
  <dcterms:modified xsi:type="dcterms:W3CDTF">2018-11-11T15:00:41Z</dcterms:modified>
</cp:coreProperties>
</file>