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2"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98" autoAdjust="0"/>
    <p:restoredTop sz="94660"/>
  </p:normalViewPr>
  <p:slideViewPr>
    <p:cSldViewPr snapToGrid="0">
      <p:cViewPr varScale="1">
        <p:scale>
          <a:sx n="79" d="100"/>
          <a:sy n="79" d="100"/>
        </p:scale>
        <p:origin x="-330" y="-78"/>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3/9/2019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3/9/2019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3/9/2019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3/9/2019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3/9/2019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3/9/2019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3/9/2019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3/9/2019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3/9/2019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3/9/2019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50000"/>
              <a:lumOff val="5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3/9/2019</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fld id="{5586B75A-687E-405C-8A0B-8D00578BA2C3}" type="datetimeFigureOut">
              <a:rPr lang="en-US" dirty="0"/>
              <a:pPr/>
              <a:t>3/9/2019</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tabLst>
          <a:tab pos="1143000" algn="l"/>
        </a:tabLst>
        <a:defRPr sz="2000" kern="1200">
          <a:solidFill>
            <a:schemeClr val="bg2">
              <a:lumMod val="20000"/>
              <a:lumOff val="80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800" kern="1200">
          <a:solidFill>
            <a:schemeClr val="bg2">
              <a:lumMod val="20000"/>
              <a:lumOff val="80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600" kern="1200">
          <a:solidFill>
            <a:schemeClr val="bg2">
              <a:lumMod val="20000"/>
              <a:lumOff val="80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9848" y="842172"/>
            <a:ext cx="7315200" cy="2111283"/>
          </a:xfrm>
        </p:spPr>
        <p:txBody>
          <a:bodyPr>
            <a:normAutofit/>
          </a:bodyPr>
          <a:lstStyle/>
          <a:p>
            <a:pPr algn="ctr"/>
            <a:r>
              <a:rPr lang="en-US" sz="7200" dirty="0" smtClean="0"/>
              <a:t>Things </a:t>
            </a:r>
            <a:r>
              <a:rPr lang="en-US" sz="7200" b="1" u="sng" dirty="0" smtClean="0"/>
              <a:t>All</a:t>
            </a:r>
            <a:r>
              <a:rPr lang="en-US" sz="7200" dirty="0" smtClean="0"/>
              <a:t> Men </a:t>
            </a:r>
            <a:r>
              <a:rPr lang="en-US" sz="7200" dirty="0" smtClean="0"/>
              <a:t>Shall</a:t>
            </a:r>
            <a:r>
              <a:rPr lang="en-US" sz="7200" dirty="0" smtClean="0"/>
              <a:t> </a:t>
            </a:r>
            <a:r>
              <a:rPr lang="en-US" sz="7200" dirty="0" smtClean="0"/>
              <a:t>Do!</a:t>
            </a:r>
            <a:endParaRPr lang="en-US" sz="7200" dirty="0"/>
          </a:p>
        </p:txBody>
      </p:sp>
      <p:sp>
        <p:nvSpPr>
          <p:cNvPr id="3" name="Subtitle 2"/>
          <p:cNvSpPr>
            <a:spLocks noGrp="1"/>
          </p:cNvSpPr>
          <p:nvPr>
            <p:ph type="subTitle" idx="1"/>
          </p:nvPr>
        </p:nvSpPr>
        <p:spPr>
          <a:xfrm>
            <a:off x="0" y="3994484"/>
            <a:ext cx="9131968" cy="2117558"/>
          </a:xfrm>
        </p:spPr>
        <p:txBody>
          <a:bodyPr>
            <a:noAutofit/>
          </a:bodyPr>
          <a:lstStyle/>
          <a:p>
            <a:r>
              <a:rPr lang="en-US" sz="2400" i="1" dirty="0" smtClean="0"/>
              <a:t>Then God said, "Let Us make man in Our image, according to Our likeness; let them have dominion over the fish of the sea, over the birds of the air, and over the cattle, over all the earth and over every creeping thing that creeps on the earth</a:t>
            </a:r>
            <a:r>
              <a:rPr lang="en-US" sz="2400" b="1" i="1" dirty="0" smtClean="0"/>
              <a:t>." So God created man in His own image; in the image of God He created him; male and female He created them</a:t>
            </a:r>
            <a:r>
              <a:rPr lang="en-US" sz="2400" i="1" dirty="0" smtClean="0"/>
              <a:t>. </a:t>
            </a:r>
            <a:r>
              <a:rPr lang="en-US" sz="2400" dirty="0" smtClean="0"/>
              <a:t>(Genesis 1:26-27 NKJV)</a:t>
            </a:r>
            <a:endParaRPr lang="en-US" sz="2400" dirty="0"/>
          </a:p>
        </p:txBody>
      </p:sp>
      <p:pic>
        <p:nvPicPr>
          <p:cNvPr id="4" name="Picture 3" descr="aid4852622-v4-728px-Be-Holy-Step-1.jpg"/>
          <p:cNvPicPr>
            <a:picLocks noChangeAspect="1"/>
          </p:cNvPicPr>
          <p:nvPr/>
        </p:nvPicPr>
        <p:blipFill>
          <a:blip r:embed="rId2"/>
          <a:stretch>
            <a:fillRect/>
          </a:stretch>
        </p:blipFill>
        <p:spPr>
          <a:xfrm>
            <a:off x="9206298" y="774146"/>
            <a:ext cx="2973670" cy="1981085"/>
          </a:xfrm>
          <a:prstGeom prst="rect">
            <a:avLst/>
          </a:prstGeom>
        </p:spPr>
      </p:pic>
      <p:sp>
        <p:nvSpPr>
          <p:cNvPr id="5" name="TextBox 4"/>
          <p:cNvSpPr txBox="1"/>
          <p:nvPr/>
        </p:nvSpPr>
        <p:spPr>
          <a:xfrm>
            <a:off x="9276347" y="2959765"/>
            <a:ext cx="2915653" cy="3139321"/>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2200" i="1" dirty="0" smtClean="0"/>
              <a:t>To everything there is a season, A time for every purpose under heaven: A time to be born, And a time to die; A time to plant, And a time to pluck what is planted; </a:t>
            </a:r>
            <a:r>
              <a:rPr lang="en-US" sz="2200" dirty="0" smtClean="0"/>
              <a:t>(Ecclesiastes 3:1-2 NKJV)</a:t>
            </a:r>
            <a:endParaRPr lang="en-US" sz="2200" dirty="0"/>
          </a:p>
        </p:txBody>
      </p:sp>
    </p:spTree>
    <p:extLst>
      <p:ext uri="{BB962C8B-B14F-4D97-AF65-F5344CB8AC3E}">
        <p14:creationId xmlns="" xmlns:p14="http://schemas.microsoft.com/office/powerpoint/2010/main" val="3445710273"/>
      </p:ext>
    </p:extLst>
  </p:cSld>
  <p:clrMapOvr>
    <a:masterClrMapping/>
  </p:clrMapOvr>
  <p:transition spd="slow">
    <p:checke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50845"/>
            <a:ext cx="3441031" cy="4601183"/>
          </a:xfrm>
        </p:spPr>
        <p:txBody>
          <a:bodyPr anchor="t">
            <a:normAutofit/>
          </a:bodyPr>
          <a:lstStyle/>
          <a:p>
            <a:pPr algn="ctr"/>
            <a:r>
              <a:rPr lang="en-US" sz="4800" dirty="0" smtClean="0"/>
              <a:t>All Men Shall Confess Jesus Christ As Lord!</a:t>
            </a:r>
            <a:endParaRPr lang="en-US" sz="4800" dirty="0"/>
          </a:p>
        </p:txBody>
      </p:sp>
      <p:pic>
        <p:nvPicPr>
          <p:cNvPr id="5" name="Content Placeholder 4" descr="Everykneewillbow.jpg"/>
          <p:cNvPicPr>
            <a:picLocks noGrp="1" noChangeAspect="1"/>
          </p:cNvPicPr>
          <p:nvPr>
            <p:ph sz="half" idx="1"/>
          </p:nvPr>
        </p:nvPicPr>
        <p:blipFill>
          <a:blip r:embed="rId2"/>
          <a:stretch>
            <a:fillRect/>
          </a:stretch>
        </p:blipFill>
        <p:spPr>
          <a:xfrm>
            <a:off x="3645575" y="757989"/>
            <a:ext cx="7940843" cy="5354053"/>
          </a:xfrm>
        </p:spPr>
      </p:pic>
      <p:sp>
        <p:nvSpPr>
          <p:cNvPr id="7" name="TextBox 6"/>
          <p:cNvSpPr txBox="1"/>
          <p:nvPr/>
        </p:nvSpPr>
        <p:spPr>
          <a:xfrm>
            <a:off x="0" y="4018565"/>
            <a:ext cx="3416968" cy="2062103"/>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en-US" sz="3200" dirty="0" smtClean="0"/>
              <a:t> Philippians 2:5-11 </a:t>
            </a:r>
          </a:p>
          <a:p>
            <a:r>
              <a:rPr lang="en-US" sz="3200" dirty="0" smtClean="0"/>
              <a:t> Romans 10:9,10</a:t>
            </a:r>
          </a:p>
          <a:p>
            <a:r>
              <a:rPr lang="en-US" sz="3200" dirty="0" smtClean="0"/>
              <a:t> 1 Timothy 6:12</a:t>
            </a:r>
          </a:p>
          <a:p>
            <a:r>
              <a:rPr lang="en-US" sz="3200" dirty="0" smtClean="0"/>
              <a:t> Romans </a:t>
            </a:r>
            <a:r>
              <a:rPr lang="en-US" sz="3200" dirty="0" smtClean="0"/>
              <a:t>14:10-12</a:t>
            </a:r>
            <a:endParaRPr lang="en-US" sz="3200" dirty="0"/>
          </a:p>
        </p:txBody>
      </p:sp>
    </p:spTree>
    <p:extLst>
      <p:ext uri="{BB962C8B-B14F-4D97-AF65-F5344CB8AC3E}">
        <p14:creationId xmlns="" xmlns:p14="http://schemas.microsoft.com/office/powerpoint/2010/main" val="1307423126"/>
      </p:ext>
    </p:extLst>
  </p:cSld>
  <p:clrMapOvr>
    <a:masterClrMapping/>
  </p:clrMapOvr>
  <p:transition spd="slow">
    <p:checke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37"/>
            <a:ext cx="3428999" cy="4601183"/>
          </a:xfrm>
        </p:spPr>
        <p:txBody>
          <a:bodyPr>
            <a:normAutofit/>
          </a:bodyPr>
          <a:lstStyle/>
          <a:p>
            <a:pPr algn="ctr"/>
            <a:r>
              <a:rPr lang="en-US" sz="6000" dirty="0" smtClean="0"/>
              <a:t>All Men Shall Be Baptized!</a:t>
            </a:r>
            <a:endParaRPr lang="en-US" sz="6000" dirty="0"/>
          </a:p>
        </p:txBody>
      </p:sp>
      <p:pic>
        <p:nvPicPr>
          <p:cNvPr id="5" name="Content Placeholder 4" descr="Water or Fire.jpg"/>
          <p:cNvPicPr>
            <a:picLocks noGrp="1" noChangeAspect="1"/>
          </p:cNvPicPr>
          <p:nvPr>
            <p:ph sz="half" idx="1"/>
          </p:nvPr>
        </p:nvPicPr>
        <p:blipFill>
          <a:blip r:embed="rId2"/>
          <a:stretch>
            <a:fillRect/>
          </a:stretch>
        </p:blipFill>
        <p:spPr>
          <a:xfrm>
            <a:off x="3547263" y="890337"/>
            <a:ext cx="4728409" cy="5029200"/>
          </a:xfrm>
        </p:spPr>
      </p:pic>
      <p:sp>
        <p:nvSpPr>
          <p:cNvPr id="4" name="Content Placeholder 3"/>
          <p:cNvSpPr>
            <a:spLocks noGrp="1"/>
          </p:cNvSpPr>
          <p:nvPr>
            <p:ph sz="half" idx="2"/>
          </p:nvPr>
        </p:nvSpPr>
        <p:spPr>
          <a:xfrm>
            <a:off x="8239240" y="868680"/>
            <a:ext cx="3474720" cy="5120640"/>
          </a:xfrm>
        </p:spPr>
        <p:txBody>
          <a:bodyPr>
            <a:normAutofit/>
          </a:bodyPr>
          <a:lstStyle/>
          <a:p>
            <a:r>
              <a:rPr lang="en-US" sz="3200" dirty="0" smtClean="0"/>
              <a:t>Baptism in Water</a:t>
            </a:r>
          </a:p>
          <a:p>
            <a:pPr lvl="1"/>
            <a:r>
              <a:rPr lang="en-US" sz="2800" dirty="0" smtClean="0"/>
              <a:t>Mark 16:15,16; Acts 2:38; 22:16; 1 Peter 3:21</a:t>
            </a:r>
          </a:p>
          <a:p>
            <a:pPr lvl="1"/>
            <a:r>
              <a:rPr lang="en-US" sz="2800" dirty="0" smtClean="0"/>
              <a:t>Luke 6:46</a:t>
            </a:r>
          </a:p>
          <a:p>
            <a:pPr lvl="1"/>
            <a:r>
              <a:rPr lang="en-US" sz="2800" dirty="0" smtClean="0"/>
              <a:t>Matthew 7:21-23</a:t>
            </a:r>
          </a:p>
          <a:p>
            <a:r>
              <a:rPr lang="en-US" sz="3200" dirty="0" smtClean="0"/>
              <a:t>Baptism in Fire</a:t>
            </a:r>
          </a:p>
          <a:p>
            <a:pPr lvl="1"/>
            <a:r>
              <a:rPr lang="en-US" sz="2800" dirty="0" smtClean="0"/>
              <a:t>Matthew 3:11</a:t>
            </a:r>
          </a:p>
          <a:p>
            <a:pPr lvl="1"/>
            <a:r>
              <a:rPr lang="en-US" sz="2800" dirty="0" smtClean="0"/>
              <a:t>Revelation </a:t>
            </a:r>
            <a:r>
              <a:rPr lang="en-US" sz="2800" dirty="0" smtClean="0"/>
              <a:t>20:15</a:t>
            </a:r>
            <a:endParaRPr lang="en-US" sz="2800" dirty="0"/>
          </a:p>
        </p:txBody>
      </p:sp>
    </p:spTree>
    <p:extLst>
      <p:ext uri="{BB962C8B-B14F-4D97-AF65-F5344CB8AC3E}">
        <p14:creationId xmlns="" xmlns:p14="http://schemas.microsoft.com/office/powerpoint/2010/main" val="3255013806"/>
      </p:ext>
    </p:extLst>
  </p:cSld>
  <p:clrMapOvr>
    <a:masterClrMapping/>
  </p:clrMapOvr>
  <p:transition spd="slow">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2000"/>
                                        <p:tgtEl>
                                          <p:spTgt spid="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2000"/>
                                        <p:tgtEl>
                                          <p:spTgt spid="4">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20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2000"/>
                                        <p:tgtEl>
                                          <p:spTgt spid="4">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fade">
                                      <p:cBhvr>
                                        <p:cTn id="24" dur="2000"/>
                                        <p:tgtEl>
                                          <p:spTgt spid="4">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37"/>
            <a:ext cx="3428999" cy="4601183"/>
          </a:xfrm>
        </p:spPr>
        <p:txBody>
          <a:bodyPr anchor="t">
            <a:normAutofit/>
          </a:bodyPr>
          <a:lstStyle/>
          <a:p>
            <a:pPr algn="ctr"/>
            <a:r>
              <a:rPr lang="en-US" sz="4800" dirty="0" smtClean="0"/>
              <a:t>All Men Shall Be </a:t>
            </a:r>
            <a:r>
              <a:rPr lang="en-US" sz="4800" dirty="0" smtClean="0"/>
              <a:t>Resurrected!</a:t>
            </a:r>
            <a:endParaRPr lang="en-US" sz="4800" dirty="0"/>
          </a:p>
        </p:txBody>
      </p:sp>
      <p:pic>
        <p:nvPicPr>
          <p:cNvPr id="5" name="Content Placeholder 4" descr="resurrection-of-the-dead.jpg"/>
          <p:cNvPicPr>
            <a:picLocks noGrp="1" noChangeAspect="1"/>
          </p:cNvPicPr>
          <p:nvPr>
            <p:ph sz="half" idx="1"/>
          </p:nvPr>
        </p:nvPicPr>
        <p:blipFill>
          <a:blip r:embed="rId2"/>
          <a:stretch>
            <a:fillRect/>
          </a:stretch>
        </p:blipFill>
        <p:spPr>
          <a:xfrm>
            <a:off x="3614481" y="770021"/>
            <a:ext cx="8020059" cy="5305926"/>
          </a:xfrm>
        </p:spPr>
      </p:pic>
      <p:sp>
        <p:nvSpPr>
          <p:cNvPr id="4" name="Content Placeholder 3"/>
          <p:cNvSpPr>
            <a:spLocks noGrp="1"/>
          </p:cNvSpPr>
          <p:nvPr>
            <p:ph sz="half" idx="2"/>
          </p:nvPr>
        </p:nvSpPr>
        <p:spPr>
          <a:xfrm>
            <a:off x="0" y="4694722"/>
            <a:ext cx="3429000" cy="1381225"/>
          </a:xfrm>
        </p:spPr>
        <p:style>
          <a:lnRef idx="3">
            <a:schemeClr val="lt1"/>
          </a:lnRef>
          <a:fillRef idx="1">
            <a:schemeClr val="dk1"/>
          </a:fillRef>
          <a:effectRef idx="1">
            <a:schemeClr val="dk1"/>
          </a:effectRef>
          <a:fontRef idx="minor">
            <a:schemeClr val="lt1"/>
          </a:fontRef>
        </p:style>
        <p:txBody>
          <a:bodyPr anchor="t">
            <a:normAutofit/>
          </a:bodyPr>
          <a:lstStyle/>
          <a:p>
            <a:pPr>
              <a:buNone/>
            </a:pPr>
            <a:r>
              <a:rPr lang="en-US" sz="3600" dirty="0" smtClean="0"/>
              <a:t>1 Cor. 15:20-22</a:t>
            </a:r>
          </a:p>
          <a:p>
            <a:pPr>
              <a:buNone/>
            </a:pPr>
            <a:r>
              <a:rPr lang="en-US" sz="3600" dirty="0" smtClean="0"/>
              <a:t>John </a:t>
            </a:r>
            <a:r>
              <a:rPr lang="en-US" sz="3600" dirty="0" smtClean="0"/>
              <a:t>5:28-29</a:t>
            </a:r>
            <a:endParaRPr lang="en-US" sz="3600" dirty="0" smtClean="0"/>
          </a:p>
        </p:txBody>
      </p:sp>
    </p:spTree>
    <p:extLst>
      <p:ext uri="{BB962C8B-B14F-4D97-AF65-F5344CB8AC3E}">
        <p14:creationId xmlns="" xmlns:p14="http://schemas.microsoft.com/office/powerpoint/2010/main" val="1731955211"/>
      </p:ext>
    </p:extLst>
  </p:cSld>
  <p:clrMapOvr>
    <a:masterClrMapping/>
  </p:clrMapOvr>
  <p:transition spd="slow">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ipe(down)">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down)">
                                      <p:cBhvr>
                                        <p:cTn id="1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890328"/>
            <a:ext cx="3465095" cy="2377440"/>
          </a:xfrm>
        </p:spPr>
        <p:txBody>
          <a:bodyPr>
            <a:noAutofit/>
          </a:bodyPr>
          <a:lstStyle/>
          <a:p>
            <a:pPr algn="ctr"/>
            <a:r>
              <a:rPr lang="en-US" sz="6000" dirty="0" smtClean="0"/>
              <a:t>All Men Shall Be Judged!</a:t>
            </a:r>
            <a:endParaRPr lang="en-US" sz="6000" dirty="0"/>
          </a:p>
        </p:txBody>
      </p:sp>
      <p:pic>
        <p:nvPicPr>
          <p:cNvPr id="5" name="Content Placeholder 4" descr="slide_17.jpg"/>
          <p:cNvPicPr>
            <a:picLocks noGrp="1" noChangeAspect="1"/>
          </p:cNvPicPr>
          <p:nvPr>
            <p:ph idx="1"/>
          </p:nvPr>
        </p:nvPicPr>
        <p:blipFill>
          <a:blip r:embed="rId2"/>
          <a:srcRect r="1971" b="4188"/>
          <a:stretch>
            <a:fillRect/>
          </a:stretch>
        </p:blipFill>
        <p:spPr>
          <a:xfrm>
            <a:off x="3910264" y="762529"/>
            <a:ext cx="7423498" cy="5325450"/>
          </a:xfrm>
        </p:spPr>
      </p:pic>
      <p:sp>
        <p:nvSpPr>
          <p:cNvPr id="6" name="Text Placeholder 5"/>
          <p:cNvSpPr>
            <a:spLocks noGrp="1"/>
          </p:cNvSpPr>
          <p:nvPr>
            <p:ph type="body" sz="half" idx="2"/>
          </p:nvPr>
        </p:nvSpPr>
        <p:spPr>
          <a:xfrm>
            <a:off x="0" y="3826042"/>
            <a:ext cx="3416968" cy="2237902"/>
          </a:xfrm>
        </p:spPr>
        <p:style>
          <a:lnRef idx="3">
            <a:schemeClr val="lt1"/>
          </a:lnRef>
          <a:fillRef idx="1">
            <a:schemeClr val="dk1"/>
          </a:fillRef>
          <a:effectRef idx="1">
            <a:schemeClr val="dk1"/>
          </a:effectRef>
          <a:fontRef idx="minor">
            <a:schemeClr val="lt1"/>
          </a:fontRef>
        </p:style>
        <p:txBody>
          <a:bodyPr>
            <a:noAutofit/>
          </a:bodyPr>
          <a:lstStyle/>
          <a:p>
            <a:r>
              <a:rPr lang="en-US" sz="2800" dirty="0" smtClean="0"/>
              <a:t>Acts </a:t>
            </a:r>
            <a:r>
              <a:rPr lang="en-US" sz="2800" dirty="0" smtClean="0"/>
              <a:t>17:30,31</a:t>
            </a:r>
          </a:p>
          <a:p>
            <a:r>
              <a:rPr lang="en-US" sz="2800" dirty="0" smtClean="0"/>
              <a:t>Hebrews 9:27</a:t>
            </a:r>
            <a:endParaRPr lang="en-US" sz="2800" dirty="0" smtClean="0"/>
          </a:p>
          <a:p>
            <a:r>
              <a:rPr lang="en-US" sz="2800" dirty="0" smtClean="0"/>
              <a:t>Revelation 20:12,13</a:t>
            </a:r>
          </a:p>
          <a:p>
            <a:r>
              <a:rPr lang="en-US" sz="2800" dirty="0" smtClean="0"/>
              <a:t>John 12:48</a:t>
            </a:r>
            <a:endParaRPr lang="en-US" sz="2800" dirty="0"/>
          </a:p>
        </p:txBody>
      </p:sp>
    </p:spTree>
    <p:extLst>
      <p:ext uri="{BB962C8B-B14F-4D97-AF65-F5344CB8AC3E}">
        <p14:creationId xmlns="" xmlns:p14="http://schemas.microsoft.com/office/powerpoint/2010/main" val="946421705"/>
      </p:ext>
    </p:extLst>
  </p:cSld>
  <p:clrMapOvr>
    <a:masterClrMapping/>
  </p:clrMapOvr>
  <p:transition spd="slow">
    <p:checke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or+we+shall+all+stand+before+the+Judgment+Seat+of+Christ..jpg"/>
          <p:cNvPicPr>
            <a:picLocks noChangeAspect="1"/>
          </p:cNvPicPr>
          <p:nvPr/>
        </p:nvPicPr>
        <p:blipFill>
          <a:blip r:embed="rId2"/>
          <a:stretch>
            <a:fillRect/>
          </a:stretch>
        </p:blipFill>
        <p:spPr>
          <a:xfrm>
            <a:off x="6415359" y="770021"/>
            <a:ext cx="4595033" cy="5543550"/>
          </a:xfrm>
          <a:prstGeom prst="rect">
            <a:avLst/>
          </a:prstGeom>
        </p:spPr>
      </p:pic>
      <p:pic>
        <p:nvPicPr>
          <p:cNvPr id="3" name="Picture 2" descr="d0d256fe625abb59f7d2d425742a14ca.jpg"/>
          <p:cNvPicPr>
            <a:picLocks noChangeAspect="1"/>
          </p:cNvPicPr>
          <p:nvPr/>
        </p:nvPicPr>
        <p:blipFill>
          <a:blip r:embed="rId3"/>
          <a:stretch>
            <a:fillRect/>
          </a:stretch>
        </p:blipFill>
        <p:spPr>
          <a:xfrm>
            <a:off x="1189657" y="762249"/>
            <a:ext cx="4126880" cy="5542297"/>
          </a:xfrm>
          <a:prstGeom prst="rect">
            <a:avLst/>
          </a:prstGeom>
        </p:spPr>
      </p:pic>
    </p:spTree>
  </p:cSld>
  <p:clrMapOvr>
    <a:masterClrMapping/>
  </p:clrMapOvr>
  <p:transition spd="slow">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70008"/>
            <a:ext cx="3416968" cy="2105539"/>
          </a:xfrm>
        </p:spPr>
        <p:txBody>
          <a:bodyPr anchor="t">
            <a:noAutofit/>
          </a:bodyPr>
          <a:lstStyle/>
          <a:p>
            <a:pPr algn="ctr"/>
            <a:r>
              <a:rPr lang="en-US" sz="4400" dirty="0" smtClean="0"/>
              <a:t>Are You Ready To Meet The Lord?</a:t>
            </a:r>
            <a:endParaRPr lang="en-US" sz="4400" dirty="0"/>
          </a:p>
        </p:txBody>
      </p:sp>
      <p:pic>
        <p:nvPicPr>
          <p:cNvPr id="7" name="Picture Placeholder 6" descr="The+Judgment+Seat+of+Christ.jpg"/>
          <p:cNvPicPr>
            <a:picLocks noGrp="1" noChangeAspect="1"/>
          </p:cNvPicPr>
          <p:nvPr>
            <p:ph type="pic" idx="1"/>
          </p:nvPr>
        </p:nvPicPr>
        <p:blipFill>
          <a:blip r:embed="rId2"/>
          <a:srcRect t="6208" b="6208"/>
          <a:stretch>
            <a:fillRect/>
          </a:stretch>
        </p:blipFill>
        <p:spPr/>
      </p:pic>
      <p:pic>
        <p:nvPicPr>
          <p:cNvPr id="8" name="Picture 7" descr="img_0494.jpg"/>
          <p:cNvPicPr>
            <a:picLocks noChangeAspect="1"/>
          </p:cNvPicPr>
          <p:nvPr/>
        </p:nvPicPr>
        <p:blipFill>
          <a:blip r:embed="rId3"/>
          <a:srcRect l="10989" t="4211" r="12104" b="5789"/>
          <a:stretch>
            <a:fillRect/>
          </a:stretch>
        </p:blipFill>
        <p:spPr>
          <a:xfrm>
            <a:off x="180474" y="2899611"/>
            <a:ext cx="3068052" cy="3176336"/>
          </a:xfrm>
          <a:prstGeom prst="rect">
            <a:avLst/>
          </a:prstGeom>
        </p:spPr>
      </p:pic>
    </p:spTree>
    <p:extLst>
      <p:ext uri="{BB962C8B-B14F-4D97-AF65-F5344CB8AC3E}">
        <p14:creationId xmlns="" xmlns:p14="http://schemas.microsoft.com/office/powerpoint/2010/main" val="52552193"/>
      </p:ext>
    </p:extLst>
  </p:cSld>
  <p:clrMapOvr>
    <a:masterClrMapping/>
  </p:clrMapOvr>
  <p:transition spd="slow">
    <p:checker dir="vert"/>
  </p:transition>
  <p:timing>
    <p:tnLst>
      <p:par>
        <p:cTn id="1" dur="indefinite" restart="never" nodeType="tmRoot"/>
      </p:par>
    </p:tnLst>
  </p:timing>
</p:sld>
</file>

<file path=ppt/theme/theme1.xml><?xml version="1.0" encoding="utf-8"?>
<a:theme xmlns:a="http://schemas.openxmlformats.org/drawingml/2006/main" name="Frame">
  <a:themeElements>
    <a:clrScheme name="Frame">
      <a:dk1>
        <a:sysClr val="windowText" lastClr="000000"/>
      </a:dk1>
      <a:lt1>
        <a:sysClr val="window" lastClr="FFFFFF"/>
      </a:lt1>
      <a:dk2>
        <a:srgbClr val="4A3F38"/>
      </a:dk2>
      <a:lt2>
        <a:srgbClr val="EEEDCB"/>
      </a:lt2>
      <a:accent1>
        <a:srgbClr val="818E9F"/>
      </a:accent1>
      <a:accent2>
        <a:srgbClr val="D26400"/>
      </a:accent2>
      <a:accent3>
        <a:srgbClr val="C3BA45"/>
      </a:accent3>
      <a:accent4>
        <a:srgbClr val="8A8552"/>
      </a:accent4>
      <a:accent5>
        <a:srgbClr val="F3B843"/>
      </a:accent5>
      <a:accent6>
        <a:srgbClr val="786C71"/>
      </a:accent6>
      <a:hlink>
        <a:srgbClr val="46A7CA"/>
      </a:hlink>
      <a:folHlink>
        <a:srgbClr val="B2B2B2"/>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 xmlns:thm15="http://schemas.microsoft.com/office/thememl/2012/main" name="Frame" id="{F226E7A2-7162-461C-9490-D27D9DC04E43}" vid="{9935E573-C197-41A8-BCA1-5D5F62C560B7}"/>
    </a:ext>
  </a:extLst>
</a:theme>
</file>

<file path=docProps/app.xml><?xml version="1.0" encoding="utf-8"?>
<Properties xmlns="http://schemas.openxmlformats.org/officeDocument/2006/extended-properties" xmlns:vt="http://schemas.openxmlformats.org/officeDocument/2006/docPropsVTypes">
  <Template>TM03457475[[fn=Frame]]</Template>
  <TotalTime>74</TotalTime>
  <Words>225</Words>
  <Application>Microsoft Office PowerPoint</Application>
  <PresentationFormat>Custom</PresentationFormat>
  <Paragraphs>25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Frame</vt:lpstr>
      <vt:lpstr>Things All Men Shall Do!</vt:lpstr>
      <vt:lpstr>All Men Shall Confess Jesus Christ As Lord!</vt:lpstr>
      <vt:lpstr>All Men Shall Be Baptized!</vt:lpstr>
      <vt:lpstr>All Men Shall Be Resurrected!</vt:lpstr>
      <vt:lpstr>All Men Shall Be Judged!</vt:lpstr>
      <vt:lpstr>Slide 6</vt:lpstr>
      <vt:lpstr>Are You Ready To Meet The Lord?</vt:lpstr>
    </vt:vector>
  </TitlesOfParts>
  <Company>The Carlstar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Four Things All Men Will Do!</dc:title>
  <dc:creator>Smith, Chris</dc:creator>
  <cp:lastModifiedBy>DELL</cp:lastModifiedBy>
  <cp:revision>11</cp:revision>
  <dcterms:created xsi:type="dcterms:W3CDTF">2019-03-08T22:04:57Z</dcterms:created>
  <dcterms:modified xsi:type="dcterms:W3CDTF">2019-03-10T00:36:01Z</dcterms:modified>
</cp:coreProperties>
</file>