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7" r:id="rId2"/>
    <p:sldId id="256" r:id="rId3"/>
    <p:sldId id="286" r:id="rId4"/>
    <p:sldId id="263" r:id="rId5"/>
    <p:sldId id="265" r:id="rId6"/>
    <p:sldId id="266" r:id="rId7"/>
    <p:sldId id="267" r:id="rId8"/>
    <p:sldId id="285" r:id="rId9"/>
    <p:sldId id="284" r:id="rId10"/>
    <p:sldId id="261" r:id="rId11"/>
    <p:sldId id="268" r:id="rId12"/>
    <p:sldId id="269" r:id="rId13"/>
    <p:sldId id="270" r:id="rId14"/>
    <p:sldId id="272" r:id="rId15"/>
    <p:sldId id="273" r:id="rId16"/>
    <p:sldId id="275" r:id="rId17"/>
    <p:sldId id="277" r:id="rId18"/>
    <p:sldId id="278" r:id="rId19"/>
    <p:sldId id="280" r:id="rId20"/>
    <p:sldId id="282" r:id="rId21"/>
    <p:sldId id="283"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73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6CFF2-7449-4269-A626-65BEFC0A2732}" type="datetimeFigureOut">
              <a:rPr lang="en-US" smtClean="0"/>
              <a:pPr/>
              <a:t>5/11/2019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B81259-3B9B-4A4E-B7FD-D2B3E8BB18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0EF1C8-7FC4-45A5-AB58-B9970E8D3A87}" type="slidenum">
              <a:rPr lang="en-US">
                <a:latin typeface="Arial" charset="0"/>
              </a:rPr>
              <a:pPr/>
              <a:t>4</a:t>
            </a:fld>
            <a:endParaRPr 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370059-3583-490E-9ED1-3D801A83E168}" type="slidenum">
              <a:rPr lang="en-US">
                <a:latin typeface="Arial" charset="0"/>
              </a:rPr>
              <a:pPr/>
              <a:t>15</a:t>
            </a:fld>
            <a:endParaRPr 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4F739E-F82D-4652-B532-DC035FBE0E84}" type="slidenum">
              <a:rPr lang="en-US">
                <a:latin typeface="Arial" charset="0"/>
              </a:rPr>
              <a:pPr/>
              <a:t>16</a:t>
            </a:fld>
            <a:endParaRPr 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D3066D-9ABC-4CBF-B0D9-D9F905FEAA90}" type="slidenum">
              <a:rPr lang="en-US">
                <a:latin typeface="Arial" charset="0"/>
              </a:rPr>
              <a:pPr/>
              <a:t>17</a:t>
            </a:fld>
            <a:endParaRPr 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412F97-DBB7-4BF0-9FF2-2A7A79415649}" type="slidenum">
              <a:rPr lang="en-US">
                <a:latin typeface="Arial" charset="0"/>
              </a:rPr>
              <a:pPr/>
              <a:t>18</a:t>
            </a:fld>
            <a:endParaRPr lang="en-US">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A5CB3A-FD7B-4274-928D-783CCEF02375}" type="slidenum">
              <a:rPr lang="en-US">
                <a:latin typeface="Arial" charset="0"/>
              </a:rPr>
              <a:pPr/>
              <a:t>19</a:t>
            </a:fld>
            <a:endParaRPr lang="en-U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BA1859-2407-4C04-89C6-96BFF3050E0E}" type="slidenum">
              <a:rPr lang="en-US">
                <a:latin typeface="Arial" charset="0"/>
              </a:rPr>
              <a:pPr/>
              <a:t>20</a:t>
            </a:fld>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9CCC4D-468A-425F-A893-C5F17A3C19DC}" type="slidenum">
              <a:rPr lang="en-US">
                <a:latin typeface="Arial" charset="0"/>
              </a:rPr>
              <a:pPr/>
              <a:t>21</a:t>
            </a:fld>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D76B6C-7E3D-462B-84C4-488773605E79}" type="slidenum">
              <a:rPr lang="en-US">
                <a:latin typeface="Arial" charset="0"/>
              </a:rPr>
              <a:pPr/>
              <a:t>5</a:t>
            </a:fld>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B9E979-4119-452C-8B5C-A4911C1724FA}" type="slidenum">
              <a:rPr lang="en-US">
                <a:latin typeface="Arial" charset="0"/>
              </a:rPr>
              <a:pPr/>
              <a:t>6</a:t>
            </a:fld>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047B76-46A8-45AA-8A57-D68E25737B70}" type="slidenum">
              <a:rPr lang="en-US">
                <a:latin typeface="Arial" charset="0"/>
              </a:rPr>
              <a:pPr/>
              <a:t>7</a:t>
            </a:fld>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18BDDB-EA47-485F-B52A-E1B10F10580A}" type="slidenum">
              <a:rPr lang="en-US">
                <a:latin typeface="Arial" charset="0"/>
              </a:rPr>
              <a:pPr/>
              <a:t>10</a:t>
            </a:fld>
            <a:endParaRPr 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86BD43-B8BB-4D95-8B60-42F8CACE7DCA}" type="slidenum">
              <a:rPr lang="en-US">
                <a:latin typeface="Arial" charset="0"/>
              </a:rPr>
              <a:pPr/>
              <a:t>11</a:t>
            </a:fld>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AE9533-FFB3-455E-B2A9-4DC945F0A5DB}" type="slidenum">
              <a:rPr lang="en-US">
                <a:latin typeface="Arial" charset="0"/>
              </a:rPr>
              <a:pPr/>
              <a:t>12</a:t>
            </a:fld>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62D9FE-190D-41CE-AAEB-2A3C08D2F721}" type="slidenum">
              <a:rPr lang="en-US">
                <a:latin typeface="Arial" charset="0"/>
              </a:rPr>
              <a:pPr/>
              <a:t>13</a:t>
            </a:fld>
            <a:endParaRPr 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F74F16-2650-4DE1-9EC9-7AA8437D2197}" type="slidenum">
              <a:rPr lang="en-US">
                <a:latin typeface="Arial" charset="0"/>
              </a:rPr>
              <a:pPr/>
              <a:t>14</a:t>
            </a:fld>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1053B1F-8E8E-42BB-AD22-C9E1CB81651F}" type="datetimeFigureOut">
              <a:rPr lang="en-US" smtClean="0"/>
              <a:pPr/>
              <a:t>5/11/2019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CD90551-5CC9-4E68-B825-95B1200B38C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053B1F-8E8E-42BB-AD22-C9E1CB81651F}" type="datetimeFigureOut">
              <a:rPr lang="en-US" smtClean="0"/>
              <a:pPr/>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90551-5CC9-4E68-B825-95B1200B38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053B1F-8E8E-42BB-AD22-C9E1CB81651F}" type="datetimeFigureOut">
              <a:rPr lang="en-US" smtClean="0"/>
              <a:pPr/>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90551-5CC9-4E68-B825-95B1200B38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1053B1F-8E8E-42BB-AD22-C9E1CB81651F}" type="datetimeFigureOut">
              <a:rPr lang="en-US" smtClean="0"/>
              <a:pPr/>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90551-5CC9-4E68-B825-95B1200B38C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053B1F-8E8E-42BB-AD22-C9E1CB81651F}" type="datetimeFigureOut">
              <a:rPr lang="en-US" smtClean="0"/>
              <a:pPr/>
              <a:t>5/11/2019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CD90551-5CC9-4E68-B825-95B1200B38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1053B1F-8E8E-42BB-AD22-C9E1CB81651F}" type="datetimeFigureOut">
              <a:rPr lang="en-US" smtClean="0"/>
              <a:pPr/>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90551-5CC9-4E68-B825-95B1200B38C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1053B1F-8E8E-42BB-AD22-C9E1CB81651F}" type="datetimeFigureOut">
              <a:rPr lang="en-US" smtClean="0"/>
              <a:pPr/>
              <a:t>5/11/2019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90551-5CC9-4E68-B825-95B1200B38C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053B1F-8E8E-42BB-AD22-C9E1CB81651F}" type="datetimeFigureOut">
              <a:rPr lang="en-US" smtClean="0"/>
              <a:pPr/>
              <a:t>5/11/2019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D90551-5CC9-4E68-B825-95B1200B38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53B1F-8E8E-42BB-AD22-C9E1CB81651F}" type="datetimeFigureOut">
              <a:rPr lang="en-US" smtClean="0"/>
              <a:pPr/>
              <a:t>5/11/2019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D90551-5CC9-4E68-B825-95B1200B38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053B1F-8E8E-42BB-AD22-C9E1CB81651F}" type="datetimeFigureOut">
              <a:rPr lang="en-US" smtClean="0"/>
              <a:pPr/>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90551-5CC9-4E68-B825-95B1200B38C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053B1F-8E8E-42BB-AD22-C9E1CB81651F}" type="datetimeFigureOut">
              <a:rPr lang="en-US" smtClean="0"/>
              <a:pPr/>
              <a:t>5/11/2019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CD90551-5CC9-4E68-B825-95B1200B38C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1053B1F-8E8E-42BB-AD22-C9E1CB81651F}" type="datetimeFigureOut">
              <a:rPr lang="en-US" smtClean="0"/>
              <a:pPr/>
              <a:t>5/11/2019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CD90551-5CC9-4E68-B825-95B1200B38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defRPr/>
            </a:pPr>
            <a:r>
              <a:rPr lang="en-US" sz="4000" smtClean="0"/>
              <a:t>The Bible Teaches Us That There Is One God</a:t>
            </a:r>
          </a:p>
        </p:txBody>
      </p:sp>
      <p:sp>
        <p:nvSpPr>
          <p:cNvPr id="5123" name="Rectangle 3"/>
          <p:cNvSpPr>
            <a:spLocks noGrp="1" noChangeArrowheads="1"/>
          </p:cNvSpPr>
          <p:nvPr>
            <p:ph type="body" idx="1"/>
          </p:nvPr>
        </p:nvSpPr>
        <p:spPr>
          <a:xfrm>
            <a:off x="457200" y="1600200"/>
            <a:ext cx="8229600" cy="4953000"/>
          </a:xfrm>
        </p:spPr>
        <p:txBody>
          <a:bodyPr>
            <a:noAutofit/>
          </a:bodyPr>
          <a:lstStyle/>
          <a:p>
            <a:pPr marL="660400" indent="-660400" eaLnBrk="1" hangingPunct="1">
              <a:lnSpc>
                <a:spcPct val="90000"/>
              </a:lnSpc>
              <a:defRPr/>
            </a:pPr>
            <a:r>
              <a:rPr lang="en-US" sz="3300" dirty="0" smtClean="0"/>
              <a:t>(</a:t>
            </a:r>
            <a:r>
              <a:rPr lang="en-US" sz="3300" b="1" dirty="0" smtClean="0">
                <a:solidFill>
                  <a:schemeClr val="hlink"/>
                </a:solidFill>
                <a:effectLst>
                  <a:outerShdw blurRad="38100" dist="38100" dir="2700000" algn="tl">
                    <a:srgbClr val="FFFFFF"/>
                  </a:outerShdw>
                </a:effectLst>
              </a:rPr>
              <a:t>Deut 6:4</a:t>
            </a:r>
            <a:r>
              <a:rPr lang="en-US" sz="3300" dirty="0" smtClean="0"/>
              <a:t>) “Hear, O Israel: The Lord our God is </a:t>
            </a:r>
            <a:r>
              <a:rPr lang="en-US" sz="3300" b="1" dirty="0" smtClean="0">
                <a:solidFill>
                  <a:srgbClr val="FF6600"/>
                </a:solidFill>
                <a:effectLst>
                  <a:outerShdw blurRad="38100" dist="38100" dir="2700000" algn="tl">
                    <a:srgbClr val="FFFFFF"/>
                  </a:outerShdw>
                </a:effectLst>
              </a:rPr>
              <a:t>one</a:t>
            </a:r>
            <a:r>
              <a:rPr lang="en-US" sz="3300" dirty="0" smtClean="0"/>
              <a:t> Lord:”</a:t>
            </a:r>
          </a:p>
          <a:p>
            <a:pPr marL="660400" indent="-660400" eaLnBrk="1" hangingPunct="1">
              <a:lnSpc>
                <a:spcPct val="90000"/>
              </a:lnSpc>
              <a:defRPr/>
            </a:pPr>
            <a:r>
              <a:rPr lang="en-US" sz="3300" dirty="0" smtClean="0"/>
              <a:t>(</a:t>
            </a:r>
            <a:r>
              <a:rPr lang="en-US" sz="3300" b="1" dirty="0" smtClean="0">
                <a:solidFill>
                  <a:schemeClr val="hlink"/>
                </a:solidFill>
                <a:effectLst>
                  <a:outerShdw blurRad="38100" dist="38100" dir="2700000" algn="tl">
                    <a:srgbClr val="FFFFFF"/>
                  </a:outerShdw>
                </a:effectLst>
              </a:rPr>
              <a:t>Isa 44:6</a:t>
            </a:r>
            <a:r>
              <a:rPr lang="en-US" sz="3300" dirty="0" smtClean="0"/>
              <a:t>) “Thus </a:t>
            </a:r>
            <a:r>
              <a:rPr lang="en-US" sz="3300" dirty="0" err="1" smtClean="0"/>
              <a:t>saith</a:t>
            </a:r>
            <a:r>
              <a:rPr lang="en-US" sz="3300" dirty="0" smtClean="0"/>
              <a:t> the Lord the King of Israel, and his redeemer the Lord of hosts; I am the first, and I am the last; and beside me there is </a:t>
            </a:r>
            <a:r>
              <a:rPr lang="en-US" sz="3300" b="1" dirty="0" smtClean="0">
                <a:solidFill>
                  <a:srgbClr val="FF6600"/>
                </a:solidFill>
                <a:effectLst>
                  <a:outerShdw blurRad="38100" dist="38100" dir="2700000" algn="tl">
                    <a:srgbClr val="FFFFFF"/>
                  </a:outerShdw>
                </a:effectLst>
              </a:rPr>
              <a:t>no</a:t>
            </a:r>
            <a:r>
              <a:rPr lang="en-US" sz="3300" dirty="0" smtClean="0"/>
              <a:t> God.”</a:t>
            </a:r>
          </a:p>
          <a:p>
            <a:pPr marL="660400" indent="-660400" eaLnBrk="1" hangingPunct="1">
              <a:lnSpc>
                <a:spcPct val="90000"/>
              </a:lnSpc>
              <a:defRPr/>
            </a:pPr>
            <a:r>
              <a:rPr lang="en-US" sz="3300" dirty="0" smtClean="0"/>
              <a:t>(</a:t>
            </a:r>
            <a:r>
              <a:rPr lang="en-US" sz="3300" b="1" dirty="0" smtClean="0">
                <a:solidFill>
                  <a:schemeClr val="hlink"/>
                </a:solidFill>
                <a:effectLst>
                  <a:outerShdw blurRad="38100" dist="38100" dir="2700000" algn="tl">
                    <a:srgbClr val="FFFFFF"/>
                  </a:outerShdw>
                </a:effectLst>
              </a:rPr>
              <a:t>1 </a:t>
            </a:r>
            <a:r>
              <a:rPr lang="en-US" sz="3300" b="1" dirty="0" err="1" smtClean="0">
                <a:solidFill>
                  <a:schemeClr val="hlink"/>
                </a:solidFill>
                <a:effectLst>
                  <a:outerShdw blurRad="38100" dist="38100" dir="2700000" algn="tl">
                    <a:srgbClr val="FFFFFF"/>
                  </a:outerShdw>
                </a:effectLst>
              </a:rPr>
              <a:t>Cor</a:t>
            </a:r>
            <a:r>
              <a:rPr lang="en-US" sz="3300" b="1" dirty="0" smtClean="0">
                <a:solidFill>
                  <a:schemeClr val="hlink"/>
                </a:solidFill>
                <a:effectLst>
                  <a:outerShdw blurRad="38100" dist="38100" dir="2700000" algn="tl">
                    <a:srgbClr val="FFFFFF"/>
                  </a:outerShdw>
                </a:effectLst>
              </a:rPr>
              <a:t> 8:4</a:t>
            </a:r>
            <a:r>
              <a:rPr lang="en-US" sz="3300" dirty="0" smtClean="0"/>
              <a:t>) “As concerning therefore the eating of those things that are offered in sacrifice unto idols, we know that an idol is nothing in the world, and that there is none other God but </a:t>
            </a:r>
            <a:r>
              <a:rPr lang="en-US" sz="3300" b="1" dirty="0" smtClean="0">
                <a:solidFill>
                  <a:srgbClr val="FF6600"/>
                </a:solidFill>
                <a:effectLst>
                  <a:outerShdw blurRad="38100" dist="38100" dir="2700000" algn="tl">
                    <a:srgbClr val="FFFFFF"/>
                  </a:outerShdw>
                </a:effectLst>
              </a:rPr>
              <a:t>one</a:t>
            </a:r>
            <a:r>
              <a:rPr lang="en-US" sz="3300" dirty="0" smtClean="0"/>
              <a:t>.”</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down)">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down)">
                                      <p:cBhvr>
                                        <p:cTn id="17"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b="1" dirty="0" smtClean="0"/>
              <a:t>These Three are One </a:t>
            </a:r>
          </a:p>
        </p:txBody>
      </p:sp>
      <p:sp>
        <p:nvSpPr>
          <p:cNvPr id="13315" name="Rectangle 3"/>
          <p:cNvSpPr>
            <a:spLocks noGrp="1" noChangeArrowheads="1"/>
          </p:cNvSpPr>
          <p:nvPr>
            <p:ph type="body" idx="1"/>
          </p:nvPr>
        </p:nvSpPr>
        <p:spPr/>
        <p:txBody>
          <a:bodyPr>
            <a:normAutofit/>
          </a:bodyPr>
          <a:lstStyle/>
          <a:p>
            <a:pPr eaLnBrk="1" hangingPunct="1">
              <a:defRPr/>
            </a:pPr>
            <a:r>
              <a:rPr lang="en-US" sz="4000" dirty="0" smtClean="0"/>
              <a:t>(</a:t>
            </a:r>
            <a:r>
              <a:rPr lang="en-US" sz="4000" b="1" dirty="0" smtClean="0">
                <a:solidFill>
                  <a:schemeClr val="hlink"/>
                </a:solidFill>
                <a:effectLst>
                  <a:outerShdw blurRad="38100" dist="38100" dir="2700000" algn="tl">
                    <a:srgbClr val="FFFFFF"/>
                  </a:outerShdw>
                </a:effectLst>
              </a:rPr>
              <a:t>1 John 5:7-8</a:t>
            </a:r>
            <a:r>
              <a:rPr lang="en-US" sz="4000" dirty="0" smtClean="0"/>
              <a:t>) “For there are three that bear record in heaven, the Father, the Word, and the Holy Ghost: and these three are </a:t>
            </a:r>
            <a:r>
              <a:rPr lang="en-US" sz="4000" b="1" dirty="0" smtClean="0">
                <a:solidFill>
                  <a:srgbClr val="FF6600"/>
                </a:solidFill>
                <a:effectLst>
                  <a:outerShdw blurRad="38100" dist="38100" dir="2700000" algn="tl">
                    <a:srgbClr val="FFFFFF"/>
                  </a:outerShdw>
                </a:effectLst>
              </a:rPr>
              <a:t>one</a:t>
            </a:r>
            <a:r>
              <a:rPr lang="en-US" sz="4000" dirty="0" smtClean="0"/>
              <a:t>.  And there are three that bear witness in earth, the spirit, and the water, and the blood: and these three agree in </a:t>
            </a:r>
            <a:r>
              <a:rPr lang="en-US" sz="4000" b="1" dirty="0" smtClean="0">
                <a:solidFill>
                  <a:srgbClr val="FF6600"/>
                </a:solidFill>
                <a:effectLst>
                  <a:outerShdw blurRad="38100" dist="38100" dir="2700000" algn="tl">
                    <a:srgbClr val="FFFFFF"/>
                  </a:outerShdw>
                </a:effectLst>
              </a:rPr>
              <a:t>one</a:t>
            </a:r>
            <a:r>
              <a:rPr lang="en-US" sz="4000" dirty="0" smtClean="0"/>
              <a:t>.” </a:t>
            </a:r>
          </a:p>
        </p:txBody>
      </p:sp>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b="1" dirty="0" smtClean="0"/>
              <a:t>These Three are One</a:t>
            </a:r>
          </a:p>
        </p:txBody>
      </p:sp>
      <p:sp>
        <p:nvSpPr>
          <p:cNvPr id="14339" name="Rectangle 3"/>
          <p:cNvSpPr>
            <a:spLocks noGrp="1" noChangeArrowheads="1"/>
          </p:cNvSpPr>
          <p:nvPr>
            <p:ph type="body" idx="1"/>
          </p:nvPr>
        </p:nvSpPr>
        <p:spPr/>
        <p:txBody>
          <a:bodyPr>
            <a:normAutofit/>
          </a:bodyPr>
          <a:lstStyle/>
          <a:p>
            <a:pPr marL="660400" indent="-660400" eaLnBrk="1" hangingPunct="1">
              <a:defRPr/>
            </a:pPr>
            <a:r>
              <a:rPr lang="en-US" sz="4000" dirty="0" smtClean="0"/>
              <a:t>Jesus says:</a:t>
            </a:r>
          </a:p>
          <a:p>
            <a:pPr marL="1035050" lvl="1" indent="-577850" eaLnBrk="1" hangingPunct="1">
              <a:defRPr/>
            </a:pPr>
            <a:r>
              <a:rPr lang="en-US" sz="4000" dirty="0" smtClean="0"/>
              <a:t>(</a:t>
            </a:r>
            <a:r>
              <a:rPr lang="en-US" sz="4000" b="1" dirty="0" smtClean="0">
                <a:solidFill>
                  <a:schemeClr val="hlink"/>
                </a:solidFill>
                <a:effectLst>
                  <a:outerShdw blurRad="38100" dist="38100" dir="2700000" algn="tl">
                    <a:srgbClr val="FFFFFF"/>
                  </a:outerShdw>
                </a:effectLst>
              </a:rPr>
              <a:t>John 10:30</a:t>
            </a:r>
            <a:r>
              <a:rPr lang="en-US" sz="4000" dirty="0" smtClean="0"/>
              <a:t>) “I and my Father are </a:t>
            </a:r>
            <a:r>
              <a:rPr lang="en-US" sz="4000" dirty="0" smtClean="0">
                <a:solidFill>
                  <a:srgbClr val="FF6600"/>
                </a:solidFill>
                <a:effectLst>
                  <a:outerShdw blurRad="38100" dist="38100" dir="2700000" algn="tl">
                    <a:srgbClr val="FFFFFF"/>
                  </a:outerShdw>
                </a:effectLst>
              </a:rPr>
              <a:t>one</a:t>
            </a:r>
            <a:r>
              <a:rPr lang="en-US" sz="4000" dirty="0" smtClean="0"/>
              <a:t>.”</a:t>
            </a:r>
          </a:p>
          <a:p>
            <a:pPr marL="1409700" lvl="2" indent="-495300" eaLnBrk="1" hangingPunct="1">
              <a:defRPr/>
            </a:pPr>
            <a:r>
              <a:rPr lang="en-US" sz="3600" dirty="0" smtClean="0"/>
              <a:t>The Jews took up stones to stone him.  They understood what he was saying. </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339">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 calcmode="lin" valueType="num">
                                      <p:cBhvr>
                                        <p:cTn id="12"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4339">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4339">
                                            <p:txEl>
                                              <p:pRg st="1" end="1"/>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 calcmode="lin" valueType="num">
                                      <p:cBhvr>
                                        <p:cTn id="17"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14339">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b="1" dirty="0" smtClean="0"/>
              <a:t>These Three are One</a:t>
            </a:r>
          </a:p>
        </p:txBody>
      </p:sp>
      <p:sp>
        <p:nvSpPr>
          <p:cNvPr id="15363" name="Rectangle 3"/>
          <p:cNvSpPr>
            <a:spLocks noGrp="1" noChangeArrowheads="1"/>
          </p:cNvSpPr>
          <p:nvPr>
            <p:ph type="body" idx="1"/>
          </p:nvPr>
        </p:nvSpPr>
        <p:spPr>
          <a:xfrm>
            <a:off x="609600" y="1447800"/>
            <a:ext cx="8077200" cy="4953000"/>
          </a:xfrm>
        </p:spPr>
        <p:txBody>
          <a:bodyPr>
            <a:normAutofit/>
          </a:bodyPr>
          <a:lstStyle/>
          <a:p>
            <a:pPr marL="660400" indent="-660400" eaLnBrk="1" hangingPunct="1">
              <a:defRPr/>
            </a:pPr>
            <a:r>
              <a:rPr lang="en-US" sz="3600" b="1" dirty="0" smtClean="0"/>
              <a:t>How can The Father, Christ, and the Holy Spirit be three and one at the same time?</a:t>
            </a:r>
          </a:p>
          <a:p>
            <a:pPr marL="1035050" lvl="1" indent="-577850" eaLnBrk="1" hangingPunct="1">
              <a:defRPr/>
            </a:pPr>
            <a:r>
              <a:rPr lang="en-US" sz="3200" dirty="0" smtClean="0"/>
              <a:t>The Bible emphatically proclaims that there’s One God</a:t>
            </a:r>
          </a:p>
          <a:p>
            <a:pPr marL="1035050" lvl="1" indent="-577850" eaLnBrk="1" hangingPunct="1">
              <a:defRPr/>
            </a:pPr>
            <a:r>
              <a:rPr lang="en-US" sz="3200" dirty="0" smtClean="0"/>
              <a:t>The Bible also proclaims Three with a Divine nature</a:t>
            </a:r>
          </a:p>
          <a:p>
            <a:pPr marL="1035050" lvl="1" indent="-577850" eaLnBrk="1" hangingPunct="1">
              <a:defRPr/>
            </a:pPr>
            <a:r>
              <a:rPr lang="en-US" sz="3200" dirty="0" smtClean="0"/>
              <a:t>The Bible also proclaims that these Three are distinct Individuals </a:t>
            </a:r>
          </a:p>
        </p:txBody>
      </p:sp>
    </p:spTree>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defRPr/>
            </a:pPr>
            <a:r>
              <a:rPr lang="en-US" dirty="0" smtClean="0"/>
              <a:t>Example: The </a:t>
            </a:r>
            <a:r>
              <a:rPr lang="en-US" dirty="0" smtClean="0"/>
              <a:t>Marriage – Matt. 19:5,6 </a:t>
            </a:r>
            <a:endParaRPr lang="en-US" dirty="0" smtClean="0"/>
          </a:p>
        </p:txBody>
      </p:sp>
      <p:sp>
        <p:nvSpPr>
          <p:cNvPr id="17411" name="Rectangle 3"/>
          <p:cNvSpPr>
            <a:spLocks noGrp="1" noChangeArrowheads="1"/>
          </p:cNvSpPr>
          <p:nvPr>
            <p:ph type="body" idx="1"/>
          </p:nvPr>
        </p:nvSpPr>
        <p:spPr>
          <a:xfrm>
            <a:off x="381000" y="1828800"/>
            <a:ext cx="8534400" cy="4343400"/>
          </a:xfrm>
        </p:spPr>
        <p:txBody>
          <a:bodyPr>
            <a:noAutofit/>
          </a:bodyPr>
          <a:lstStyle/>
          <a:p>
            <a:pPr marL="660400" indent="-660400" eaLnBrk="1" hangingPunct="1">
              <a:defRPr/>
            </a:pPr>
            <a:r>
              <a:rPr lang="en-US" sz="3600" dirty="0" smtClean="0"/>
              <a:t>The Husband and Wife are separate Persons</a:t>
            </a:r>
          </a:p>
          <a:p>
            <a:pPr marL="660400" indent="-660400" eaLnBrk="1" hangingPunct="1">
              <a:defRPr/>
            </a:pPr>
            <a:r>
              <a:rPr lang="en-US" sz="3600" dirty="0" smtClean="0"/>
              <a:t>God says that they’re “</a:t>
            </a:r>
            <a:r>
              <a:rPr lang="en-US" sz="3600" b="1" dirty="0" smtClean="0">
                <a:solidFill>
                  <a:srgbClr val="FF6600"/>
                </a:solidFill>
                <a:effectLst>
                  <a:outerShdw blurRad="38100" dist="38100" dir="2700000" algn="tl">
                    <a:srgbClr val="FFFFFF"/>
                  </a:outerShdw>
                </a:effectLst>
              </a:rPr>
              <a:t>One Flesh</a:t>
            </a:r>
            <a:r>
              <a:rPr lang="en-US" sz="3600" dirty="0" smtClean="0"/>
              <a:t>”</a:t>
            </a:r>
          </a:p>
          <a:p>
            <a:pPr marL="660400" indent="-660400" eaLnBrk="1" hangingPunct="1">
              <a:defRPr/>
            </a:pPr>
            <a:r>
              <a:rPr lang="en-US" sz="3600" dirty="0" smtClean="0"/>
              <a:t>How is the husband and wife one?</a:t>
            </a:r>
          </a:p>
          <a:p>
            <a:pPr marL="1035050" lvl="1" indent="-577850" eaLnBrk="1" hangingPunct="1">
              <a:defRPr/>
            </a:pPr>
            <a:r>
              <a:rPr lang="en-US" sz="3200" dirty="0" smtClean="0"/>
              <a:t>They’re one in purpose, agreement, and life</a:t>
            </a:r>
          </a:p>
          <a:p>
            <a:pPr marL="1035050" lvl="1" indent="-577850" eaLnBrk="1" hangingPunct="1">
              <a:defRPr/>
            </a:pPr>
            <a:r>
              <a:rPr lang="en-US" sz="3200" dirty="0" smtClean="0"/>
              <a:t>They are one family</a:t>
            </a:r>
          </a:p>
          <a:p>
            <a:pPr marL="1035050" lvl="1" indent="-577850" eaLnBrk="1" hangingPunct="1">
              <a:defRPr/>
            </a:pPr>
            <a:r>
              <a:rPr lang="en-US" sz="3200" dirty="0" smtClean="0"/>
              <a:t>Just like the marriage or family, the Godhead is One in Their plans and purpose</a:t>
            </a:r>
          </a:p>
        </p:txBody>
      </p:sp>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6200"/>
            <a:ext cx="8382000" cy="1143000"/>
          </a:xfrm>
        </p:spPr>
        <p:txBody>
          <a:bodyPr>
            <a:normAutofit/>
          </a:bodyPr>
          <a:lstStyle/>
          <a:p>
            <a:pPr eaLnBrk="1" hangingPunct="1">
              <a:defRPr/>
            </a:pPr>
            <a:r>
              <a:rPr lang="en-US" sz="4000" dirty="0" smtClean="0"/>
              <a:t>Example: The Church</a:t>
            </a:r>
          </a:p>
        </p:txBody>
      </p:sp>
      <p:sp>
        <p:nvSpPr>
          <p:cNvPr id="18435" name="Rectangle 3"/>
          <p:cNvSpPr>
            <a:spLocks noGrp="1" noChangeArrowheads="1"/>
          </p:cNvSpPr>
          <p:nvPr>
            <p:ph type="body" idx="1"/>
          </p:nvPr>
        </p:nvSpPr>
        <p:spPr>
          <a:xfrm>
            <a:off x="914400" y="1676400"/>
            <a:ext cx="7772400" cy="4572000"/>
          </a:xfrm>
        </p:spPr>
        <p:txBody>
          <a:bodyPr>
            <a:noAutofit/>
          </a:bodyPr>
          <a:lstStyle/>
          <a:p>
            <a:pPr eaLnBrk="1" hangingPunct="1">
              <a:lnSpc>
                <a:spcPct val="80000"/>
              </a:lnSpc>
              <a:defRPr/>
            </a:pPr>
            <a:r>
              <a:rPr lang="en-US" sz="3200" dirty="0" smtClean="0"/>
              <a:t>(</a:t>
            </a:r>
            <a:r>
              <a:rPr lang="en-US" sz="3200" b="1" dirty="0" smtClean="0">
                <a:solidFill>
                  <a:schemeClr val="hlink"/>
                </a:solidFill>
                <a:effectLst>
                  <a:outerShdw blurRad="38100" dist="38100" dir="2700000" algn="tl">
                    <a:srgbClr val="FFFFFF"/>
                  </a:outerShdw>
                </a:effectLst>
              </a:rPr>
              <a:t>John 17:20-23</a:t>
            </a:r>
            <a:r>
              <a:rPr lang="en-US" sz="3200" dirty="0" smtClean="0"/>
              <a:t>) “Neither pray I for these alone, but for them also </a:t>
            </a:r>
            <a:r>
              <a:rPr lang="en-US" sz="3200" b="1" dirty="0" smtClean="0">
                <a:solidFill>
                  <a:srgbClr val="FF6600"/>
                </a:solidFill>
                <a:effectLst>
                  <a:outerShdw blurRad="38100" dist="38100" dir="2700000" algn="tl">
                    <a:srgbClr val="FFFFFF"/>
                  </a:outerShdw>
                </a:effectLst>
              </a:rPr>
              <a:t>which shall believe on me through their word</a:t>
            </a:r>
            <a:r>
              <a:rPr lang="en-US" sz="3200" dirty="0" smtClean="0"/>
              <a:t>; That they all may be </a:t>
            </a:r>
            <a:r>
              <a:rPr lang="en-US" sz="3200" b="1" dirty="0" smtClean="0">
                <a:solidFill>
                  <a:srgbClr val="FF6600"/>
                </a:solidFill>
                <a:effectLst>
                  <a:outerShdw blurRad="38100" dist="38100" dir="2700000" algn="tl">
                    <a:srgbClr val="FFFFFF"/>
                  </a:outerShdw>
                </a:effectLst>
              </a:rPr>
              <a:t>one</a:t>
            </a:r>
            <a:r>
              <a:rPr lang="en-US" sz="3200" dirty="0" smtClean="0"/>
              <a:t>; as thou, </a:t>
            </a:r>
            <a:r>
              <a:rPr lang="en-US" sz="3200" b="1" dirty="0" smtClean="0">
                <a:solidFill>
                  <a:srgbClr val="FF6600"/>
                </a:solidFill>
                <a:effectLst>
                  <a:outerShdw blurRad="38100" dist="38100" dir="2700000" algn="tl">
                    <a:srgbClr val="FFFFFF"/>
                  </a:outerShdw>
                </a:effectLst>
              </a:rPr>
              <a:t>Father</a:t>
            </a:r>
            <a:r>
              <a:rPr lang="en-US" sz="3200" dirty="0" smtClean="0"/>
              <a:t>, art in </a:t>
            </a:r>
            <a:r>
              <a:rPr lang="en-US" sz="3200" b="1" dirty="0" smtClean="0">
                <a:solidFill>
                  <a:srgbClr val="FF6600"/>
                </a:solidFill>
                <a:effectLst>
                  <a:outerShdw blurRad="38100" dist="38100" dir="2700000" algn="tl">
                    <a:srgbClr val="FFFFFF"/>
                  </a:outerShdw>
                </a:effectLst>
              </a:rPr>
              <a:t>me</a:t>
            </a:r>
            <a:r>
              <a:rPr lang="en-US" sz="3200" dirty="0" smtClean="0"/>
              <a:t>, and</a:t>
            </a:r>
            <a:r>
              <a:rPr lang="en-US" sz="3200" dirty="0" smtClean="0">
                <a:solidFill>
                  <a:srgbClr val="FF6600"/>
                </a:solidFill>
                <a:effectLst>
                  <a:outerShdw blurRad="38100" dist="38100" dir="2700000" algn="tl">
                    <a:srgbClr val="FFFFFF"/>
                  </a:outerShdw>
                </a:effectLst>
              </a:rPr>
              <a:t> </a:t>
            </a:r>
            <a:r>
              <a:rPr lang="en-US" sz="3200" b="1" dirty="0" smtClean="0">
                <a:solidFill>
                  <a:srgbClr val="FF6600"/>
                </a:solidFill>
                <a:effectLst>
                  <a:outerShdw blurRad="38100" dist="38100" dir="2700000" algn="tl">
                    <a:srgbClr val="FFFFFF"/>
                  </a:outerShdw>
                </a:effectLst>
              </a:rPr>
              <a:t>I</a:t>
            </a:r>
            <a:r>
              <a:rPr lang="en-US" sz="3200" dirty="0" smtClean="0">
                <a:solidFill>
                  <a:srgbClr val="FF6600"/>
                </a:solidFill>
                <a:effectLst>
                  <a:outerShdw blurRad="38100" dist="38100" dir="2700000" algn="tl">
                    <a:srgbClr val="FFFFFF"/>
                  </a:outerShdw>
                </a:effectLst>
              </a:rPr>
              <a:t> </a:t>
            </a:r>
            <a:r>
              <a:rPr lang="en-US" sz="3200" dirty="0" smtClean="0"/>
              <a:t>in </a:t>
            </a:r>
            <a:r>
              <a:rPr lang="en-US" sz="3200" b="1" dirty="0" smtClean="0">
                <a:solidFill>
                  <a:srgbClr val="FF6600"/>
                </a:solidFill>
                <a:effectLst>
                  <a:outerShdw blurRad="38100" dist="38100" dir="2700000" algn="tl">
                    <a:srgbClr val="FFFFFF"/>
                  </a:outerShdw>
                </a:effectLst>
              </a:rPr>
              <a:t>thee</a:t>
            </a:r>
            <a:r>
              <a:rPr lang="en-US" sz="3200" dirty="0" smtClean="0"/>
              <a:t>, that they also may be </a:t>
            </a:r>
            <a:r>
              <a:rPr lang="en-US" sz="3200" b="1" dirty="0" smtClean="0">
                <a:solidFill>
                  <a:srgbClr val="FF6600"/>
                </a:solidFill>
                <a:effectLst>
                  <a:outerShdw blurRad="38100" dist="38100" dir="2700000" algn="tl">
                    <a:srgbClr val="FFFFFF"/>
                  </a:outerShdw>
                </a:effectLst>
              </a:rPr>
              <a:t>one in us</a:t>
            </a:r>
            <a:r>
              <a:rPr lang="en-US" sz="3200" dirty="0" smtClean="0"/>
              <a:t>: that the world may believe that thou hast sent me.  And the glory which thou </a:t>
            </a:r>
            <a:r>
              <a:rPr lang="en-US" sz="3200" dirty="0" err="1" smtClean="0"/>
              <a:t>gavest</a:t>
            </a:r>
            <a:r>
              <a:rPr lang="en-US" sz="3200" dirty="0" smtClean="0"/>
              <a:t> me I have given them; that they may be </a:t>
            </a:r>
            <a:r>
              <a:rPr lang="en-US" sz="3200" b="1" dirty="0" smtClean="0">
                <a:solidFill>
                  <a:srgbClr val="FF6600"/>
                </a:solidFill>
                <a:effectLst>
                  <a:outerShdw blurRad="38100" dist="38100" dir="2700000" algn="tl">
                    <a:srgbClr val="FFFFFF"/>
                  </a:outerShdw>
                </a:effectLst>
              </a:rPr>
              <a:t>one</a:t>
            </a:r>
            <a:r>
              <a:rPr lang="en-US" sz="3200" dirty="0" smtClean="0"/>
              <a:t>, even as </a:t>
            </a:r>
            <a:r>
              <a:rPr lang="en-US" sz="3200" b="1" dirty="0" smtClean="0">
                <a:solidFill>
                  <a:srgbClr val="FF6600"/>
                </a:solidFill>
                <a:effectLst>
                  <a:outerShdw blurRad="38100" dist="38100" dir="2700000" algn="tl">
                    <a:srgbClr val="FFFFFF"/>
                  </a:outerShdw>
                </a:effectLst>
              </a:rPr>
              <a:t>we are one</a:t>
            </a:r>
            <a:r>
              <a:rPr lang="en-US" sz="3200" dirty="0" smtClean="0"/>
              <a:t>: </a:t>
            </a:r>
            <a:r>
              <a:rPr lang="en-US" sz="3200" b="1" dirty="0" smtClean="0">
                <a:solidFill>
                  <a:srgbClr val="FF6600"/>
                </a:solidFill>
                <a:effectLst>
                  <a:outerShdw blurRad="38100" dist="38100" dir="2700000" algn="tl">
                    <a:srgbClr val="FFFFFF"/>
                  </a:outerShdw>
                </a:effectLst>
              </a:rPr>
              <a:t>I</a:t>
            </a:r>
            <a:r>
              <a:rPr lang="en-US" sz="3200" dirty="0" smtClean="0"/>
              <a:t> in </a:t>
            </a:r>
            <a:r>
              <a:rPr lang="en-US" sz="3200" b="1" dirty="0" smtClean="0">
                <a:solidFill>
                  <a:srgbClr val="FF6600"/>
                </a:solidFill>
                <a:effectLst>
                  <a:outerShdw blurRad="38100" dist="38100" dir="2700000" algn="tl">
                    <a:srgbClr val="FFFFFF"/>
                  </a:outerShdw>
                </a:effectLst>
              </a:rPr>
              <a:t>them</a:t>
            </a:r>
            <a:r>
              <a:rPr lang="en-US" sz="3200" dirty="0" smtClean="0"/>
              <a:t>, and </a:t>
            </a:r>
            <a:r>
              <a:rPr lang="en-US" sz="3200" b="1" dirty="0" smtClean="0">
                <a:solidFill>
                  <a:srgbClr val="FF6600"/>
                </a:solidFill>
                <a:effectLst>
                  <a:outerShdw blurRad="38100" dist="38100" dir="2700000" algn="tl">
                    <a:srgbClr val="FFFFFF"/>
                  </a:outerShdw>
                </a:effectLst>
              </a:rPr>
              <a:t>thou</a:t>
            </a:r>
            <a:r>
              <a:rPr lang="en-US" sz="3200" dirty="0" smtClean="0">
                <a:solidFill>
                  <a:srgbClr val="FF6600"/>
                </a:solidFill>
                <a:effectLst>
                  <a:outerShdw blurRad="38100" dist="38100" dir="2700000" algn="tl">
                    <a:srgbClr val="FFFFFF"/>
                  </a:outerShdw>
                </a:effectLst>
              </a:rPr>
              <a:t> in </a:t>
            </a:r>
            <a:r>
              <a:rPr lang="en-US" sz="3200" b="1" dirty="0" smtClean="0">
                <a:solidFill>
                  <a:srgbClr val="FF6600"/>
                </a:solidFill>
                <a:effectLst>
                  <a:outerShdw blurRad="38100" dist="38100" dir="2700000" algn="tl">
                    <a:srgbClr val="FFFFFF"/>
                  </a:outerShdw>
                </a:effectLst>
              </a:rPr>
              <a:t>me</a:t>
            </a:r>
            <a:r>
              <a:rPr lang="en-US" sz="3200" dirty="0" smtClean="0"/>
              <a:t>, that they may be made perfect in </a:t>
            </a:r>
            <a:r>
              <a:rPr lang="en-US" sz="3200" b="1" dirty="0" smtClean="0">
                <a:solidFill>
                  <a:srgbClr val="FF6600"/>
                </a:solidFill>
                <a:effectLst>
                  <a:outerShdw blurRad="38100" dist="38100" dir="2700000" algn="tl">
                    <a:srgbClr val="FFFFFF"/>
                  </a:outerShdw>
                </a:effectLst>
              </a:rPr>
              <a:t>one</a:t>
            </a:r>
            <a:r>
              <a:rPr lang="en-US" sz="3200" dirty="0" smtClean="0"/>
              <a:t>; and that the world may know that thou hast sent me, and hast loved them, as thou hast loved me.” </a:t>
            </a:r>
          </a:p>
        </p:txBody>
      </p:sp>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152400"/>
            <a:ext cx="8686800" cy="1265238"/>
          </a:xfrm>
        </p:spPr>
        <p:txBody>
          <a:bodyPr>
            <a:noAutofit/>
          </a:bodyPr>
          <a:lstStyle/>
          <a:p>
            <a:pPr eaLnBrk="1" hangingPunct="1">
              <a:defRPr/>
            </a:pPr>
            <a:r>
              <a:rPr lang="en-US" sz="4200" dirty="0" smtClean="0"/>
              <a:t>The Godhead compared to Humanity</a:t>
            </a:r>
          </a:p>
        </p:txBody>
      </p:sp>
      <p:sp>
        <p:nvSpPr>
          <p:cNvPr id="20484" name="Oval 4"/>
          <p:cNvSpPr>
            <a:spLocks noChangeArrowheads="1"/>
          </p:cNvSpPr>
          <p:nvPr/>
        </p:nvSpPr>
        <p:spPr bwMode="auto">
          <a:xfrm>
            <a:off x="5715000" y="2286000"/>
            <a:ext cx="3276600" cy="3124200"/>
          </a:xfrm>
          <a:prstGeom prst="ellipse">
            <a:avLst/>
          </a:prstGeom>
          <a:solidFill>
            <a:srgbClr val="FF6600"/>
          </a:solidFill>
          <a:ln w="9525">
            <a:solidFill>
              <a:srgbClr val="FF6600"/>
            </a:solidFill>
            <a:round/>
            <a:headEnd/>
            <a:tailEnd/>
          </a:ln>
        </p:spPr>
        <p:txBody>
          <a:bodyPr wrap="none" anchor="ctr"/>
          <a:lstStyle/>
          <a:p>
            <a:endParaRPr lang="en-US"/>
          </a:p>
        </p:txBody>
      </p:sp>
      <p:sp>
        <p:nvSpPr>
          <p:cNvPr id="20485" name="Oval 5"/>
          <p:cNvSpPr>
            <a:spLocks noChangeArrowheads="1"/>
          </p:cNvSpPr>
          <p:nvPr/>
        </p:nvSpPr>
        <p:spPr bwMode="auto">
          <a:xfrm>
            <a:off x="5867400" y="35052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486" name="Oval 6"/>
          <p:cNvSpPr>
            <a:spLocks noChangeArrowheads="1"/>
          </p:cNvSpPr>
          <p:nvPr/>
        </p:nvSpPr>
        <p:spPr bwMode="auto">
          <a:xfrm>
            <a:off x="6934200" y="35052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487" name="Oval 7"/>
          <p:cNvSpPr>
            <a:spLocks noChangeArrowheads="1"/>
          </p:cNvSpPr>
          <p:nvPr/>
        </p:nvSpPr>
        <p:spPr bwMode="auto">
          <a:xfrm>
            <a:off x="8001000" y="35052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488" name="Line 8"/>
          <p:cNvSpPr>
            <a:spLocks noChangeShapeType="1"/>
          </p:cNvSpPr>
          <p:nvPr/>
        </p:nvSpPr>
        <p:spPr bwMode="auto">
          <a:xfrm flipV="1">
            <a:off x="6553200" y="5257800"/>
            <a:ext cx="609600" cy="838200"/>
          </a:xfrm>
          <a:prstGeom prst="line">
            <a:avLst/>
          </a:prstGeom>
          <a:noFill/>
          <a:ln w="9525">
            <a:solidFill>
              <a:schemeClr val="tx1"/>
            </a:solidFill>
            <a:round/>
            <a:headEnd/>
            <a:tailEnd type="triangle" w="med" len="med"/>
          </a:ln>
        </p:spPr>
        <p:txBody>
          <a:bodyPr/>
          <a:lstStyle/>
          <a:p>
            <a:endParaRPr lang="en-US"/>
          </a:p>
        </p:txBody>
      </p:sp>
      <p:sp>
        <p:nvSpPr>
          <p:cNvPr id="20489" name="Text Box 9"/>
          <p:cNvSpPr txBox="1">
            <a:spLocks noChangeArrowheads="1"/>
          </p:cNvSpPr>
          <p:nvPr/>
        </p:nvSpPr>
        <p:spPr bwMode="auto">
          <a:xfrm>
            <a:off x="4876800" y="5943600"/>
            <a:ext cx="3886200" cy="579438"/>
          </a:xfrm>
          <a:prstGeom prst="rect">
            <a:avLst/>
          </a:prstGeom>
          <a:noFill/>
          <a:ln w="9525">
            <a:noFill/>
            <a:miter lim="800000"/>
            <a:headEnd/>
            <a:tailEnd/>
          </a:ln>
          <a:effectLst/>
        </p:spPr>
        <p:txBody>
          <a:bodyPr>
            <a:spAutoFit/>
          </a:bodyPr>
          <a:lstStyle/>
          <a:p>
            <a:pPr>
              <a:spcBef>
                <a:spcPct val="50000"/>
              </a:spcBef>
              <a:defRPr/>
            </a:pPr>
            <a:r>
              <a:rPr lang="en-US" sz="3200" b="1">
                <a:effectLst>
                  <a:outerShdw blurRad="38100" dist="38100" dir="2700000" algn="tl">
                    <a:srgbClr val="080808"/>
                  </a:outerShdw>
                </a:effectLst>
                <a:latin typeface="Arial" pitchFamily="34" charset="0"/>
              </a:rPr>
              <a:t>Godhead (Deity)</a:t>
            </a:r>
          </a:p>
        </p:txBody>
      </p:sp>
      <p:sp>
        <p:nvSpPr>
          <p:cNvPr id="20490" name="Line 10"/>
          <p:cNvSpPr>
            <a:spLocks noChangeShapeType="1"/>
          </p:cNvSpPr>
          <p:nvPr/>
        </p:nvSpPr>
        <p:spPr bwMode="auto">
          <a:xfrm>
            <a:off x="5638800" y="2362200"/>
            <a:ext cx="685800" cy="1447800"/>
          </a:xfrm>
          <a:prstGeom prst="line">
            <a:avLst/>
          </a:prstGeom>
          <a:noFill/>
          <a:ln w="9525">
            <a:solidFill>
              <a:schemeClr val="tx1"/>
            </a:solidFill>
            <a:round/>
            <a:headEnd/>
            <a:tailEnd type="triangle" w="med" len="med"/>
          </a:ln>
        </p:spPr>
        <p:txBody>
          <a:bodyPr/>
          <a:lstStyle/>
          <a:p>
            <a:endParaRPr lang="en-US"/>
          </a:p>
        </p:txBody>
      </p:sp>
      <p:sp>
        <p:nvSpPr>
          <p:cNvPr id="20491" name="Line 11"/>
          <p:cNvSpPr>
            <a:spLocks noChangeShapeType="1"/>
          </p:cNvSpPr>
          <p:nvPr/>
        </p:nvSpPr>
        <p:spPr bwMode="auto">
          <a:xfrm>
            <a:off x="5638800" y="2362200"/>
            <a:ext cx="1600200" cy="1371600"/>
          </a:xfrm>
          <a:prstGeom prst="line">
            <a:avLst/>
          </a:prstGeom>
          <a:noFill/>
          <a:ln w="9525">
            <a:solidFill>
              <a:schemeClr val="tx1"/>
            </a:solidFill>
            <a:round/>
            <a:headEnd/>
            <a:tailEnd type="triangle" w="med" len="med"/>
          </a:ln>
        </p:spPr>
        <p:txBody>
          <a:bodyPr/>
          <a:lstStyle/>
          <a:p>
            <a:endParaRPr lang="en-US"/>
          </a:p>
        </p:txBody>
      </p:sp>
      <p:sp>
        <p:nvSpPr>
          <p:cNvPr id="20492" name="Line 12"/>
          <p:cNvSpPr>
            <a:spLocks noChangeShapeType="1"/>
          </p:cNvSpPr>
          <p:nvPr/>
        </p:nvSpPr>
        <p:spPr bwMode="auto">
          <a:xfrm>
            <a:off x="5638800" y="2362200"/>
            <a:ext cx="2743200" cy="1371600"/>
          </a:xfrm>
          <a:prstGeom prst="line">
            <a:avLst/>
          </a:prstGeom>
          <a:noFill/>
          <a:ln w="9525">
            <a:solidFill>
              <a:schemeClr val="tx1"/>
            </a:solidFill>
            <a:round/>
            <a:headEnd/>
            <a:tailEnd type="triangle" w="med" len="med"/>
          </a:ln>
        </p:spPr>
        <p:txBody>
          <a:bodyPr/>
          <a:lstStyle/>
          <a:p>
            <a:endParaRPr lang="en-US"/>
          </a:p>
        </p:txBody>
      </p:sp>
      <p:sp>
        <p:nvSpPr>
          <p:cNvPr id="20493" name="Text Box 13"/>
          <p:cNvSpPr txBox="1">
            <a:spLocks noChangeArrowheads="1"/>
          </p:cNvSpPr>
          <p:nvPr/>
        </p:nvSpPr>
        <p:spPr bwMode="auto">
          <a:xfrm>
            <a:off x="4191000" y="1828800"/>
            <a:ext cx="3429000" cy="579438"/>
          </a:xfrm>
          <a:prstGeom prst="rect">
            <a:avLst/>
          </a:prstGeom>
          <a:noFill/>
          <a:ln w="9525">
            <a:noFill/>
            <a:miter lim="800000"/>
            <a:headEnd/>
            <a:tailEnd/>
          </a:ln>
          <a:effectLst/>
        </p:spPr>
        <p:txBody>
          <a:bodyPr>
            <a:spAutoFit/>
          </a:bodyPr>
          <a:lstStyle/>
          <a:p>
            <a:pPr>
              <a:spcBef>
                <a:spcPct val="50000"/>
              </a:spcBef>
              <a:defRPr/>
            </a:pPr>
            <a:r>
              <a:rPr lang="en-US" sz="3200" b="1">
                <a:effectLst>
                  <a:outerShdw blurRad="38100" dist="38100" dir="2700000" algn="tl">
                    <a:srgbClr val="080808"/>
                  </a:outerShdw>
                </a:effectLst>
                <a:latin typeface="Arial" pitchFamily="34" charset="0"/>
              </a:rPr>
              <a:t>Divine Beings</a:t>
            </a:r>
          </a:p>
        </p:txBody>
      </p:sp>
      <p:sp>
        <p:nvSpPr>
          <p:cNvPr id="20494" name="Oval 14"/>
          <p:cNvSpPr>
            <a:spLocks noChangeArrowheads="1"/>
          </p:cNvSpPr>
          <p:nvPr/>
        </p:nvSpPr>
        <p:spPr bwMode="auto">
          <a:xfrm>
            <a:off x="1524000" y="2286000"/>
            <a:ext cx="3276600" cy="3124200"/>
          </a:xfrm>
          <a:prstGeom prst="ellipse">
            <a:avLst/>
          </a:prstGeom>
          <a:solidFill>
            <a:srgbClr val="FF6600"/>
          </a:solidFill>
          <a:ln w="9525">
            <a:solidFill>
              <a:srgbClr val="FF6600"/>
            </a:solidFill>
            <a:round/>
            <a:headEnd/>
            <a:tailEnd/>
          </a:ln>
        </p:spPr>
        <p:txBody>
          <a:bodyPr wrap="none" anchor="ctr"/>
          <a:lstStyle/>
          <a:p>
            <a:endParaRPr lang="en-US"/>
          </a:p>
        </p:txBody>
      </p:sp>
      <p:sp>
        <p:nvSpPr>
          <p:cNvPr id="20495" name="Oval 15"/>
          <p:cNvSpPr>
            <a:spLocks noChangeArrowheads="1"/>
          </p:cNvSpPr>
          <p:nvPr/>
        </p:nvSpPr>
        <p:spPr bwMode="auto">
          <a:xfrm>
            <a:off x="1676400" y="35052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496" name="Oval 16"/>
          <p:cNvSpPr>
            <a:spLocks noChangeArrowheads="1"/>
          </p:cNvSpPr>
          <p:nvPr/>
        </p:nvSpPr>
        <p:spPr bwMode="auto">
          <a:xfrm>
            <a:off x="2743200" y="35052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497" name="Oval 17"/>
          <p:cNvSpPr>
            <a:spLocks noChangeArrowheads="1"/>
          </p:cNvSpPr>
          <p:nvPr/>
        </p:nvSpPr>
        <p:spPr bwMode="auto">
          <a:xfrm>
            <a:off x="3810000" y="35052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498" name="Line 18"/>
          <p:cNvSpPr>
            <a:spLocks noChangeShapeType="1"/>
          </p:cNvSpPr>
          <p:nvPr/>
        </p:nvSpPr>
        <p:spPr bwMode="auto">
          <a:xfrm flipV="1">
            <a:off x="2362200" y="5257800"/>
            <a:ext cx="609600" cy="838200"/>
          </a:xfrm>
          <a:prstGeom prst="line">
            <a:avLst/>
          </a:prstGeom>
          <a:noFill/>
          <a:ln w="9525">
            <a:solidFill>
              <a:schemeClr val="tx1"/>
            </a:solidFill>
            <a:round/>
            <a:headEnd/>
            <a:tailEnd type="triangle" w="med" len="med"/>
          </a:ln>
        </p:spPr>
        <p:txBody>
          <a:bodyPr/>
          <a:lstStyle/>
          <a:p>
            <a:endParaRPr lang="en-US"/>
          </a:p>
        </p:txBody>
      </p:sp>
      <p:sp>
        <p:nvSpPr>
          <p:cNvPr id="20499" name="Text Box 19"/>
          <p:cNvSpPr txBox="1">
            <a:spLocks noChangeArrowheads="1"/>
          </p:cNvSpPr>
          <p:nvPr/>
        </p:nvSpPr>
        <p:spPr bwMode="auto">
          <a:xfrm>
            <a:off x="685800" y="5943600"/>
            <a:ext cx="3886200" cy="579438"/>
          </a:xfrm>
          <a:prstGeom prst="rect">
            <a:avLst/>
          </a:prstGeom>
          <a:noFill/>
          <a:ln w="9525">
            <a:noFill/>
            <a:miter lim="800000"/>
            <a:headEnd/>
            <a:tailEnd/>
          </a:ln>
          <a:effectLst/>
        </p:spPr>
        <p:txBody>
          <a:bodyPr>
            <a:spAutoFit/>
          </a:bodyPr>
          <a:lstStyle/>
          <a:p>
            <a:pPr>
              <a:spcBef>
                <a:spcPct val="50000"/>
              </a:spcBef>
              <a:defRPr/>
            </a:pPr>
            <a:r>
              <a:rPr lang="en-US" sz="3200" b="1">
                <a:effectLst>
                  <a:outerShdw blurRad="38100" dist="38100" dir="2700000" algn="tl">
                    <a:srgbClr val="080808"/>
                  </a:outerShdw>
                </a:effectLst>
                <a:latin typeface="Arial" pitchFamily="34" charset="0"/>
              </a:rPr>
              <a:t>Humanity</a:t>
            </a:r>
          </a:p>
        </p:txBody>
      </p:sp>
      <p:sp>
        <p:nvSpPr>
          <p:cNvPr id="20500" name="Line 20"/>
          <p:cNvSpPr>
            <a:spLocks noChangeShapeType="1"/>
          </p:cNvSpPr>
          <p:nvPr/>
        </p:nvSpPr>
        <p:spPr bwMode="auto">
          <a:xfrm>
            <a:off x="1447800" y="2362200"/>
            <a:ext cx="685800" cy="1447800"/>
          </a:xfrm>
          <a:prstGeom prst="line">
            <a:avLst/>
          </a:prstGeom>
          <a:noFill/>
          <a:ln w="9525">
            <a:solidFill>
              <a:schemeClr val="tx1"/>
            </a:solidFill>
            <a:round/>
            <a:headEnd/>
            <a:tailEnd type="triangle" w="med" len="med"/>
          </a:ln>
        </p:spPr>
        <p:txBody>
          <a:bodyPr/>
          <a:lstStyle/>
          <a:p>
            <a:endParaRPr lang="en-US"/>
          </a:p>
        </p:txBody>
      </p:sp>
      <p:sp>
        <p:nvSpPr>
          <p:cNvPr id="20503" name="Text Box 23"/>
          <p:cNvSpPr txBox="1">
            <a:spLocks noChangeArrowheads="1"/>
          </p:cNvSpPr>
          <p:nvPr/>
        </p:nvSpPr>
        <p:spPr bwMode="auto">
          <a:xfrm>
            <a:off x="0" y="1828800"/>
            <a:ext cx="3429000" cy="579438"/>
          </a:xfrm>
          <a:prstGeom prst="rect">
            <a:avLst/>
          </a:prstGeom>
          <a:noFill/>
          <a:ln w="9525">
            <a:noFill/>
            <a:miter lim="800000"/>
            <a:headEnd/>
            <a:tailEnd/>
          </a:ln>
          <a:effectLst/>
        </p:spPr>
        <p:txBody>
          <a:bodyPr>
            <a:spAutoFit/>
          </a:bodyPr>
          <a:lstStyle/>
          <a:p>
            <a:pPr>
              <a:spcBef>
                <a:spcPct val="50000"/>
              </a:spcBef>
              <a:defRPr/>
            </a:pPr>
            <a:r>
              <a:rPr lang="en-US" sz="3200" b="1">
                <a:effectLst>
                  <a:outerShdw blurRad="38100" dist="38100" dir="2700000" algn="tl">
                    <a:srgbClr val="080808"/>
                  </a:outerShdw>
                </a:effectLst>
                <a:latin typeface="Arial" pitchFamily="34" charset="0"/>
              </a:rPr>
              <a:t>Human Beings</a:t>
            </a:r>
          </a:p>
        </p:txBody>
      </p:sp>
      <p:sp>
        <p:nvSpPr>
          <p:cNvPr id="20506" name="Oval 26"/>
          <p:cNvSpPr>
            <a:spLocks noChangeArrowheads="1"/>
          </p:cNvSpPr>
          <p:nvPr/>
        </p:nvSpPr>
        <p:spPr bwMode="auto">
          <a:xfrm>
            <a:off x="1981200" y="26670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504" name="Oval 24"/>
          <p:cNvSpPr>
            <a:spLocks noChangeArrowheads="1"/>
          </p:cNvSpPr>
          <p:nvPr/>
        </p:nvSpPr>
        <p:spPr bwMode="auto">
          <a:xfrm>
            <a:off x="2133600" y="42672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505" name="Oval 25"/>
          <p:cNvSpPr>
            <a:spLocks noChangeArrowheads="1"/>
          </p:cNvSpPr>
          <p:nvPr/>
        </p:nvSpPr>
        <p:spPr bwMode="auto">
          <a:xfrm>
            <a:off x="3048000" y="43434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507" name="Oval 27"/>
          <p:cNvSpPr>
            <a:spLocks noChangeArrowheads="1"/>
          </p:cNvSpPr>
          <p:nvPr/>
        </p:nvSpPr>
        <p:spPr bwMode="auto">
          <a:xfrm>
            <a:off x="2895600" y="2514600"/>
            <a:ext cx="838200" cy="838200"/>
          </a:xfrm>
          <a:prstGeom prst="ellipse">
            <a:avLst/>
          </a:prstGeom>
          <a:solidFill>
            <a:schemeClr val="bg1"/>
          </a:solidFill>
          <a:ln w="9525">
            <a:solidFill>
              <a:srgbClr val="FF6600"/>
            </a:solidFill>
            <a:round/>
            <a:headEnd/>
            <a:tailEnd/>
          </a:ln>
        </p:spPr>
        <p:txBody>
          <a:bodyPr wrap="none" anchor="ctr"/>
          <a:lstStyle/>
          <a:p>
            <a:endParaRPr lang="en-US"/>
          </a:p>
        </p:txBody>
      </p:sp>
      <p:sp>
        <p:nvSpPr>
          <p:cNvPr id="20501" name="Line 21"/>
          <p:cNvSpPr>
            <a:spLocks noChangeShapeType="1"/>
          </p:cNvSpPr>
          <p:nvPr/>
        </p:nvSpPr>
        <p:spPr bwMode="auto">
          <a:xfrm>
            <a:off x="1447800" y="2362200"/>
            <a:ext cx="1600200" cy="1371600"/>
          </a:xfrm>
          <a:prstGeom prst="line">
            <a:avLst/>
          </a:prstGeom>
          <a:noFill/>
          <a:ln w="9525">
            <a:solidFill>
              <a:schemeClr val="tx1"/>
            </a:solidFill>
            <a:round/>
            <a:headEnd/>
            <a:tailEnd type="triangle" w="med" len="med"/>
          </a:ln>
        </p:spPr>
        <p:txBody>
          <a:bodyPr/>
          <a:lstStyle/>
          <a:p>
            <a:endParaRPr lang="en-US"/>
          </a:p>
        </p:txBody>
      </p:sp>
      <p:sp>
        <p:nvSpPr>
          <p:cNvPr id="20502" name="Line 22"/>
          <p:cNvSpPr>
            <a:spLocks noChangeShapeType="1"/>
          </p:cNvSpPr>
          <p:nvPr/>
        </p:nvSpPr>
        <p:spPr bwMode="auto">
          <a:xfrm>
            <a:off x="1447800" y="2362200"/>
            <a:ext cx="2743200" cy="1371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500" fill="hold"/>
                                        <p:tgtEl>
                                          <p:spTgt spid="20484"/>
                                        </p:tgtEl>
                                        <p:attrNameLst>
                                          <p:attrName>ppt_w</p:attrName>
                                        </p:attrNameLst>
                                      </p:cBhvr>
                                      <p:tavLst>
                                        <p:tav tm="0">
                                          <p:val>
                                            <p:fltVal val="0"/>
                                          </p:val>
                                        </p:tav>
                                        <p:tav tm="100000">
                                          <p:val>
                                            <p:strVal val="#ppt_w"/>
                                          </p:val>
                                        </p:tav>
                                      </p:tavLst>
                                    </p:anim>
                                    <p:anim calcmode="lin" valueType="num">
                                      <p:cBhvr>
                                        <p:cTn id="8" dur="500" fill="hold"/>
                                        <p:tgtEl>
                                          <p:spTgt spid="20484"/>
                                        </p:tgtEl>
                                        <p:attrNameLst>
                                          <p:attrName>ppt_h</p:attrName>
                                        </p:attrNameLst>
                                      </p:cBhvr>
                                      <p:tavLst>
                                        <p:tav tm="0">
                                          <p:val>
                                            <p:fltVal val="0"/>
                                          </p:val>
                                        </p:tav>
                                        <p:tav tm="100000">
                                          <p:val>
                                            <p:strVal val="#ppt_h"/>
                                          </p:val>
                                        </p:tav>
                                      </p:tavLst>
                                    </p:anim>
                                    <p:animEffect transition="in" filter="fade">
                                      <p:cBhvr>
                                        <p:cTn id="9" dur="500"/>
                                        <p:tgtEl>
                                          <p:spTgt spid="2048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0489"/>
                                        </p:tgtEl>
                                        <p:attrNameLst>
                                          <p:attrName>style.visibility</p:attrName>
                                        </p:attrNameLst>
                                      </p:cBhvr>
                                      <p:to>
                                        <p:strVal val="visible"/>
                                      </p:to>
                                    </p:set>
                                    <p:anim calcmode="lin" valueType="num">
                                      <p:cBhvr>
                                        <p:cTn id="12" dur="500" fill="hold"/>
                                        <p:tgtEl>
                                          <p:spTgt spid="20489"/>
                                        </p:tgtEl>
                                        <p:attrNameLst>
                                          <p:attrName>ppt_w</p:attrName>
                                        </p:attrNameLst>
                                      </p:cBhvr>
                                      <p:tavLst>
                                        <p:tav tm="0">
                                          <p:val>
                                            <p:fltVal val="0"/>
                                          </p:val>
                                        </p:tav>
                                        <p:tav tm="100000">
                                          <p:val>
                                            <p:strVal val="#ppt_w"/>
                                          </p:val>
                                        </p:tav>
                                      </p:tavLst>
                                    </p:anim>
                                    <p:anim calcmode="lin" valueType="num">
                                      <p:cBhvr>
                                        <p:cTn id="13" dur="500" fill="hold"/>
                                        <p:tgtEl>
                                          <p:spTgt spid="20489"/>
                                        </p:tgtEl>
                                        <p:attrNameLst>
                                          <p:attrName>ppt_h</p:attrName>
                                        </p:attrNameLst>
                                      </p:cBhvr>
                                      <p:tavLst>
                                        <p:tav tm="0">
                                          <p:val>
                                            <p:fltVal val="0"/>
                                          </p:val>
                                        </p:tav>
                                        <p:tav tm="100000">
                                          <p:val>
                                            <p:strVal val="#ppt_h"/>
                                          </p:val>
                                        </p:tav>
                                      </p:tavLst>
                                    </p:anim>
                                    <p:animEffect transition="in" filter="fade">
                                      <p:cBhvr>
                                        <p:cTn id="14" dur="500"/>
                                        <p:tgtEl>
                                          <p:spTgt spid="2048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0488"/>
                                        </p:tgtEl>
                                        <p:attrNameLst>
                                          <p:attrName>style.visibility</p:attrName>
                                        </p:attrNameLst>
                                      </p:cBhvr>
                                      <p:to>
                                        <p:strVal val="visible"/>
                                      </p:to>
                                    </p:set>
                                    <p:anim calcmode="lin" valueType="num">
                                      <p:cBhvr>
                                        <p:cTn id="17" dur="500" fill="hold"/>
                                        <p:tgtEl>
                                          <p:spTgt spid="20488"/>
                                        </p:tgtEl>
                                        <p:attrNameLst>
                                          <p:attrName>ppt_w</p:attrName>
                                        </p:attrNameLst>
                                      </p:cBhvr>
                                      <p:tavLst>
                                        <p:tav tm="0">
                                          <p:val>
                                            <p:fltVal val="0"/>
                                          </p:val>
                                        </p:tav>
                                        <p:tav tm="100000">
                                          <p:val>
                                            <p:strVal val="#ppt_w"/>
                                          </p:val>
                                        </p:tav>
                                      </p:tavLst>
                                    </p:anim>
                                    <p:anim calcmode="lin" valueType="num">
                                      <p:cBhvr>
                                        <p:cTn id="18" dur="500" fill="hold"/>
                                        <p:tgtEl>
                                          <p:spTgt spid="20488"/>
                                        </p:tgtEl>
                                        <p:attrNameLst>
                                          <p:attrName>ppt_h</p:attrName>
                                        </p:attrNameLst>
                                      </p:cBhvr>
                                      <p:tavLst>
                                        <p:tav tm="0">
                                          <p:val>
                                            <p:fltVal val="0"/>
                                          </p:val>
                                        </p:tav>
                                        <p:tav tm="100000">
                                          <p:val>
                                            <p:strVal val="#ppt_h"/>
                                          </p:val>
                                        </p:tav>
                                      </p:tavLst>
                                    </p:anim>
                                    <p:animEffect transition="in" filter="fade">
                                      <p:cBhvr>
                                        <p:cTn id="19" dur="500"/>
                                        <p:tgtEl>
                                          <p:spTgt spid="2048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0485"/>
                                        </p:tgtEl>
                                        <p:attrNameLst>
                                          <p:attrName>style.visibility</p:attrName>
                                        </p:attrNameLst>
                                      </p:cBhvr>
                                      <p:to>
                                        <p:strVal val="visible"/>
                                      </p:to>
                                    </p:set>
                                    <p:anim calcmode="lin" valueType="num">
                                      <p:cBhvr>
                                        <p:cTn id="22" dur="500" fill="hold"/>
                                        <p:tgtEl>
                                          <p:spTgt spid="20485"/>
                                        </p:tgtEl>
                                        <p:attrNameLst>
                                          <p:attrName>ppt_w</p:attrName>
                                        </p:attrNameLst>
                                      </p:cBhvr>
                                      <p:tavLst>
                                        <p:tav tm="0">
                                          <p:val>
                                            <p:fltVal val="0"/>
                                          </p:val>
                                        </p:tav>
                                        <p:tav tm="100000">
                                          <p:val>
                                            <p:strVal val="#ppt_w"/>
                                          </p:val>
                                        </p:tav>
                                      </p:tavLst>
                                    </p:anim>
                                    <p:anim calcmode="lin" valueType="num">
                                      <p:cBhvr>
                                        <p:cTn id="23" dur="500" fill="hold"/>
                                        <p:tgtEl>
                                          <p:spTgt spid="20485"/>
                                        </p:tgtEl>
                                        <p:attrNameLst>
                                          <p:attrName>ppt_h</p:attrName>
                                        </p:attrNameLst>
                                      </p:cBhvr>
                                      <p:tavLst>
                                        <p:tav tm="0">
                                          <p:val>
                                            <p:fltVal val="0"/>
                                          </p:val>
                                        </p:tav>
                                        <p:tav tm="100000">
                                          <p:val>
                                            <p:strVal val="#ppt_h"/>
                                          </p:val>
                                        </p:tav>
                                      </p:tavLst>
                                    </p:anim>
                                    <p:animEffect transition="in" filter="fade">
                                      <p:cBhvr>
                                        <p:cTn id="24" dur="500"/>
                                        <p:tgtEl>
                                          <p:spTgt spid="20485"/>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0486"/>
                                        </p:tgtEl>
                                        <p:attrNameLst>
                                          <p:attrName>style.visibility</p:attrName>
                                        </p:attrNameLst>
                                      </p:cBhvr>
                                      <p:to>
                                        <p:strVal val="visible"/>
                                      </p:to>
                                    </p:set>
                                    <p:anim calcmode="lin" valueType="num">
                                      <p:cBhvr>
                                        <p:cTn id="27" dur="500" fill="hold"/>
                                        <p:tgtEl>
                                          <p:spTgt spid="20486"/>
                                        </p:tgtEl>
                                        <p:attrNameLst>
                                          <p:attrName>ppt_w</p:attrName>
                                        </p:attrNameLst>
                                      </p:cBhvr>
                                      <p:tavLst>
                                        <p:tav tm="0">
                                          <p:val>
                                            <p:fltVal val="0"/>
                                          </p:val>
                                        </p:tav>
                                        <p:tav tm="100000">
                                          <p:val>
                                            <p:strVal val="#ppt_w"/>
                                          </p:val>
                                        </p:tav>
                                      </p:tavLst>
                                    </p:anim>
                                    <p:anim calcmode="lin" valueType="num">
                                      <p:cBhvr>
                                        <p:cTn id="28" dur="500" fill="hold"/>
                                        <p:tgtEl>
                                          <p:spTgt spid="20486"/>
                                        </p:tgtEl>
                                        <p:attrNameLst>
                                          <p:attrName>ppt_h</p:attrName>
                                        </p:attrNameLst>
                                      </p:cBhvr>
                                      <p:tavLst>
                                        <p:tav tm="0">
                                          <p:val>
                                            <p:fltVal val="0"/>
                                          </p:val>
                                        </p:tav>
                                        <p:tav tm="100000">
                                          <p:val>
                                            <p:strVal val="#ppt_h"/>
                                          </p:val>
                                        </p:tav>
                                      </p:tavLst>
                                    </p:anim>
                                    <p:animEffect transition="in" filter="fade">
                                      <p:cBhvr>
                                        <p:cTn id="29" dur="500"/>
                                        <p:tgtEl>
                                          <p:spTgt spid="20486"/>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0487"/>
                                        </p:tgtEl>
                                        <p:attrNameLst>
                                          <p:attrName>style.visibility</p:attrName>
                                        </p:attrNameLst>
                                      </p:cBhvr>
                                      <p:to>
                                        <p:strVal val="visible"/>
                                      </p:to>
                                    </p:set>
                                    <p:anim calcmode="lin" valueType="num">
                                      <p:cBhvr>
                                        <p:cTn id="32" dur="500" fill="hold"/>
                                        <p:tgtEl>
                                          <p:spTgt spid="20487"/>
                                        </p:tgtEl>
                                        <p:attrNameLst>
                                          <p:attrName>ppt_w</p:attrName>
                                        </p:attrNameLst>
                                      </p:cBhvr>
                                      <p:tavLst>
                                        <p:tav tm="0">
                                          <p:val>
                                            <p:fltVal val="0"/>
                                          </p:val>
                                        </p:tav>
                                        <p:tav tm="100000">
                                          <p:val>
                                            <p:strVal val="#ppt_w"/>
                                          </p:val>
                                        </p:tav>
                                      </p:tavLst>
                                    </p:anim>
                                    <p:anim calcmode="lin" valueType="num">
                                      <p:cBhvr>
                                        <p:cTn id="33" dur="500" fill="hold"/>
                                        <p:tgtEl>
                                          <p:spTgt spid="20487"/>
                                        </p:tgtEl>
                                        <p:attrNameLst>
                                          <p:attrName>ppt_h</p:attrName>
                                        </p:attrNameLst>
                                      </p:cBhvr>
                                      <p:tavLst>
                                        <p:tav tm="0">
                                          <p:val>
                                            <p:fltVal val="0"/>
                                          </p:val>
                                        </p:tav>
                                        <p:tav tm="100000">
                                          <p:val>
                                            <p:strVal val="#ppt_h"/>
                                          </p:val>
                                        </p:tav>
                                      </p:tavLst>
                                    </p:anim>
                                    <p:animEffect transition="in" filter="fade">
                                      <p:cBhvr>
                                        <p:cTn id="34" dur="500"/>
                                        <p:tgtEl>
                                          <p:spTgt spid="20487"/>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20493"/>
                                        </p:tgtEl>
                                        <p:attrNameLst>
                                          <p:attrName>style.visibility</p:attrName>
                                        </p:attrNameLst>
                                      </p:cBhvr>
                                      <p:to>
                                        <p:strVal val="visible"/>
                                      </p:to>
                                    </p:set>
                                    <p:anim calcmode="lin" valueType="num">
                                      <p:cBhvr>
                                        <p:cTn id="37" dur="500" fill="hold"/>
                                        <p:tgtEl>
                                          <p:spTgt spid="20493"/>
                                        </p:tgtEl>
                                        <p:attrNameLst>
                                          <p:attrName>ppt_w</p:attrName>
                                        </p:attrNameLst>
                                      </p:cBhvr>
                                      <p:tavLst>
                                        <p:tav tm="0">
                                          <p:val>
                                            <p:fltVal val="0"/>
                                          </p:val>
                                        </p:tav>
                                        <p:tav tm="100000">
                                          <p:val>
                                            <p:strVal val="#ppt_w"/>
                                          </p:val>
                                        </p:tav>
                                      </p:tavLst>
                                    </p:anim>
                                    <p:anim calcmode="lin" valueType="num">
                                      <p:cBhvr>
                                        <p:cTn id="38" dur="500" fill="hold"/>
                                        <p:tgtEl>
                                          <p:spTgt spid="20493"/>
                                        </p:tgtEl>
                                        <p:attrNameLst>
                                          <p:attrName>ppt_h</p:attrName>
                                        </p:attrNameLst>
                                      </p:cBhvr>
                                      <p:tavLst>
                                        <p:tav tm="0">
                                          <p:val>
                                            <p:fltVal val="0"/>
                                          </p:val>
                                        </p:tav>
                                        <p:tav tm="100000">
                                          <p:val>
                                            <p:strVal val="#ppt_h"/>
                                          </p:val>
                                        </p:tav>
                                      </p:tavLst>
                                    </p:anim>
                                    <p:animEffect transition="in" filter="fade">
                                      <p:cBhvr>
                                        <p:cTn id="39" dur="500"/>
                                        <p:tgtEl>
                                          <p:spTgt spid="20493"/>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20490"/>
                                        </p:tgtEl>
                                        <p:attrNameLst>
                                          <p:attrName>style.visibility</p:attrName>
                                        </p:attrNameLst>
                                      </p:cBhvr>
                                      <p:to>
                                        <p:strVal val="visible"/>
                                      </p:to>
                                    </p:set>
                                    <p:anim calcmode="lin" valueType="num">
                                      <p:cBhvr>
                                        <p:cTn id="42" dur="500" fill="hold"/>
                                        <p:tgtEl>
                                          <p:spTgt spid="20490"/>
                                        </p:tgtEl>
                                        <p:attrNameLst>
                                          <p:attrName>ppt_w</p:attrName>
                                        </p:attrNameLst>
                                      </p:cBhvr>
                                      <p:tavLst>
                                        <p:tav tm="0">
                                          <p:val>
                                            <p:fltVal val="0"/>
                                          </p:val>
                                        </p:tav>
                                        <p:tav tm="100000">
                                          <p:val>
                                            <p:strVal val="#ppt_w"/>
                                          </p:val>
                                        </p:tav>
                                      </p:tavLst>
                                    </p:anim>
                                    <p:anim calcmode="lin" valueType="num">
                                      <p:cBhvr>
                                        <p:cTn id="43" dur="500" fill="hold"/>
                                        <p:tgtEl>
                                          <p:spTgt spid="20490"/>
                                        </p:tgtEl>
                                        <p:attrNameLst>
                                          <p:attrName>ppt_h</p:attrName>
                                        </p:attrNameLst>
                                      </p:cBhvr>
                                      <p:tavLst>
                                        <p:tav tm="0">
                                          <p:val>
                                            <p:fltVal val="0"/>
                                          </p:val>
                                        </p:tav>
                                        <p:tav tm="100000">
                                          <p:val>
                                            <p:strVal val="#ppt_h"/>
                                          </p:val>
                                        </p:tav>
                                      </p:tavLst>
                                    </p:anim>
                                    <p:animEffect transition="in" filter="fade">
                                      <p:cBhvr>
                                        <p:cTn id="44" dur="500"/>
                                        <p:tgtEl>
                                          <p:spTgt spid="20490"/>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20491"/>
                                        </p:tgtEl>
                                        <p:attrNameLst>
                                          <p:attrName>style.visibility</p:attrName>
                                        </p:attrNameLst>
                                      </p:cBhvr>
                                      <p:to>
                                        <p:strVal val="visible"/>
                                      </p:to>
                                    </p:set>
                                    <p:anim calcmode="lin" valueType="num">
                                      <p:cBhvr>
                                        <p:cTn id="47" dur="500" fill="hold"/>
                                        <p:tgtEl>
                                          <p:spTgt spid="20491"/>
                                        </p:tgtEl>
                                        <p:attrNameLst>
                                          <p:attrName>ppt_w</p:attrName>
                                        </p:attrNameLst>
                                      </p:cBhvr>
                                      <p:tavLst>
                                        <p:tav tm="0">
                                          <p:val>
                                            <p:fltVal val="0"/>
                                          </p:val>
                                        </p:tav>
                                        <p:tav tm="100000">
                                          <p:val>
                                            <p:strVal val="#ppt_w"/>
                                          </p:val>
                                        </p:tav>
                                      </p:tavLst>
                                    </p:anim>
                                    <p:anim calcmode="lin" valueType="num">
                                      <p:cBhvr>
                                        <p:cTn id="48" dur="500" fill="hold"/>
                                        <p:tgtEl>
                                          <p:spTgt spid="20491"/>
                                        </p:tgtEl>
                                        <p:attrNameLst>
                                          <p:attrName>ppt_h</p:attrName>
                                        </p:attrNameLst>
                                      </p:cBhvr>
                                      <p:tavLst>
                                        <p:tav tm="0">
                                          <p:val>
                                            <p:fltVal val="0"/>
                                          </p:val>
                                        </p:tav>
                                        <p:tav tm="100000">
                                          <p:val>
                                            <p:strVal val="#ppt_h"/>
                                          </p:val>
                                        </p:tav>
                                      </p:tavLst>
                                    </p:anim>
                                    <p:animEffect transition="in" filter="fade">
                                      <p:cBhvr>
                                        <p:cTn id="49" dur="500"/>
                                        <p:tgtEl>
                                          <p:spTgt spid="20491"/>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20492"/>
                                        </p:tgtEl>
                                        <p:attrNameLst>
                                          <p:attrName>style.visibility</p:attrName>
                                        </p:attrNameLst>
                                      </p:cBhvr>
                                      <p:to>
                                        <p:strVal val="visible"/>
                                      </p:to>
                                    </p:set>
                                    <p:anim calcmode="lin" valueType="num">
                                      <p:cBhvr>
                                        <p:cTn id="52" dur="500" fill="hold"/>
                                        <p:tgtEl>
                                          <p:spTgt spid="20492"/>
                                        </p:tgtEl>
                                        <p:attrNameLst>
                                          <p:attrName>ppt_w</p:attrName>
                                        </p:attrNameLst>
                                      </p:cBhvr>
                                      <p:tavLst>
                                        <p:tav tm="0">
                                          <p:val>
                                            <p:fltVal val="0"/>
                                          </p:val>
                                        </p:tav>
                                        <p:tav tm="100000">
                                          <p:val>
                                            <p:strVal val="#ppt_w"/>
                                          </p:val>
                                        </p:tav>
                                      </p:tavLst>
                                    </p:anim>
                                    <p:anim calcmode="lin" valueType="num">
                                      <p:cBhvr>
                                        <p:cTn id="53" dur="500" fill="hold"/>
                                        <p:tgtEl>
                                          <p:spTgt spid="20492"/>
                                        </p:tgtEl>
                                        <p:attrNameLst>
                                          <p:attrName>ppt_h</p:attrName>
                                        </p:attrNameLst>
                                      </p:cBhvr>
                                      <p:tavLst>
                                        <p:tav tm="0">
                                          <p:val>
                                            <p:fltVal val="0"/>
                                          </p:val>
                                        </p:tav>
                                        <p:tav tm="100000">
                                          <p:val>
                                            <p:strVal val="#ppt_h"/>
                                          </p:val>
                                        </p:tav>
                                      </p:tavLst>
                                    </p:anim>
                                    <p:animEffect transition="in" filter="fade">
                                      <p:cBhvr>
                                        <p:cTn id="54" dur="500"/>
                                        <p:tgtEl>
                                          <p:spTgt spid="20492"/>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20494"/>
                                        </p:tgtEl>
                                        <p:attrNameLst>
                                          <p:attrName>style.visibility</p:attrName>
                                        </p:attrNameLst>
                                      </p:cBhvr>
                                      <p:to>
                                        <p:strVal val="visible"/>
                                      </p:to>
                                    </p:set>
                                    <p:anim calcmode="lin" valueType="num">
                                      <p:cBhvr>
                                        <p:cTn id="57" dur="500" fill="hold"/>
                                        <p:tgtEl>
                                          <p:spTgt spid="20494"/>
                                        </p:tgtEl>
                                        <p:attrNameLst>
                                          <p:attrName>ppt_w</p:attrName>
                                        </p:attrNameLst>
                                      </p:cBhvr>
                                      <p:tavLst>
                                        <p:tav tm="0">
                                          <p:val>
                                            <p:fltVal val="0"/>
                                          </p:val>
                                        </p:tav>
                                        <p:tav tm="100000">
                                          <p:val>
                                            <p:strVal val="#ppt_w"/>
                                          </p:val>
                                        </p:tav>
                                      </p:tavLst>
                                    </p:anim>
                                    <p:anim calcmode="lin" valueType="num">
                                      <p:cBhvr>
                                        <p:cTn id="58" dur="500" fill="hold"/>
                                        <p:tgtEl>
                                          <p:spTgt spid="20494"/>
                                        </p:tgtEl>
                                        <p:attrNameLst>
                                          <p:attrName>ppt_h</p:attrName>
                                        </p:attrNameLst>
                                      </p:cBhvr>
                                      <p:tavLst>
                                        <p:tav tm="0">
                                          <p:val>
                                            <p:fltVal val="0"/>
                                          </p:val>
                                        </p:tav>
                                        <p:tav tm="100000">
                                          <p:val>
                                            <p:strVal val="#ppt_h"/>
                                          </p:val>
                                        </p:tav>
                                      </p:tavLst>
                                    </p:anim>
                                    <p:animEffect transition="in" filter="fade">
                                      <p:cBhvr>
                                        <p:cTn id="59" dur="500"/>
                                        <p:tgtEl>
                                          <p:spTgt spid="20494"/>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20499"/>
                                        </p:tgtEl>
                                        <p:attrNameLst>
                                          <p:attrName>style.visibility</p:attrName>
                                        </p:attrNameLst>
                                      </p:cBhvr>
                                      <p:to>
                                        <p:strVal val="visible"/>
                                      </p:to>
                                    </p:set>
                                    <p:anim calcmode="lin" valueType="num">
                                      <p:cBhvr>
                                        <p:cTn id="62" dur="500" fill="hold"/>
                                        <p:tgtEl>
                                          <p:spTgt spid="20499"/>
                                        </p:tgtEl>
                                        <p:attrNameLst>
                                          <p:attrName>ppt_w</p:attrName>
                                        </p:attrNameLst>
                                      </p:cBhvr>
                                      <p:tavLst>
                                        <p:tav tm="0">
                                          <p:val>
                                            <p:fltVal val="0"/>
                                          </p:val>
                                        </p:tav>
                                        <p:tav tm="100000">
                                          <p:val>
                                            <p:strVal val="#ppt_w"/>
                                          </p:val>
                                        </p:tav>
                                      </p:tavLst>
                                    </p:anim>
                                    <p:anim calcmode="lin" valueType="num">
                                      <p:cBhvr>
                                        <p:cTn id="63" dur="500" fill="hold"/>
                                        <p:tgtEl>
                                          <p:spTgt spid="20499"/>
                                        </p:tgtEl>
                                        <p:attrNameLst>
                                          <p:attrName>ppt_h</p:attrName>
                                        </p:attrNameLst>
                                      </p:cBhvr>
                                      <p:tavLst>
                                        <p:tav tm="0">
                                          <p:val>
                                            <p:fltVal val="0"/>
                                          </p:val>
                                        </p:tav>
                                        <p:tav tm="100000">
                                          <p:val>
                                            <p:strVal val="#ppt_h"/>
                                          </p:val>
                                        </p:tav>
                                      </p:tavLst>
                                    </p:anim>
                                    <p:animEffect transition="in" filter="fade">
                                      <p:cBhvr>
                                        <p:cTn id="64" dur="500"/>
                                        <p:tgtEl>
                                          <p:spTgt spid="20499"/>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20498"/>
                                        </p:tgtEl>
                                        <p:attrNameLst>
                                          <p:attrName>style.visibility</p:attrName>
                                        </p:attrNameLst>
                                      </p:cBhvr>
                                      <p:to>
                                        <p:strVal val="visible"/>
                                      </p:to>
                                    </p:set>
                                    <p:anim calcmode="lin" valueType="num">
                                      <p:cBhvr>
                                        <p:cTn id="67" dur="500" fill="hold"/>
                                        <p:tgtEl>
                                          <p:spTgt spid="20498"/>
                                        </p:tgtEl>
                                        <p:attrNameLst>
                                          <p:attrName>ppt_w</p:attrName>
                                        </p:attrNameLst>
                                      </p:cBhvr>
                                      <p:tavLst>
                                        <p:tav tm="0">
                                          <p:val>
                                            <p:fltVal val="0"/>
                                          </p:val>
                                        </p:tav>
                                        <p:tav tm="100000">
                                          <p:val>
                                            <p:strVal val="#ppt_w"/>
                                          </p:val>
                                        </p:tav>
                                      </p:tavLst>
                                    </p:anim>
                                    <p:anim calcmode="lin" valueType="num">
                                      <p:cBhvr>
                                        <p:cTn id="68" dur="500" fill="hold"/>
                                        <p:tgtEl>
                                          <p:spTgt spid="20498"/>
                                        </p:tgtEl>
                                        <p:attrNameLst>
                                          <p:attrName>ppt_h</p:attrName>
                                        </p:attrNameLst>
                                      </p:cBhvr>
                                      <p:tavLst>
                                        <p:tav tm="0">
                                          <p:val>
                                            <p:fltVal val="0"/>
                                          </p:val>
                                        </p:tav>
                                        <p:tav tm="100000">
                                          <p:val>
                                            <p:strVal val="#ppt_h"/>
                                          </p:val>
                                        </p:tav>
                                      </p:tavLst>
                                    </p:anim>
                                    <p:animEffect transition="in" filter="fade">
                                      <p:cBhvr>
                                        <p:cTn id="69" dur="500"/>
                                        <p:tgtEl>
                                          <p:spTgt spid="20498"/>
                                        </p:tgtEl>
                                      </p:cBhvr>
                                    </p:animEffect>
                                  </p:childTnLst>
                                </p:cTn>
                              </p:par>
                              <p:par>
                                <p:cTn id="70" presetID="53" presetClass="entr" presetSubtype="0" fill="hold" grpId="0" nodeType="withEffect">
                                  <p:stCondLst>
                                    <p:cond delay="0"/>
                                  </p:stCondLst>
                                  <p:childTnLst>
                                    <p:set>
                                      <p:cBhvr>
                                        <p:cTn id="71" dur="1" fill="hold">
                                          <p:stCondLst>
                                            <p:cond delay="0"/>
                                          </p:stCondLst>
                                        </p:cTn>
                                        <p:tgtEl>
                                          <p:spTgt spid="20495"/>
                                        </p:tgtEl>
                                        <p:attrNameLst>
                                          <p:attrName>style.visibility</p:attrName>
                                        </p:attrNameLst>
                                      </p:cBhvr>
                                      <p:to>
                                        <p:strVal val="visible"/>
                                      </p:to>
                                    </p:set>
                                    <p:anim calcmode="lin" valueType="num">
                                      <p:cBhvr>
                                        <p:cTn id="72" dur="500" fill="hold"/>
                                        <p:tgtEl>
                                          <p:spTgt spid="20495"/>
                                        </p:tgtEl>
                                        <p:attrNameLst>
                                          <p:attrName>ppt_w</p:attrName>
                                        </p:attrNameLst>
                                      </p:cBhvr>
                                      <p:tavLst>
                                        <p:tav tm="0">
                                          <p:val>
                                            <p:fltVal val="0"/>
                                          </p:val>
                                        </p:tav>
                                        <p:tav tm="100000">
                                          <p:val>
                                            <p:strVal val="#ppt_w"/>
                                          </p:val>
                                        </p:tav>
                                      </p:tavLst>
                                    </p:anim>
                                    <p:anim calcmode="lin" valueType="num">
                                      <p:cBhvr>
                                        <p:cTn id="73" dur="500" fill="hold"/>
                                        <p:tgtEl>
                                          <p:spTgt spid="20495"/>
                                        </p:tgtEl>
                                        <p:attrNameLst>
                                          <p:attrName>ppt_h</p:attrName>
                                        </p:attrNameLst>
                                      </p:cBhvr>
                                      <p:tavLst>
                                        <p:tav tm="0">
                                          <p:val>
                                            <p:fltVal val="0"/>
                                          </p:val>
                                        </p:tav>
                                        <p:tav tm="100000">
                                          <p:val>
                                            <p:strVal val="#ppt_h"/>
                                          </p:val>
                                        </p:tav>
                                      </p:tavLst>
                                    </p:anim>
                                    <p:animEffect transition="in" filter="fade">
                                      <p:cBhvr>
                                        <p:cTn id="74" dur="500"/>
                                        <p:tgtEl>
                                          <p:spTgt spid="20495"/>
                                        </p:tgtEl>
                                      </p:cBhvr>
                                    </p:animEffect>
                                  </p:childTnLst>
                                </p:cTn>
                              </p:par>
                              <p:par>
                                <p:cTn id="75" presetID="53" presetClass="entr" presetSubtype="0" fill="hold" grpId="0" nodeType="withEffect">
                                  <p:stCondLst>
                                    <p:cond delay="0"/>
                                  </p:stCondLst>
                                  <p:childTnLst>
                                    <p:set>
                                      <p:cBhvr>
                                        <p:cTn id="76" dur="1" fill="hold">
                                          <p:stCondLst>
                                            <p:cond delay="0"/>
                                          </p:stCondLst>
                                        </p:cTn>
                                        <p:tgtEl>
                                          <p:spTgt spid="20496"/>
                                        </p:tgtEl>
                                        <p:attrNameLst>
                                          <p:attrName>style.visibility</p:attrName>
                                        </p:attrNameLst>
                                      </p:cBhvr>
                                      <p:to>
                                        <p:strVal val="visible"/>
                                      </p:to>
                                    </p:set>
                                    <p:anim calcmode="lin" valueType="num">
                                      <p:cBhvr>
                                        <p:cTn id="77" dur="500" fill="hold"/>
                                        <p:tgtEl>
                                          <p:spTgt spid="20496"/>
                                        </p:tgtEl>
                                        <p:attrNameLst>
                                          <p:attrName>ppt_w</p:attrName>
                                        </p:attrNameLst>
                                      </p:cBhvr>
                                      <p:tavLst>
                                        <p:tav tm="0">
                                          <p:val>
                                            <p:fltVal val="0"/>
                                          </p:val>
                                        </p:tav>
                                        <p:tav tm="100000">
                                          <p:val>
                                            <p:strVal val="#ppt_w"/>
                                          </p:val>
                                        </p:tav>
                                      </p:tavLst>
                                    </p:anim>
                                    <p:anim calcmode="lin" valueType="num">
                                      <p:cBhvr>
                                        <p:cTn id="78" dur="500" fill="hold"/>
                                        <p:tgtEl>
                                          <p:spTgt spid="20496"/>
                                        </p:tgtEl>
                                        <p:attrNameLst>
                                          <p:attrName>ppt_h</p:attrName>
                                        </p:attrNameLst>
                                      </p:cBhvr>
                                      <p:tavLst>
                                        <p:tav tm="0">
                                          <p:val>
                                            <p:fltVal val="0"/>
                                          </p:val>
                                        </p:tav>
                                        <p:tav tm="100000">
                                          <p:val>
                                            <p:strVal val="#ppt_h"/>
                                          </p:val>
                                        </p:tav>
                                      </p:tavLst>
                                    </p:anim>
                                    <p:animEffect transition="in" filter="fade">
                                      <p:cBhvr>
                                        <p:cTn id="79" dur="500"/>
                                        <p:tgtEl>
                                          <p:spTgt spid="20496"/>
                                        </p:tgtEl>
                                      </p:cBhvr>
                                    </p:animEffect>
                                  </p:childTnLst>
                                </p:cTn>
                              </p:par>
                              <p:par>
                                <p:cTn id="80" presetID="53" presetClass="entr" presetSubtype="0" fill="hold" grpId="0" nodeType="withEffect">
                                  <p:stCondLst>
                                    <p:cond delay="0"/>
                                  </p:stCondLst>
                                  <p:childTnLst>
                                    <p:set>
                                      <p:cBhvr>
                                        <p:cTn id="81" dur="1" fill="hold">
                                          <p:stCondLst>
                                            <p:cond delay="0"/>
                                          </p:stCondLst>
                                        </p:cTn>
                                        <p:tgtEl>
                                          <p:spTgt spid="20497"/>
                                        </p:tgtEl>
                                        <p:attrNameLst>
                                          <p:attrName>style.visibility</p:attrName>
                                        </p:attrNameLst>
                                      </p:cBhvr>
                                      <p:to>
                                        <p:strVal val="visible"/>
                                      </p:to>
                                    </p:set>
                                    <p:anim calcmode="lin" valueType="num">
                                      <p:cBhvr>
                                        <p:cTn id="82" dur="500" fill="hold"/>
                                        <p:tgtEl>
                                          <p:spTgt spid="20497"/>
                                        </p:tgtEl>
                                        <p:attrNameLst>
                                          <p:attrName>ppt_w</p:attrName>
                                        </p:attrNameLst>
                                      </p:cBhvr>
                                      <p:tavLst>
                                        <p:tav tm="0">
                                          <p:val>
                                            <p:fltVal val="0"/>
                                          </p:val>
                                        </p:tav>
                                        <p:tav tm="100000">
                                          <p:val>
                                            <p:strVal val="#ppt_w"/>
                                          </p:val>
                                        </p:tav>
                                      </p:tavLst>
                                    </p:anim>
                                    <p:anim calcmode="lin" valueType="num">
                                      <p:cBhvr>
                                        <p:cTn id="83" dur="500" fill="hold"/>
                                        <p:tgtEl>
                                          <p:spTgt spid="20497"/>
                                        </p:tgtEl>
                                        <p:attrNameLst>
                                          <p:attrName>ppt_h</p:attrName>
                                        </p:attrNameLst>
                                      </p:cBhvr>
                                      <p:tavLst>
                                        <p:tav tm="0">
                                          <p:val>
                                            <p:fltVal val="0"/>
                                          </p:val>
                                        </p:tav>
                                        <p:tav tm="100000">
                                          <p:val>
                                            <p:strVal val="#ppt_h"/>
                                          </p:val>
                                        </p:tav>
                                      </p:tavLst>
                                    </p:anim>
                                    <p:animEffect transition="in" filter="fade">
                                      <p:cBhvr>
                                        <p:cTn id="84" dur="500"/>
                                        <p:tgtEl>
                                          <p:spTgt spid="20497"/>
                                        </p:tgtEl>
                                      </p:cBhvr>
                                    </p:animEffect>
                                  </p:childTnLst>
                                </p:cTn>
                              </p:par>
                              <p:par>
                                <p:cTn id="85" presetID="53" presetClass="entr" presetSubtype="0" fill="hold" grpId="0" nodeType="withEffect">
                                  <p:stCondLst>
                                    <p:cond delay="0"/>
                                  </p:stCondLst>
                                  <p:childTnLst>
                                    <p:set>
                                      <p:cBhvr>
                                        <p:cTn id="86" dur="1" fill="hold">
                                          <p:stCondLst>
                                            <p:cond delay="0"/>
                                          </p:stCondLst>
                                        </p:cTn>
                                        <p:tgtEl>
                                          <p:spTgt spid="20503"/>
                                        </p:tgtEl>
                                        <p:attrNameLst>
                                          <p:attrName>style.visibility</p:attrName>
                                        </p:attrNameLst>
                                      </p:cBhvr>
                                      <p:to>
                                        <p:strVal val="visible"/>
                                      </p:to>
                                    </p:set>
                                    <p:anim calcmode="lin" valueType="num">
                                      <p:cBhvr>
                                        <p:cTn id="87" dur="500" fill="hold"/>
                                        <p:tgtEl>
                                          <p:spTgt spid="20503"/>
                                        </p:tgtEl>
                                        <p:attrNameLst>
                                          <p:attrName>ppt_w</p:attrName>
                                        </p:attrNameLst>
                                      </p:cBhvr>
                                      <p:tavLst>
                                        <p:tav tm="0">
                                          <p:val>
                                            <p:fltVal val="0"/>
                                          </p:val>
                                        </p:tav>
                                        <p:tav tm="100000">
                                          <p:val>
                                            <p:strVal val="#ppt_w"/>
                                          </p:val>
                                        </p:tav>
                                      </p:tavLst>
                                    </p:anim>
                                    <p:anim calcmode="lin" valueType="num">
                                      <p:cBhvr>
                                        <p:cTn id="88" dur="500" fill="hold"/>
                                        <p:tgtEl>
                                          <p:spTgt spid="20503"/>
                                        </p:tgtEl>
                                        <p:attrNameLst>
                                          <p:attrName>ppt_h</p:attrName>
                                        </p:attrNameLst>
                                      </p:cBhvr>
                                      <p:tavLst>
                                        <p:tav tm="0">
                                          <p:val>
                                            <p:fltVal val="0"/>
                                          </p:val>
                                        </p:tav>
                                        <p:tav tm="100000">
                                          <p:val>
                                            <p:strVal val="#ppt_h"/>
                                          </p:val>
                                        </p:tav>
                                      </p:tavLst>
                                    </p:anim>
                                    <p:animEffect transition="in" filter="fade">
                                      <p:cBhvr>
                                        <p:cTn id="89" dur="500"/>
                                        <p:tgtEl>
                                          <p:spTgt spid="20503"/>
                                        </p:tgtEl>
                                      </p:cBhvr>
                                    </p:animEffect>
                                  </p:childTnLst>
                                </p:cTn>
                              </p:par>
                              <p:par>
                                <p:cTn id="90" presetID="53" presetClass="entr" presetSubtype="0" fill="hold" grpId="0" nodeType="withEffect">
                                  <p:stCondLst>
                                    <p:cond delay="0"/>
                                  </p:stCondLst>
                                  <p:childTnLst>
                                    <p:set>
                                      <p:cBhvr>
                                        <p:cTn id="91" dur="1" fill="hold">
                                          <p:stCondLst>
                                            <p:cond delay="0"/>
                                          </p:stCondLst>
                                        </p:cTn>
                                        <p:tgtEl>
                                          <p:spTgt spid="20500"/>
                                        </p:tgtEl>
                                        <p:attrNameLst>
                                          <p:attrName>style.visibility</p:attrName>
                                        </p:attrNameLst>
                                      </p:cBhvr>
                                      <p:to>
                                        <p:strVal val="visible"/>
                                      </p:to>
                                    </p:set>
                                    <p:anim calcmode="lin" valueType="num">
                                      <p:cBhvr>
                                        <p:cTn id="92" dur="500" fill="hold"/>
                                        <p:tgtEl>
                                          <p:spTgt spid="20500"/>
                                        </p:tgtEl>
                                        <p:attrNameLst>
                                          <p:attrName>ppt_w</p:attrName>
                                        </p:attrNameLst>
                                      </p:cBhvr>
                                      <p:tavLst>
                                        <p:tav tm="0">
                                          <p:val>
                                            <p:fltVal val="0"/>
                                          </p:val>
                                        </p:tav>
                                        <p:tav tm="100000">
                                          <p:val>
                                            <p:strVal val="#ppt_w"/>
                                          </p:val>
                                        </p:tav>
                                      </p:tavLst>
                                    </p:anim>
                                    <p:anim calcmode="lin" valueType="num">
                                      <p:cBhvr>
                                        <p:cTn id="93" dur="500" fill="hold"/>
                                        <p:tgtEl>
                                          <p:spTgt spid="20500"/>
                                        </p:tgtEl>
                                        <p:attrNameLst>
                                          <p:attrName>ppt_h</p:attrName>
                                        </p:attrNameLst>
                                      </p:cBhvr>
                                      <p:tavLst>
                                        <p:tav tm="0">
                                          <p:val>
                                            <p:fltVal val="0"/>
                                          </p:val>
                                        </p:tav>
                                        <p:tav tm="100000">
                                          <p:val>
                                            <p:strVal val="#ppt_h"/>
                                          </p:val>
                                        </p:tav>
                                      </p:tavLst>
                                    </p:anim>
                                    <p:animEffect transition="in" filter="fade">
                                      <p:cBhvr>
                                        <p:cTn id="94" dur="500"/>
                                        <p:tgtEl>
                                          <p:spTgt spid="20500"/>
                                        </p:tgtEl>
                                      </p:cBhvr>
                                    </p:animEffect>
                                  </p:childTnLst>
                                </p:cTn>
                              </p:par>
                              <p:par>
                                <p:cTn id="95" presetID="53" presetClass="entr" presetSubtype="0" fill="hold" grpId="0" nodeType="withEffect">
                                  <p:stCondLst>
                                    <p:cond delay="0"/>
                                  </p:stCondLst>
                                  <p:childTnLst>
                                    <p:set>
                                      <p:cBhvr>
                                        <p:cTn id="96" dur="1" fill="hold">
                                          <p:stCondLst>
                                            <p:cond delay="0"/>
                                          </p:stCondLst>
                                        </p:cTn>
                                        <p:tgtEl>
                                          <p:spTgt spid="20501"/>
                                        </p:tgtEl>
                                        <p:attrNameLst>
                                          <p:attrName>style.visibility</p:attrName>
                                        </p:attrNameLst>
                                      </p:cBhvr>
                                      <p:to>
                                        <p:strVal val="visible"/>
                                      </p:to>
                                    </p:set>
                                    <p:anim calcmode="lin" valueType="num">
                                      <p:cBhvr>
                                        <p:cTn id="97" dur="500" fill="hold"/>
                                        <p:tgtEl>
                                          <p:spTgt spid="20501"/>
                                        </p:tgtEl>
                                        <p:attrNameLst>
                                          <p:attrName>ppt_w</p:attrName>
                                        </p:attrNameLst>
                                      </p:cBhvr>
                                      <p:tavLst>
                                        <p:tav tm="0">
                                          <p:val>
                                            <p:fltVal val="0"/>
                                          </p:val>
                                        </p:tav>
                                        <p:tav tm="100000">
                                          <p:val>
                                            <p:strVal val="#ppt_w"/>
                                          </p:val>
                                        </p:tav>
                                      </p:tavLst>
                                    </p:anim>
                                    <p:anim calcmode="lin" valueType="num">
                                      <p:cBhvr>
                                        <p:cTn id="98" dur="500" fill="hold"/>
                                        <p:tgtEl>
                                          <p:spTgt spid="20501"/>
                                        </p:tgtEl>
                                        <p:attrNameLst>
                                          <p:attrName>ppt_h</p:attrName>
                                        </p:attrNameLst>
                                      </p:cBhvr>
                                      <p:tavLst>
                                        <p:tav tm="0">
                                          <p:val>
                                            <p:fltVal val="0"/>
                                          </p:val>
                                        </p:tav>
                                        <p:tav tm="100000">
                                          <p:val>
                                            <p:strVal val="#ppt_h"/>
                                          </p:val>
                                        </p:tav>
                                      </p:tavLst>
                                    </p:anim>
                                    <p:animEffect transition="in" filter="fade">
                                      <p:cBhvr>
                                        <p:cTn id="99" dur="500"/>
                                        <p:tgtEl>
                                          <p:spTgt spid="20501"/>
                                        </p:tgtEl>
                                      </p:cBhvr>
                                    </p:animEffect>
                                  </p:childTnLst>
                                </p:cTn>
                              </p:par>
                              <p:par>
                                <p:cTn id="100" presetID="53" presetClass="entr" presetSubtype="0" fill="hold" grpId="0" nodeType="withEffect">
                                  <p:stCondLst>
                                    <p:cond delay="0"/>
                                  </p:stCondLst>
                                  <p:childTnLst>
                                    <p:set>
                                      <p:cBhvr>
                                        <p:cTn id="101" dur="1" fill="hold">
                                          <p:stCondLst>
                                            <p:cond delay="0"/>
                                          </p:stCondLst>
                                        </p:cTn>
                                        <p:tgtEl>
                                          <p:spTgt spid="20502"/>
                                        </p:tgtEl>
                                        <p:attrNameLst>
                                          <p:attrName>style.visibility</p:attrName>
                                        </p:attrNameLst>
                                      </p:cBhvr>
                                      <p:to>
                                        <p:strVal val="visible"/>
                                      </p:to>
                                    </p:set>
                                    <p:anim calcmode="lin" valueType="num">
                                      <p:cBhvr>
                                        <p:cTn id="102" dur="500" fill="hold"/>
                                        <p:tgtEl>
                                          <p:spTgt spid="20502"/>
                                        </p:tgtEl>
                                        <p:attrNameLst>
                                          <p:attrName>ppt_w</p:attrName>
                                        </p:attrNameLst>
                                      </p:cBhvr>
                                      <p:tavLst>
                                        <p:tav tm="0">
                                          <p:val>
                                            <p:fltVal val="0"/>
                                          </p:val>
                                        </p:tav>
                                        <p:tav tm="100000">
                                          <p:val>
                                            <p:strVal val="#ppt_w"/>
                                          </p:val>
                                        </p:tav>
                                      </p:tavLst>
                                    </p:anim>
                                    <p:anim calcmode="lin" valueType="num">
                                      <p:cBhvr>
                                        <p:cTn id="103" dur="500" fill="hold"/>
                                        <p:tgtEl>
                                          <p:spTgt spid="20502"/>
                                        </p:tgtEl>
                                        <p:attrNameLst>
                                          <p:attrName>ppt_h</p:attrName>
                                        </p:attrNameLst>
                                      </p:cBhvr>
                                      <p:tavLst>
                                        <p:tav tm="0">
                                          <p:val>
                                            <p:fltVal val="0"/>
                                          </p:val>
                                        </p:tav>
                                        <p:tav tm="100000">
                                          <p:val>
                                            <p:strVal val="#ppt_h"/>
                                          </p:val>
                                        </p:tav>
                                      </p:tavLst>
                                    </p:anim>
                                    <p:animEffect transition="in" filter="fade">
                                      <p:cBhvr>
                                        <p:cTn id="104" dur="500"/>
                                        <p:tgtEl>
                                          <p:spTgt spid="20502"/>
                                        </p:tgtEl>
                                      </p:cBhvr>
                                    </p:animEffect>
                                  </p:childTnLst>
                                </p:cTn>
                              </p:par>
                              <p:par>
                                <p:cTn id="105" presetID="53" presetClass="entr" presetSubtype="0" fill="hold" grpId="0" nodeType="withEffect">
                                  <p:stCondLst>
                                    <p:cond delay="0"/>
                                  </p:stCondLst>
                                  <p:childTnLst>
                                    <p:set>
                                      <p:cBhvr>
                                        <p:cTn id="106" dur="1" fill="hold">
                                          <p:stCondLst>
                                            <p:cond delay="0"/>
                                          </p:stCondLst>
                                        </p:cTn>
                                        <p:tgtEl>
                                          <p:spTgt spid="20504"/>
                                        </p:tgtEl>
                                        <p:attrNameLst>
                                          <p:attrName>style.visibility</p:attrName>
                                        </p:attrNameLst>
                                      </p:cBhvr>
                                      <p:to>
                                        <p:strVal val="visible"/>
                                      </p:to>
                                    </p:set>
                                    <p:anim calcmode="lin" valueType="num">
                                      <p:cBhvr>
                                        <p:cTn id="107" dur="500" fill="hold"/>
                                        <p:tgtEl>
                                          <p:spTgt spid="20504"/>
                                        </p:tgtEl>
                                        <p:attrNameLst>
                                          <p:attrName>ppt_w</p:attrName>
                                        </p:attrNameLst>
                                      </p:cBhvr>
                                      <p:tavLst>
                                        <p:tav tm="0">
                                          <p:val>
                                            <p:fltVal val="0"/>
                                          </p:val>
                                        </p:tav>
                                        <p:tav tm="100000">
                                          <p:val>
                                            <p:strVal val="#ppt_w"/>
                                          </p:val>
                                        </p:tav>
                                      </p:tavLst>
                                    </p:anim>
                                    <p:anim calcmode="lin" valueType="num">
                                      <p:cBhvr>
                                        <p:cTn id="108" dur="500" fill="hold"/>
                                        <p:tgtEl>
                                          <p:spTgt spid="20504"/>
                                        </p:tgtEl>
                                        <p:attrNameLst>
                                          <p:attrName>ppt_h</p:attrName>
                                        </p:attrNameLst>
                                      </p:cBhvr>
                                      <p:tavLst>
                                        <p:tav tm="0">
                                          <p:val>
                                            <p:fltVal val="0"/>
                                          </p:val>
                                        </p:tav>
                                        <p:tav tm="100000">
                                          <p:val>
                                            <p:strVal val="#ppt_h"/>
                                          </p:val>
                                        </p:tav>
                                      </p:tavLst>
                                    </p:anim>
                                    <p:animEffect transition="in" filter="fade">
                                      <p:cBhvr>
                                        <p:cTn id="109" dur="500"/>
                                        <p:tgtEl>
                                          <p:spTgt spid="20504"/>
                                        </p:tgtEl>
                                      </p:cBhvr>
                                    </p:animEffect>
                                  </p:childTnLst>
                                </p:cTn>
                              </p:par>
                              <p:par>
                                <p:cTn id="110" presetID="53" presetClass="entr" presetSubtype="0" fill="hold" grpId="0" nodeType="withEffect">
                                  <p:stCondLst>
                                    <p:cond delay="0"/>
                                  </p:stCondLst>
                                  <p:childTnLst>
                                    <p:set>
                                      <p:cBhvr>
                                        <p:cTn id="111" dur="1" fill="hold">
                                          <p:stCondLst>
                                            <p:cond delay="0"/>
                                          </p:stCondLst>
                                        </p:cTn>
                                        <p:tgtEl>
                                          <p:spTgt spid="20505"/>
                                        </p:tgtEl>
                                        <p:attrNameLst>
                                          <p:attrName>style.visibility</p:attrName>
                                        </p:attrNameLst>
                                      </p:cBhvr>
                                      <p:to>
                                        <p:strVal val="visible"/>
                                      </p:to>
                                    </p:set>
                                    <p:anim calcmode="lin" valueType="num">
                                      <p:cBhvr>
                                        <p:cTn id="112" dur="500" fill="hold"/>
                                        <p:tgtEl>
                                          <p:spTgt spid="20505"/>
                                        </p:tgtEl>
                                        <p:attrNameLst>
                                          <p:attrName>ppt_w</p:attrName>
                                        </p:attrNameLst>
                                      </p:cBhvr>
                                      <p:tavLst>
                                        <p:tav tm="0">
                                          <p:val>
                                            <p:fltVal val="0"/>
                                          </p:val>
                                        </p:tav>
                                        <p:tav tm="100000">
                                          <p:val>
                                            <p:strVal val="#ppt_w"/>
                                          </p:val>
                                        </p:tav>
                                      </p:tavLst>
                                    </p:anim>
                                    <p:anim calcmode="lin" valueType="num">
                                      <p:cBhvr>
                                        <p:cTn id="113" dur="500" fill="hold"/>
                                        <p:tgtEl>
                                          <p:spTgt spid="20505"/>
                                        </p:tgtEl>
                                        <p:attrNameLst>
                                          <p:attrName>ppt_h</p:attrName>
                                        </p:attrNameLst>
                                      </p:cBhvr>
                                      <p:tavLst>
                                        <p:tav tm="0">
                                          <p:val>
                                            <p:fltVal val="0"/>
                                          </p:val>
                                        </p:tav>
                                        <p:tav tm="100000">
                                          <p:val>
                                            <p:strVal val="#ppt_h"/>
                                          </p:val>
                                        </p:tav>
                                      </p:tavLst>
                                    </p:anim>
                                    <p:animEffect transition="in" filter="fade">
                                      <p:cBhvr>
                                        <p:cTn id="114" dur="500"/>
                                        <p:tgtEl>
                                          <p:spTgt spid="20505"/>
                                        </p:tgtEl>
                                      </p:cBhvr>
                                    </p:animEffect>
                                  </p:childTnLst>
                                </p:cTn>
                              </p:par>
                              <p:par>
                                <p:cTn id="115" presetID="53" presetClass="entr" presetSubtype="0" fill="hold" grpId="0" nodeType="withEffect">
                                  <p:stCondLst>
                                    <p:cond delay="0"/>
                                  </p:stCondLst>
                                  <p:childTnLst>
                                    <p:set>
                                      <p:cBhvr>
                                        <p:cTn id="116" dur="1" fill="hold">
                                          <p:stCondLst>
                                            <p:cond delay="0"/>
                                          </p:stCondLst>
                                        </p:cTn>
                                        <p:tgtEl>
                                          <p:spTgt spid="20506"/>
                                        </p:tgtEl>
                                        <p:attrNameLst>
                                          <p:attrName>style.visibility</p:attrName>
                                        </p:attrNameLst>
                                      </p:cBhvr>
                                      <p:to>
                                        <p:strVal val="visible"/>
                                      </p:to>
                                    </p:set>
                                    <p:anim calcmode="lin" valueType="num">
                                      <p:cBhvr>
                                        <p:cTn id="117" dur="500" fill="hold"/>
                                        <p:tgtEl>
                                          <p:spTgt spid="20506"/>
                                        </p:tgtEl>
                                        <p:attrNameLst>
                                          <p:attrName>ppt_w</p:attrName>
                                        </p:attrNameLst>
                                      </p:cBhvr>
                                      <p:tavLst>
                                        <p:tav tm="0">
                                          <p:val>
                                            <p:fltVal val="0"/>
                                          </p:val>
                                        </p:tav>
                                        <p:tav tm="100000">
                                          <p:val>
                                            <p:strVal val="#ppt_w"/>
                                          </p:val>
                                        </p:tav>
                                      </p:tavLst>
                                    </p:anim>
                                    <p:anim calcmode="lin" valueType="num">
                                      <p:cBhvr>
                                        <p:cTn id="118" dur="500" fill="hold"/>
                                        <p:tgtEl>
                                          <p:spTgt spid="20506"/>
                                        </p:tgtEl>
                                        <p:attrNameLst>
                                          <p:attrName>ppt_h</p:attrName>
                                        </p:attrNameLst>
                                      </p:cBhvr>
                                      <p:tavLst>
                                        <p:tav tm="0">
                                          <p:val>
                                            <p:fltVal val="0"/>
                                          </p:val>
                                        </p:tav>
                                        <p:tav tm="100000">
                                          <p:val>
                                            <p:strVal val="#ppt_h"/>
                                          </p:val>
                                        </p:tav>
                                      </p:tavLst>
                                    </p:anim>
                                    <p:animEffect transition="in" filter="fade">
                                      <p:cBhvr>
                                        <p:cTn id="119" dur="500"/>
                                        <p:tgtEl>
                                          <p:spTgt spid="20506"/>
                                        </p:tgtEl>
                                      </p:cBhvr>
                                    </p:animEffect>
                                  </p:childTnLst>
                                </p:cTn>
                              </p:par>
                              <p:par>
                                <p:cTn id="120" presetID="53" presetClass="entr" presetSubtype="0" fill="hold" grpId="0" nodeType="withEffect">
                                  <p:stCondLst>
                                    <p:cond delay="0"/>
                                  </p:stCondLst>
                                  <p:childTnLst>
                                    <p:set>
                                      <p:cBhvr>
                                        <p:cTn id="121" dur="1" fill="hold">
                                          <p:stCondLst>
                                            <p:cond delay="0"/>
                                          </p:stCondLst>
                                        </p:cTn>
                                        <p:tgtEl>
                                          <p:spTgt spid="20507"/>
                                        </p:tgtEl>
                                        <p:attrNameLst>
                                          <p:attrName>style.visibility</p:attrName>
                                        </p:attrNameLst>
                                      </p:cBhvr>
                                      <p:to>
                                        <p:strVal val="visible"/>
                                      </p:to>
                                    </p:set>
                                    <p:anim calcmode="lin" valueType="num">
                                      <p:cBhvr>
                                        <p:cTn id="122" dur="500" fill="hold"/>
                                        <p:tgtEl>
                                          <p:spTgt spid="20507"/>
                                        </p:tgtEl>
                                        <p:attrNameLst>
                                          <p:attrName>ppt_w</p:attrName>
                                        </p:attrNameLst>
                                      </p:cBhvr>
                                      <p:tavLst>
                                        <p:tav tm="0">
                                          <p:val>
                                            <p:fltVal val="0"/>
                                          </p:val>
                                        </p:tav>
                                        <p:tav tm="100000">
                                          <p:val>
                                            <p:strVal val="#ppt_w"/>
                                          </p:val>
                                        </p:tav>
                                      </p:tavLst>
                                    </p:anim>
                                    <p:anim calcmode="lin" valueType="num">
                                      <p:cBhvr>
                                        <p:cTn id="123" dur="500" fill="hold"/>
                                        <p:tgtEl>
                                          <p:spTgt spid="20507"/>
                                        </p:tgtEl>
                                        <p:attrNameLst>
                                          <p:attrName>ppt_h</p:attrName>
                                        </p:attrNameLst>
                                      </p:cBhvr>
                                      <p:tavLst>
                                        <p:tav tm="0">
                                          <p:val>
                                            <p:fltVal val="0"/>
                                          </p:val>
                                        </p:tav>
                                        <p:tav tm="100000">
                                          <p:val>
                                            <p:strVal val="#ppt_h"/>
                                          </p:val>
                                        </p:tav>
                                      </p:tavLst>
                                    </p:anim>
                                    <p:animEffect transition="in" filter="fade">
                                      <p:cBhvr>
                                        <p:cTn id="124" dur="500"/>
                                        <p:tgtEl>
                                          <p:spTgt spid="20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P spid="20486" grpId="0" animBg="1"/>
      <p:bldP spid="20487" grpId="0" animBg="1"/>
      <p:bldP spid="20488" grpId="0" animBg="1"/>
      <p:bldP spid="20489" grpId="0"/>
      <p:bldP spid="20490" grpId="0" animBg="1"/>
      <p:bldP spid="20491" grpId="0" animBg="1"/>
      <p:bldP spid="20492" grpId="0" animBg="1"/>
      <p:bldP spid="20493" grpId="0"/>
      <p:bldP spid="20494" grpId="0" animBg="1"/>
      <p:bldP spid="20495" grpId="0" animBg="1"/>
      <p:bldP spid="20496" grpId="0" animBg="1"/>
      <p:bldP spid="20497" grpId="0" animBg="1"/>
      <p:bldP spid="20498" grpId="0" animBg="1"/>
      <p:bldP spid="20499" grpId="0"/>
      <p:bldP spid="20500" grpId="0" animBg="1"/>
      <p:bldP spid="20503" grpId="0"/>
      <p:bldP spid="20506" grpId="0" animBg="1"/>
      <p:bldP spid="20504" grpId="0" animBg="1"/>
      <p:bldP spid="20505" grpId="0" animBg="1"/>
      <p:bldP spid="20507" grpId="0" animBg="1"/>
      <p:bldP spid="20501" grpId="0" animBg="1"/>
      <p:bldP spid="2050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487362"/>
            <a:ext cx="7772400" cy="731838"/>
          </a:xfrm>
        </p:spPr>
        <p:txBody>
          <a:bodyPr>
            <a:noAutofit/>
          </a:bodyPr>
          <a:lstStyle/>
          <a:p>
            <a:pPr marL="1117600" indent="-1117600" eaLnBrk="1" hangingPunct="1">
              <a:defRPr/>
            </a:pPr>
            <a:r>
              <a:rPr lang="en-US" sz="4400" dirty="0" smtClean="0"/>
              <a:t>Divine Division of Labor </a:t>
            </a:r>
          </a:p>
        </p:txBody>
      </p:sp>
      <p:sp>
        <p:nvSpPr>
          <p:cNvPr id="21507" name="Rectangle 3"/>
          <p:cNvSpPr>
            <a:spLocks noGrp="1" noChangeArrowheads="1"/>
          </p:cNvSpPr>
          <p:nvPr>
            <p:ph type="body" idx="1"/>
          </p:nvPr>
        </p:nvSpPr>
        <p:spPr>
          <a:xfrm>
            <a:off x="1371600" y="1905000"/>
            <a:ext cx="6324600" cy="4572000"/>
          </a:xfrm>
        </p:spPr>
        <p:txBody>
          <a:bodyPr>
            <a:normAutofit/>
          </a:bodyPr>
          <a:lstStyle/>
          <a:p>
            <a:pPr eaLnBrk="1" hangingPunct="1">
              <a:defRPr/>
            </a:pPr>
            <a:r>
              <a:rPr lang="en-US" sz="4000" dirty="0" smtClean="0"/>
              <a:t> These Three make up One God or a United Godhead</a:t>
            </a:r>
          </a:p>
          <a:p>
            <a:pPr lvl="1" eaLnBrk="1" hangingPunct="1">
              <a:defRPr/>
            </a:pPr>
            <a:r>
              <a:rPr lang="en-US" sz="4000" dirty="0" smtClean="0"/>
              <a:t> </a:t>
            </a:r>
            <a:r>
              <a:rPr lang="en-US" sz="3600" dirty="0" smtClean="0"/>
              <a:t>Each Person has His work</a:t>
            </a:r>
            <a:endParaRPr lang="en-US" sz="4000" dirty="0" smtClean="0"/>
          </a:p>
        </p:txBody>
      </p:sp>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76200"/>
            <a:ext cx="7772400" cy="1143000"/>
          </a:xfrm>
        </p:spPr>
        <p:txBody>
          <a:bodyPr/>
          <a:lstStyle/>
          <a:p>
            <a:pPr eaLnBrk="1" hangingPunct="1">
              <a:defRPr/>
            </a:pPr>
            <a:r>
              <a:rPr lang="en-US" dirty="0" smtClean="0"/>
              <a:t>In Creation </a:t>
            </a:r>
          </a:p>
        </p:txBody>
      </p:sp>
      <p:sp>
        <p:nvSpPr>
          <p:cNvPr id="22531" name="Rectangle 3"/>
          <p:cNvSpPr>
            <a:spLocks noGrp="1" noChangeArrowheads="1"/>
          </p:cNvSpPr>
          <p:nvPr>
            <p:ph type="body" idx="1"/>
          </p:nvPr>
        </p:nvSpPr>
        <p:spPr>
          <a:xfrm>
            <a:off x="0" y="1371600"/>
            <a:ext cx="9144000" cy="5486400"/>
          </a:xfrm>
        </p:spPr>
        <p:txBody>
          <a:bodyPr>
            <a:normAutofit/>
          </a:bodyPr>
          <a:lstStyle/>
          <a:p>
            <a:pPr marL="660400" indent="-660400" eaLnBrk="1" hangingPunct="1">
              <a:lnSpc>
                <a:spcPct val="90000"/>
              </a:lnSpc>
              <a:defRPr/>
            </a:pPr>
            <a:r>
              <a:rPr lang="en-US" sz="2800" b="1" dirty="0" smtClean="0"/>
              <a:t>God the Father is the architect of the universe</a:t>
            </a:r>
          </a:p>
          <a:p>
            <a:pPr marL="1035050" lvl="1" indent="-577850" eaLnBrk="1" hangingPunct="1">
              <a:lnSpc>
                <a:spcPct val="90000"/>
              </a:lnSpc>
              <a:defRPr/>
            </a:pPr>
            <a:r>
              <a:rPr lang="en-US" dirty="0" smtClean="0"/>
              <a:t>He planned all things</a:t>
            </a:r>
            <a:r>
              <a:rPr lang="en-US" dirty="0" smtClean="0"/>
              <a:t>. (Ephesians 3)</a:t>
            </a:r>
            <a:endParaRPr lang="en-US" dirty="0" smtClean="0"/>
          </a:p>
          <a:p>
            <a:pPr marL="660400" indent="-660400" eaLnBrk="1" hangingPunct="1">
              <a:lnSpc>
                <a:spcPct val="90000"/>
              </a:lnSpc>
              <a:defRPr/>
            </a:pPr>
            <a:r>
              <a:rPr lang="en-US" sz="2800" b="1" dirty="0" smtClean="0"/>
              <a:t>The Son is the one that created the things planned by the Father</a:t>
            </a:r>
          </a:p>
          <a:p>
            <a:pPr marL="1035050" lvl="1" indent="-577850" eaLnBrk="1" hangingPunct="1">
              <a:lnSpc>
                <a:spcPct val="90000"/>
              </a:lnSpc>
              <a:defRPr/>
            </a:pPr>
            <a:r>
              <a:rPr lang="en-US" dirty="0" smtClean="0"/>
              <a:t>(</a:t>
            </a:r>
            <a:r>
              <a:rPr lang="en-US" b="1" dirty="0" smtClean="0">
                <a:solidFill>
                  <a:schemeClr val="hlink"/>
                </a:solidFill>
                <a:effectLst>
                  <a:outerShdw blurRad="38100" dist="38100" dir="2700000" algn="tl">
                    <a:srgbClr val="FFFFFF"/>
                  </a:outerShdw>
                </a:effectLst>
              </a:rPr>
              <a:t>John 1:1-3</a:t>
            </a:r>
            <a:r>
              <a:rPr lang="en-US" dirty="0" smtClean="0"/>
              <a:t>) “In the beginning was the Word, and the Word was with God, and the Word was God.  The same was in the beginning with God.  All things were made by him; and without him was not any thing made that was made.”</a:t>
            </a:r>
          </a:p>
          <a:p>
            <a:pPr marL="660400" indent="-660400" eaLnBrk="1" hangingPunct="1">
              <a:lnSpc>
                <a:spcPct val="90000"/>
              </a:lnSpc>
              <a:defRPr/>
            </a:pPr>
            <a:r>
              <a:rPr lang="en-US" sz="2800" b="1" dirty="0" smtClean="0"/>
              <a:t>The Holy Spirit is the Lawgiver </a:t>
            </a:r>
          </a:p>
          <a:p>
            <a:pPr marL="1035050" lvl="1" indent="-577850" eaLnBrk="1" hangingPunct="1">
              <a:lnSpc>
                <a:spcPct val="90000"/>
              </a:lnSpc>
              <a:defRPr/>
            </a:pPr>
            <a:r>
              <a:rPr lang="en-US" dirty="0" smtClean="0"/>
              <a:t>(</a:t>
            </a:r>
            <a:r>
              <a:rPr lang="en-US" b="1" dirty="0" smtClean="0">
                <a:solidFill>
                  <a:schemeClr val="hlink"/>
                </a:solidFill>
                <a:effectLst>
                  <a:outerShdw blurRad="38100" dist="38100" dir="2700000" algn="tl">
                    <a:srgbClr val="FFFFFF"/>
                  </a:outerShdw>
                </a:effectLst>
              </a:rPr>
              <a:t>Gen 1:2</a:t>
            </a:r>
            <a:r>
              <a:rPr lang="en-US" dirty="0" smtClean="0"/>
              <a:t>) “And the earth was without form, and void; and darkness was upon the face of the deep. And the Spirit of God moved upon the face of the waters.”</a:t>
            </a:r>
          </a:p>
          <a:p>
            <a:pPr marL="1035050" lvl="1" indent="-577850" eaLnBrk="1" hangingPunct="1">
              <a:lnSpc>
                <a:spcPct val="90000"/>
              </a:lnSpc>
              <a:defRPr/>
            </a:pPr>
            <a:r>
              <a:rPr lang="en-US" dirty="0" smtClean="0"/>
              <a:t>The Spirit of God – the Holy Spirit gave the natural law</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calcmode="lin" valueType="num">
                                      <p:cBhvr additive="base">
                                        <p:cTn id="11"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 calcmode="lin" valueType="num">
                                      <p:cBhvr additive="base">
                                        <p:cTn id="17"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 calcmode="lin" valueType="num">
                                      <p:cBhvr additive="base">
                                        <p:cTn id="21"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 calcmode="lin" valueType="num">
                                      <p:cBhvr additive="base">
                                        <p:cTn id="27"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53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531">
                                            <p:txEl>
                                              <p:pRg st="5" end="5"/>
                                            </p:txEl>
                                          </p:spTgt>
                                        </p:tgtEl>
                                        <p:attrNameLst>
                                          <p:attrName>style.visibility</p:attrName>
                                        </p:attrNameLst>
                                      </p:cBhvr>
                                      <p:to>
                                        <p:strVal val="visible"/>
                                      </p:to>
                                    </p:set>
                                    <p:anim calcmode="lin" valueType="num">
                                      <p:cBhvr additive="base">
                                        <p:cTn id="31"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2531">
                                            <p:txEl>
                                              <p:pRg st="6" end="6"/>
                                            </p:txEl>
                                          </p:spTgt>
                                        </p:tgtEl>
                                        <p:attrNameLst>
                                          <p:attrName>style.visibility</p:attrName>
                                        </p:attrNameLst>
                                      </p:cBhvr>
                                      <p:to>
                                        <p:strVal val="visible"/>
                                      </p:to>
                                    </p:set>
                                    <p:anim calcmode="lin" valueType="num">
                                      <p:cBhvr additive="base">
                                        <p:cTn id="35"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defRPr/>
            </a:pPr>
            <a:r>
              <a:rPr lang="en-US" sz="4000" dirty="0" smtClean="0"/>
              <a:t>In the Creation of the New Testament Church</a:t>
            </a:r>
          </a:p>
        </p:txBody>
      </p:sp>
      <p:sp>
        <p:nvSpPr>
          <p:cNvPr id="24579" name="Rectangle 3"/>
          <p:cNvSpPr>
            <a:spLocks noGrp="1" noChangeArrowheads="1"/>
          </p:cNvSpPr>
          <p:nvPr>
            <p:ph type="body" idx="1"/>
          </p:nvPr>
        </p:nvSpPr>
        <p:spPr>
          <a:xfrm>
            <a:off x="0" y="1752600"/>
            <a:ext cx="9144000" cy="5029200"/>
          </a:xfrm>
        </p:spPr>
        <p:txBody>
          <a:bodyPr>
            <a:normAutofit fontScale="77500" lnSpcReduction="20000"/>
          </a:bodyPr>
          <a:lstStyle/>
          <a:p>
            <a:pPr marL="660400" indent="-660400">
              <a:defRPr/>
            </a:pPr>
            <a:r>
              <a:rPr lang="en-US" sz="4100" b="1" dirty="0" smtClean="0"/>
              <a:t>The Father planned it.</a:t>
            </a:r>
          </a:p>
          <a:p>
            <a:pPr marL="1035050" lvl="1" indent="-577850">
              <a:defRPr/>
            </a:pPr>
            <a:r>
              <a:rPr lang="en-US" sz="3200" dirty="0" smtClean="0"/>
              <a:t>(</a:t>
            </a:r>
            <a:r>
              <a:rPr lang="en-US" sz="3200" b="1" dirty="0" smtClean="0"/>
              <a:t>Eph 3:10-11</a:t>
            </a:r>
            <a:r>
              <a:rPr lang="en-US" sz="3200" dirty="0" smtClean="0"/>
              <a:t>) “To the intent that now unto the principalities and powers in heavenly places might be known by the church the manifold wisdom of God, According to the eternal purpose which he purposed in Christ Jesus our Lord:”</a:t>
            </a:r>
          </a:p>
          <a:p>
            <a:pPr marL="660400" indent="-660400" eaLnBrk="1" hangingPunct="1">
              <a:defRPr/>
            </a:pPr>
            <a:r>
              <a:rPr lang="en-US" sz="4100" b="1" dirty="0" smtClean="0"/>
              <a:t>The Son Built it (Created it)</a:t>
            </a:r>
          </a:p>
          <a:p>
            <a:pPr marL="1035050" lvl="1" indent="-577850" eaLnBrk="1" hangingPunct="1">
              <a:defRPr/>
            </a:pPr>
            <a:r>
              <a:rPr lang="en-US" sz="3200" dirty="0" smtClean="0"/>
              <a:t>(</a:t>
            </a:r>
            <a:r>
              <a:rPr lang="en-US" sz="3200" b="1" dirty="0" smtClean="0">
                <a:solidFill>
                  <a:schemeClr val="hlink"/>
                </a:solidFill>
                <a:effectLst>
                  <a:outerShdw blurRad="38100" dist="38100" dir="2700000" algn="tl">
                    <a:srgbClr val="FFFFFF"/>
                  </a:outerShdw>
                </a:effectLst>
              </a:rPr>
              <a:t>Matt 16:18</a:t>
            </a:r>
            <a:r>
              <a:rPr lang="en-US" sz="3200" dirty="0" smtClean="0"/>
              <a:t>) “And I say also unto thee, That thou art Peter, and upon this rock I will build my church; and the gates of hell shall not prevail against it.”</a:t>
            </a:r>
            <a:r>
              <a:rPr lang="en-US" sz="2800" dirty="0" smtClean="0"/>
              <a:t> </a:t>
            </a:r>
          </a:p>
          <a:p>
            <a:pPr marL="660400" indent="-660400">
              <a:defRPr/>
            </a:pPr>
            <a:r>
              <a:rPr lang="en-US" sz="4100" b="1" dirty="0" smtClean="0"/>
              <a:t>The Holy Spirit gave the Law</a:t>
            </a:r>
          </a:p>
          <a:p>
            <a:pPr marL="1035050" lvl="1" indent="-577850">
              <a:defRPr/>
            </a:pPr>
            <a:r>
              <a:rPr lang="en-US" sz="3200" dirty="0" smtClean="0"/>
              <a:t>(</a:t>
            </a:r>
            <a:r>
              <a:rPr lang="en-US" sz="3200" b="1" dirty="0" smtClean="0">
                <a:solidFill>
                  <a:schemeClr val="hlink"/>
                </a:solidFill>
                <a:effectLst>
                  <a:outerShdw blurRad="38100" dist="38100" dir="2700000" algn="tl">
                    <a:srgbClr val="FFFFFF"/>
                  </a:outerShdw>
                </a:effectLst>
              </a:rPr>
              <a:t>John 16:13</a:t>
            </a:r>
            <a:r>
              <a:rPr lang="en-US" sz="3200" dirty="0" smtClean="0"/>
              <a:t>) “Howbeit when he, the Spirit of truth, is come, he will guide you into all truth: for he shall not speak of himself; but whatsoever he shall hear, that shall he speak: and he will </a:t>
            </a:r>
            <a:r>
              <a:rPr lang="en-US" sz="3200" dirty="0" err="1" smtClean="0"/>
              <a:t>shew</a:t>
            </a:r>
            <a:r>
              <a:rPr lang="en-US" sz="3200" dirty="0" smtClean="0"/>
              <a:t> you things to come.”</a:t>
            </a:r>
            <a:r>
              <a:rPr lang="en-US" sz="2800" dirty="0" smtClean="0"/>
              <a:t> </a:t>
            </a:r>
          </a:p>
          <a:p>
            <a:pPr marL="760730" indent="-577850">
              <a:defRPr/>
            </a:pPr>
            <a:endParaRPr lang="en-US" sz="3000" dirty="0" smtClean="0"/>
          </a:p>
          <a:p>
            <a:pPr marL="760730" indent="-577850">
              <a:defRPr/>
            </a:pPr>
            <a:endParaRPr lang="en-US" sz="3000" dirty="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5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457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4579">
                                            <p:txEl>
                                              <p:pRg st="0" end="0"/>
                                            </p:txEl>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 calcmode="lin" valueType="num">
                                      <p:cBhvr>
                                        <p:cTn id="12" dur="5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4579">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457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p:cTn id="19" dur="5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457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457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24579">
                                            <p:txEl>
                                              <p:pRg st="3" end="3"/>
                                            </p:txEl>
                                          </p:spTgt>
                                        </p:tgtEl>
                                        <p:attrNameLst>
                                          <p:attrName>style.visibility</p:attrName>
                                        </p:attrNameLst>
                                      </p:cBhvr>
                                      <p:to>
                                        <p:strVal val="visible"/>
                                      </p:to>
                                    </p:set>
                                    <p:anim calcmode="lin" valueType="num">
                                      <p:cBhvr>
                                        <p:cTn id="26" dur="500" fill="hold"/>
                                        <p:tgtEl>
                                          <p:spTgt spid="2457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457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457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24579">
                                            <p:txEl>
                                              <p:pRg st="4" end="4"/>
                                            </p:txEl>
                                          </p:spTgt>
                                        </p:tgtEl>
                                        <p:attrNameLst>
                                          <p:attrName>style.visibility</p:attrName>
                                        </p:attrNameLst>
                                      </p:cBhvr>
                                      <p:to>
                                        <p:strVal val="visible"/>
                                      </p:to>
                                    </p:set>
                                    <p:anim calcmode="lin" valueType="num">
                                      <p:cBhvr>
                                        <p:cTn id="33" dur="500" fill="hold"/>
                                        <p:tgtEl>
                                          <p:spTgt spid="2457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4579">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24579">
                                            <p:txEl>
                                              <p:pRg st="4" end="4"/>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24579">
                                            <p:txEl>
                                              <p:pRg st="5" end="5"/>
                                            </p:txEl>
                                          </p:spTgt>
                                        </p:tgtEl>
                                        <p:attrNameLst>
                                          <p:attrName>style.visibility</p:attrName>
                                        </p:attrNameLst>
                                      </p:cBhvr>
                                      <p:to>
                                        <p:strVal val="visible"/>
                                      </p:to>
                                    </p:set>
                                    <p:anim calcmode="lin" valueType="num">
                                      <p:cBhvr>
                                        <p:cTn id="38" dur="500" fill="hold"/>
                                        <p:tgtEl>
                                          <p:spTgt spid="24579">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24579">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t>What Does The Bible Say?</a:t>
            </a:r>
            <a:endParaRPr lang="en-US" sz="3600" dirty="0"/>
          </a:p>
        </p:txBody>
      </p:sp>
      <p:sp>
        <p:nvSpPr>
          <p:cNvPr id="2" name="Title 1"/>
          <p:cNvSpPr>
            <a:spLocks noGrp="1"/>
          </p:cNvSpPr>
          <p:nvPr>
            <p:ph type="ctrTitle"/>
          </p:nvPr>
        </p:nvSpPr>
        <p:spPr/>
        <p:txBody>
          <a:bodyPr>
            <a:normAutofit/>
          </a:bodyPr>
          <a:lstStyle/>
          <a:p>
            <a:r>
              <a:rPr lang="en-US" sz="6600" dirty="0" smtClean="0"/>
              <a:t>The </a:t>
            </a:r>
            <a:r>
              <a:rPr lang="en-US" sz="6600" dirty="0" err="1" smtClean="0"/>
              <a:t>GodHead</a:t>
            </a:r>
            <a:endParaRPr lang="en-US" sz="6600" dirty="0"/>
          </a:p>
        </p:txBody>
      </p:sp>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United</a:t>
            </a:r>
          </a:p>
        </p:txBody>
      </p:sp>
      <p:sp>
        <p:nvSpPr>
          <p:cNvPr id="26627" name="Rectangle 3"/>
          <p:cNvSpPr>
            <a:spLocks noGrp="1" noChangeArrowheads="1"/>
          </p:cNvSpPr>
          <p:nvPr>
            <p:ph type="body" idx="1"/>
          </p:nvPr>
        </p:nvSpPr>
        <p:spPr/>
        <p:txBody>
          <a:bodyPr>
            <a:normAutofit/>
          </a:bodyPr>
          <a:lstStyle/>
          <a:p>
            <a:pPr eaLnBrk="1" hangingPunct="1">
              <a:defRPr/>
            </a:pPr>
            <a:r>
              <a:rPr lang="en-US" sz="3200" dirty="0" smtClean="0"/>
              <a:t>(</a:t>
            </a:r>
            <a:r>
              <a:rPr lang="en-US" sz="3200" b="1" dirty="0" smtClean="0">
                <a:solidFill>
                  <a:schemeClr val="hlink"/>
                </a:solidFill>
                <a:effectLst>
                  <a:outerShdw blurRad="38100" dist="38100" dir="2700000" algn="tl">
                    <a:srgbClr val="FFFFFF"/>
                  </a:outerShdw>
                </a:effectLst>
              </a:rPr>
              <a:t>Deut 6:4</a:t>
            </a:r>
            <a:r>
              <a:rPr lang="en-US" sz="3200" dirty="0" smtClean="0"/>
              <a:t>) “Hear, O Israel: The Lord our God is one Lord:” </a:t>
            </a:r>
          </a:p>
          <a:p>
            <a:pPr lvl="1" eaLnBrk="1" hangingPunct="1">
              <a:defRPr/>
            </a:pPr>
            <a:r>
              <a:rPr lang="en-US" sz="3200" dirty="0" smtClean="0"/>
              <a:t>One as in United</a:t>
            </a:r>
          </a:p>
          <a:p>
            <a:pPr lvl="1" eaLnBrk="1" hangingPunct="1">
              <a:defRPr/>
            </a:pPr>
            <a:r>
              <a:rPr lang="en-US" sz="3200" dirty="0" smtClean="0"/>
              <a:t>United in Purpose</a:t>
            </a:r>
          </a:p>
          <a:p>
            <a:pPr lvl="1" eaLnBrk="1" hangingPunct="1">
              <a:defRPr/>
            </a:pPr>
            <a:r>
              <a:rPr lang="en-US" sz="3200" dirty="0" smtClean="0"/>
              <a:t>United in Plan</a:t>
            </a:r>
          </a:p>
          <a:p>
            <a:pPr lvl="1" eaLnBrk="1" hangingPunct="1">
              <a:defRPr/>
            </a:pPr>
            <a:r>
              <a:rPr lang="en-US" sz="3200" dirty="0" smtClean="0"/>
              <a:t>Almighty God works through His Son.  His Son works through The Holy Spirit.  The Holy Spirit Works through the word of God.</a:t>
            </a:r>
          </a:p>
        </p:txBody>
      </p:sp>
    </p:spTree>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Conclusion</a:t>
            </a:r>
          </a:p>
        </p:txBody>
      </p:sp>
      <p:sp>
        <p:nvSpPr>
          <p:cNvPr id="27651" name="Rectangle 3"/>
          <p:cNvSpPr>
            <a:spLocks noGrp="1" noChangeArrowheads="1"/>
          </p:cNvSpPr>
          <p:nvPr>
            <p:ph type="body" idx="1"/>
          </p:nvPr>
        </p:nvSpPr>
        <p:spPr/>
        <p:txBody>
          <a:bodyPr>
            <a:normAutofit/>
          </a:bodyPr>
          <a:lstStyle/>
          <a:p>
            <a:pPr marL="660400" indent="-660400" eaLnBrk="1" hangingPunct="1">
              <a:lnSpc>
                <a:spcPct val="90000"/>
              </a:lnSpc>
              <a:defRPr/>
            </a:pPr>
            <a:r>
              <a:rPr lang="en-US" sz="3200" dirty="0" smtClean="0"/>
              <a:t>There is one true God or Godhead in the sense that there is one humanity</a:t>
            </a:r>
          </a:p>
          <a:p>
            <a:pPr marL="1035050" lvl="1" indent="-577850" eaLnBrk="1" hangingPunct="1">
              <a:lnSpc>
                <a:spcPct val="90000"/>
              </a:lnSpc>
              <a:defRPr/>
            </a:pPr>
            <a:r>
              <a:rPr lang="en-US" sz="3200" dirty="0" smtClean="0"/>
              <a:t>The Godhead is composed of Three persons</a:t>
            </a:r>
          </a:p>
          <a:p>
            <a:pPr marL="1409700" lvl="2" indent="-495300" eaLnBrk="1" hangingPunct="1">
              <a:lnSpc>
                <a:spcPct val="90000"/>
              </a:lnSpc>
              <a:defRPr/>
            </a:pPr>
            <a:r>
              <a:rPr lang="en-US" sz="2800" dirty="0" smtClean="0"/>
              <a:t>Father </a:t>
            </a:r>
          </a:p>
          <a:p>
            <a:pPr marL="1409700" lvl="2" indent="-495300" eaLnBrk="1" hangingPunct="1">
              <a:lnSpc>
                <a:spcPct val="90000"/>
              </a:lnSpc>
              <a:defRPr/>
            </a:pPr>
            <a:r>
              <a:rPr lang="en-US" sz="2800" dirty="0" smtClean="0"/>
              <a:t>Son </a:t>
            </a:r>
          </a:p>
          <a:p>
            <a:pPr marL="1409700" lvl="2" indent="-495300" eaLnBrk="1" hangingPunct="1">
              <a:lnSpc>
                <a:spcPct val="90000"/>
              </a:lnSpc>
              <a:defRPr/>
            </a:pPr>
            <a:r>
              <a:rPr lang="en-US" sz="2800" dirty="0" smtClean="0"/>
              <a:t>Holy Spirit</a:t>
            </a:r>
          </a:p>
          <a:p>
            <a:pPr marL="660400" indent="-660400" eaLnBrk="1" hangingPunct="1">
              <a:lnSpc>
                <a:spcPct val="90000"/>
              </a:lnSpc>
              <a:defRPr/>
            </a:pPr>
            <a:r>
              <a:rPr lang="en-US" sz="3200" dirty="0" smtClean="0"/>
              <a:t>These Three Work as one – in unity to accomplish the work of Creation and Salvation of our souls.</a:t>
            </a:r>
            <a:r>
              <a:rPr lang="en-US" sz="3600" dirty="0" smtClean="0"/>
              <a:t> </a:t>
            </a:r>
          </a:p>
        </p:txBody>
      </p:sp>
    </p:spTree>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
          </p:nvPr>
        </p:nvSpPr>
        <p:spPr/>
        <p:txBody>
          <a:bodyPr/>
          <a:lstStyle/>
          <a:p>
            <a:r>
              <a:rPr lang="en-US" dirty="0" smtClean="0"/>
              <a:t>Material supplied from Donald </a:t>
            </a:r>
            <a:r>
              <a:rPr lang="en-US" dirty="0" err="1" smtClean="0"/>
              <a:t>McCaslin</a:t>
            </a:r>
            <a:endParaRPr lang="en-US" dirty="0" smtClean="0"/>
          </a:p>
          <a:p>
            <a:r>
              <a:rPr lang="en-US" dirty="0" smtClean="0"/>
              <a:t>Material supplied from Manly </a:t>
            </a:r>
            <a:r>
              <a:rPr lang="en-US" dirty="0" err="1" smtClean="0"/>
              <a:t>Luscombe</a:t>
            </a:r>
            <a:endParaRPr lang="en-US" dirty="0" smtClean="0"/>
          </a:p>
          <a:p>
            <a:r>
              <a:rPr lang="en-US" dirty="0" smtClean="0"/>
              <a:t>Jimmy </a:t>
            </a:r>
            <a:r>
              <a:rPr lang="en-US" dirty="0" err="1" smtClean="0"/>
              <a:t>Tuten</a:t>
            </a:r>
            <a:r>
              <a:rPr lang="en-US" dirty="0" smtClean="0"/>
              <a:t>, </a:t>
            </a:r>
            <a:r>
              <a:rPr lang="en-US" i="1" dirty="0" smtClean="0"/>
              <a:t>The Holy Spirit </a:t>
            </a:r>
            <a:r>
              <a:rPr lang="en-US" dirty="0" smtClean="0"/>
              <a:t>&amp; Ferrell Jenkins</a:t>
            </a:r>
            <a:r>
              <a:rPr lang="en-US" i="1" dirty="0" smtClean="0"/>
              <a:t>, The Finger of God </a:t>
            </a:r>
            <a:endParaRPr lang="en-US" dirty="0" smtClean="0"/>
          </a:p>
          <a:p>
            <a:r>
              <a:rPr lang="en-US" dirty="0" smtClean="0"/>
              <a:t>Truth Commentary on Colossians</a:t>
            </a:r>
            <a:endParaRPr lang="en-US" dirty="0"/>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Godhead - Definition</a:t>
            </a:r>
            <a:endParaRPr lang="en-US" dirty="0"/>
          </a:p>
        </p:txBody>
      </p:sp>
      <p:sp>
        <p:nvSpPr>
          <p:cNvPr id="3" name="Content Placeholder 2"/>
          <p:cNvSpPr>
            <a:spLocks noGrp="1"/>
          </p:cNvSpPr>
          <p:nvPr>
            <p:ph sz="quarter" idx="1"/>
          </p:nvPr>
        </p:nvSpPr>
        <p:spPr>
          <a:xfrm>
            <a:off x="914400" y="1981200"/>
            <a:ext cx="7772400" cy="4038600"/>
          </a:xfrm>
        </p:spPr>
        <p:txBody>
          <a:bodyPr>
            <a:normAutofit/>
          </a:bodyPr>
          <a:lstStyle/>
          <a:p>
            <a:r>
              <a:rPr lang="en-US" sz="4000" dirty="0" err="1" smtClean="0"/>
              <a:t>Theiotes</a:t>
            </a:r>
            <a:r>
              <a:rPr lang="en-US" sz="4000" dirty="0" smtClean="0"/>
              <a:t> – divinity or divine nature</a:t>
            </a:r>
          </a:p>
          <a:p>
            <a:pPr lvl="1"/>
            <a:r>
              <a:rPr lang="en-US" sz="3600" dirty="0" smtClean="0"/>
              <a:t>Divinity – The quality of being divine</a:t>
            </a:r>
          </a:p>
          <a:p>
            <a:pPr lvl="1"/>
            <a:r>
              <a:rPr lang="en-US" sz="3600" dirty="0" smtClean="0"/>
              <a:t>Divine – being a deity</a:t>
            </a:r>
          </a:p>
          <a:p>
            <a:pPr lvl="1"/>
            <a:r>
              <a:rPr lang="en-US" sz="3600" dirty="0" smtClean="0"/>
              <a:t>Deity – Supreme being</a:t>
            </a:r>
            <a:endParaRPr lang="en-US" sz="4000" dirty="0" smtClean="0"/>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defRPr/>
            </a:pPr>
            <a:r>
              <a:rPr lang="en-US" sz="4000" smtClean="0"/>
              <a:t>The Bible teaches that there is a Godhead</a:t>
            </a:r>
          </a:p>
        </p:txBody>
      </p:sp>
      <p:sp>
        <p:nvSpPr>
          <p:cNvPr id="7171" name="Rectangle 3"/>
          <p:cNvSpPr>
            <a:spLocks noGrp="1" noChangeArrowheads="1"/>
          </p:cNvSpPr>
          <p:nvPr>
            <p:ph type="body" idx="1"/>
          </p:nvPr>
        </p:nvSpPr>
        <p:spPr>
          <a:xfrm>
            <a:off x="457200" y="1600200"/>
            <a:ext cx="8229600" cy="5105400"/>
          </a:xfrm>
        </p:spPr>
        <p:txBody>
          <a:bodyPr>
            <a:normAutofit/>
          </a:bodyPr>
          <a:lstStyle/>
          <a:p>
            <a:pPr marL="609600" indent="-609600" eaLnBrk="1" hangingPunct="1">
              <a:lnSpc>
                <a:spcPct val="90000"/>
              </a:lnSpc>
              <a:defRPr/>
            </a:pPr>
            <a:r>
              <a:rPr lang="en-US" sz="3200" dirty="0" smtClean="0"/>
              <a:t>(</a:t>
            </a:r>
            <a:r>
              <a:rPr lang="en-US" sz="3200" b="1" dirty="0" smtClean="0">
                <a:solidFill>
                  <a:schemeClr val="hlink"/>
                </a:solidFill>
                <a:effectLst>
                  <a:outerShdw blurRad="38100" dist="38100" dir="2700000" algn="tl">
                    <a:srgbClr val="FFFFFF"/>
                  </a:outerShdw>
                </a:effectLst>
              </a:rPr>
              <a:t>Acts 17:29</a:t>
            </a:r>
            <a:r>
              <a:rPr lang="en-US" sz="3200" dirty="0" smtClean="0"/>
              <a:t>) “Forasmuch then as we are the offspring of God, we ought not to think that the </a:t>
            </a:r>
            <a:r>
              <a:rPr lang="en-US" sz="3200" b="1" dirty="0" smtClean="0">
                <a:solidFill>
                  <a:srgbClr val="FF6600"/>
                </a:solidFill>
                <a:effectLst>
                  <a:outerShdw blurRad="38100" dist="38100" dir="2700000" algn="tl">
                    <a:srgbClr val="FFFFFF"/>
                  </a:outerShdw>
                </a:effectLst>
              </a:rPr>
              <a:t>Godhead</a:t>
            </a:r>
            <a:r>
              <a:rPr lang="en-US" sz="3200" dirty="0" smtClean="0"/>
              <a:t> is like unto gold, or silver, or stone, graven by art and man's device.”</a:t>
            </a:r>
          </a:p>
          <a:p>
            <a:pPr marL="609600" indent="-609600" eaLnBrk="1" hangingPunct="1">
              <a:lnSpc>
                <a:spcPct val="90000"/>
              </a:lnSpc>
              <a:defRPr/>
            </a:pPr>
            <a:r>
              <a:rPr lang="en-US" sz="3200" dirty="0" smtClean="0"/>
              <a:t>(</a:t>
            </a:r>
            <a:r>
              <a:rPr lang="en-US" sz="3200" b="1" dirty="0" smtClean="0">
                <a:solidFill>
                  <a:schemeClr val="hlink"/>
                </a:solidFill>
                <a:effectLst>
                  <a:outerShdw blurRad="38100" dist="38100" dir="2700000" algn="tl">
                    <a:srgbClr val="FFFFFF"/>
                  </a:outerShdw>
                </a:effectLst>
              </a:rPr>
              <a:t>Rom 1:20</a:t>
            </a:r>
            <a:r>
              <a:rPr lang="en-US" sz="3200" dirty="0" smtClean="0"/>
              <a:t>) “For the invisible things of him from the creation of the world are clearly seen, being understood by the things that are made, even his eternal power and </a:t>
            </a:r>
            <a:r>
              <a:rPr lang="en-US" sz="3200" b="1" dirty="0" smtClean="0">
                <a:solidFill>
                  <a:srgbClr val="FF6600"/>
                </a:solidFill>
                <a:effectLst>
                  <a:outerShdw blurRad="38100" dist="38100" dir="2700000" algn="tl">
                    <a:srgbClr val="FFFFFF"/>
                  </a:outerShdw>
                </a:effectLst>
              </a:rPr>
              <a:t>Godhead</a:t>
            </a:r>
            <a:r>
              <a:rPr lang="en-US" sz="3200" dirty="0" smtClean="0"/>
              <a:t>; so that they are without excuse:”</a:t>
            </a:r>
          </a:p>
          <a:p>
            <a:pPr marL="609600" indent="-609600" eaLnBrk="1" hangingPunct="1">
              <a:lnSpc>
                <a:spcPct val="90000"/>
              </a:lnSpc>
              <a:defRPr/>
            </a:pPr>
            <a:r>
              <a:rPr lang="en-US" sz="3200" dirty="0" smtClean="0"/>
              <a:t>(</a:t>
            </a:r>
            <a:r>
              <a:rPr lang="en-US" sz="3200" b="1" dirty="0" smtClean="0">
                <a:solidFill>
                  <a:schemeClr val="hlink"/>
                </a:solidFill>
                <a:effectLst>
                  <a:outerShdw blurRad="38100" dist="38100" dir="2700000" algn="tl">
                    <a:srgbClr val="FFFFFF"/>
                  </a:outerShdw>
                </a:effectLst>
              </a:rPr>
              <a:t>Col 2:9</a:t>
            </a:r>
            <a:r>
              <a:rPr lang="en-US" sz="3200" dirty="0" smtClean="0"/>
              <a:t>) “For in him </a:t>
            </a:r>
            <a:r>
              <a:rPr lang="en-US" sz="3200" dirty="0" err="1" smtClean="0"/>
              <a:t>dwelleth</a:t>
            </a:r>
            <a:r>
              <a:rPr lang="en-US" sz="3200" dirty="0" smtClean="0"/>
              <a:t> all the </a:t>
            </a:r>
            <a:r>
              <a:rPr lang="en-US" sz="3200" dirty="0" err="1" smtClean="0"/>
              <a:t>fulness</a:t>
            </a:r>
            <a:r>
              <a:rPr lang="en-US" sz="3200" dirty="0" smtClean="0"/>
              <a:t> of the </a:t>
            </a:r>
            <a:r>
              <a:rPr lang="en-US" sz="3200" b="1" dirty="0" smtClean="0">
                <a:solidFill>
                  <a:srgbClr val="FF6600"/>
                </a:solidFill>
                <a:effectLst>
                  <a:outerShdw blurRad="38100" dist="38100" dir="2700000" algn="tl">
                    <a:srgbClr val="FFFFFF"/>
                  </a:outerShdw>
                </a:effectLst>
              </a:rPr>
              <a:t>Godhead</a:t>
            </a:r>
            <a:r>
              <a:rPr lang="en-US" sz="3200" dirty="0" smtClean="0"/>
              <a:t> bodily.”</a:t>
            </a:r>
            <a:r>
              <a:rPr lang="en-US" sz="2800" dirty="0" smtClean="0"/>
              <a:t> </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17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 calcmode="lin" valueType="num">
                                      <p:cBhvr>
                                        <p:cTn id="14" dur="5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717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71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 calcmode="lin" valueType="num">
                                      <p:cBhvr>
                                        <p:cTn id="21" dur="5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717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defRPr/>
            </a:pPr>
            <a:r>
              <a:rPr lang="en-US" sz="4000" smtClean="0"/>
              <a:t>Biblical Examples of Three Persons:</a:t>
            </a:r>
          </a:p>
        </p:txBody>
      </p:sp>
      <p:sp>
        <p:nvSpPr>
          <p:cNvPr id="10243" name="Rectangle 3"/>
          <p:cNvSpPr>
            <a:spLocks noGrp="1" noChangeArrowheads="1"/>
          </p:cNvSpPr>
          <p:nvPr>
            <p:ph type="body" idx="1"/>
          </p:nvPr>
        </p:nvSpPr>
        <p:spPr>
          <a:xfrm>
            <a:off x="457200" y="1600200"/>
            <a:ext cx="8229600" cy="5257800"/>
          </a:xfrm>
        </p:spPr>
        <p:txBody>
          <a:bodyPr>
            <a:normAutofit/>
          </a:bodyPr>
          <a:lstStyle/>
          <a:p>
            <a:pPr marL="660400" indent="-660400" eaLnBrk="1" hangingPunct="1">
              <a:defRPr/>
            </a:pPr>
            <a:r>
              <a:rPr lang="en-US" sz="3200" b="1" dirty="0" smtClean="0"/>
              <a:t>The Creation</a:t>
            </a:r>
          </a:p>
          <a:p>
            <a:pPr marL="1035050" lvl="1" indent="-577850" eaLnBrk="1" hangingPunct="1">
              <a:defRPr/>
            </a:pPr>
            <a:r>
              <a:rPr lang="en-US" sz="3200" dirty="0" smtClean="0"/>
              <a:t>(</a:t>
            </a:r>
            <a:r>
              <a:rPr lang="en-US" sz="3200" b="1" dirty="0" smtClean="0">
                <a:solidFill>
                  <a:schemeClr val="hlink"/>
                </a:solidFill>
                <a:effectLst>
                  <a:outerShdw blurRad="38100" dist="38100" dir="2700000" algn="tl">
                    <a:srgbClr val="FFFFFF"/>
                  </a:outerShdw>
                </a:effectLst>
              </a:rPr>
              <a:t>Gen 1:1</a:t>
            </a:r>
            <a:r>
              <a:rPr lang="en-US" sz="3200" dirty="0" smtClean="0"/>
              <a:t>) “In the beginning </a:t>
            </a:r>
            <a:r>
              <a:rPr lang="en-US" sz="3200" b="1" dirty="0" smtClean="0"/>
              <a:t>God</a:t>
            </a:r>
            <a:r>
              <a:rPr lang="en-US" sz="3200" dirty="0" smtClean="0"/>
              <a:t> created the Heaven and the earth.”</a:t>
            </a:r>
          </a:p>
          <a:p>
            <a:pPr marL="1409700" lvl="2" indent="-495300" eaLnBrk="1" hangingPunct="1">
              <a:defRPr/>
            </a:pPr>
            <a:r>
              <a:rPr lang="en-US" sz="2800" dirty="0" smtClean="0"/>
              <a:t>God – Hebrew “</a:t>
            </a:r>
            <a:r>
              <a:rPr lang="en-US" sz="2800" dirty="0" err="1" smtClean="0"/>
              <a:t>Elohim</a:t>
            </a:r>
            <a:r>
              <a:rPr lang="en-US" sz="2800" dirty="0" smtClean="0"/>
              <a:t>” plural form of “</a:t>
            </a:r>
            <a:r>
              <a:rPr lang="en-US" sz="2800" dirty="0" err="1" smtClean="0"/>
              <a:t>Eloha</a:t>
            </a:r>
            <a:r>
              <a:rPr lang="en-US" sz="2800" dirty="0" smtClean="0"/>
              <a:t>”</a:t>
            </a:r>
          </a:p>
          <a:p>
            <a:pPr marL="1784350" lvl="3" indent="-412750" eaLnBrk="1" hangingPunct="1">
              <a:defRPr/>
            </a:pPr>
            <a:r>
              <a:rPr lang="en-US" sz="2800" dirty="0" smtClean="0"/>
              <a:t>Showing that more than one persons was present in the Creation process</a:t>
            </a:r>
          </a:p>
          <a:p>
            <a:pPr marL="1784350" lvl="3" indent="-412750" eaLnBrk="1" hangingPunct="1">
              <a:defRPr/>
            </a:pPr>
            <a:r>
              <a:rPr lang="en-US" sz="2800" dirty="0" smtClean="0"/>
              <a:t>(</a:t>
            </a:r>
            <a:r>
              <a:rPr lang="en-US" sz="2800" b="1" dirty="0" smtClean="0">
                <a:solidFill>
                  <a:schemeClr val="hlink"/>
                </a:solidFill>
                <a:effectLst>
                  <a:outerShdw blurRad="38100" dist="38100" dir="2700000" algn="tl">
                    <a:srgbClr val="FFFFFF"/>
                  </a:outerShdw>
                </a:effectLst>
              </a:rPr>
              <a:t>Eph 3:9</a:t>
            </a:r>
            <a:r>
              <a:rPr lang="en-US" sz="2800" dirty="0" smtClean="0"/>
              <a:t>) </a:t>
            </a:r>
            <a:r>
              <a:rPr lang="en-US" sz="2800" i="1" dirty="0" smtClean="0"/>
              <a:t>“And to make all men see what is the fellowship of the mystery, which from the beginning of the world hath been hid in God, who created all things by Jesus Christ:”</a:t>
            </a:r>
            <a:endParaRPr lang="en-US" sz="2400" i="1" dirty="0" smtClean="0"/>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The Creation</a:t>
            </a:r>
          </a:p>
        </p:txBody>
      </p:sp>
      <p:sp>
        <p:nvSpPr>
          <p:cNvPr id="11267" name="Rectangle 3"/>
          <p:cNvSpPr>
            <a:spLocks noGrp="1" noChangeArrowheads="1"/>
          </p:cNvSpPr>
          <p:nvPr>
            <p:ph type="body" idx="1"/>
          </p:nvPr>
        </p:nvSpPr>
        <p:spPr/>
        <p:txBody>
          <a:bodyPr>
            <a:normAutofit/>
          </a:bodyPr>
          <a:lstStyle/>
          <a:p>
            <a:pPr eaLnBrk="1" hangingPunct="1">
              <a:defRPr/>
            </a:pPr>
            <a:r>
              <a:rPr lang="en-US" sz="4000" dirty="0" smtClean="0"/>
              <a:t>(</a:t>
            </a:r>
            <a:r>
              <a:rPr lang="en-US" sz="4000" b="1" dirty="0" smtClean="0">
                <a:solidFill>
                  <a:schemeClr val="hlink"/>
                </a:solidFill>
                <a:effectLst>
                  <a:outerShdw blurRad="38100" dist="38100" dir="2700000" algn="tl">
                    <a:srgbClr val="FFFFFF"/>
                  </a:outerShdw>
                </a:effectLst>
              </a:rPr>
              <a:t>Gen 1:26</a:t>
            </a:r>
            <a:r>
              <a:rPr lang="en-US" sz="4000" dirty="0" smtClean="0"/>
              <a:t>) “And God said, Let </a:t>
            </a:r>
            <a:r>
              <a:rPr lang="en-US" sz="4000" b="1" dirty="0" smtClean="0">
                <a:solidFill>
                  <a:srgbClr val="FF6600"/>
                </a:solidFill>
                <a:effectLst>
                  <a:outerShdw blurRad="38100" dist="38100" dir="2700000" algn="tl">
                    <a:srgbClr val="FFFFFF"/>
                  </a:outerShdw>
                </a:effectLst>
              </a:rPr>
              <a:t>us</a:t>
            </a:r>
            <a:r>
              <a:rPr lang="en-US" sz="4000" dirty="0" smtClean="0"/>
              <a:t> make man in our image, after </a:t>
            </a:r>
            <a:r>
              <a:rPr lang="en-US" sz="4000" b="1" dirty="0" smtClean="0">
                <a:solidFill>
                  <a:srgbClr val="FF6600"/>
                </a:solidFill>
                <a:effectLst>
                  <a:outerShdw blurRad="38100" dist="38100" dir="2700000" algn="tl">
                    <a:srgbClr val="FFFFFF"/>
                  </a:outerShdw>
                </a:effectLst>
              </a:rPr>
              <a:t>our</a:t>
            </a:r>
            <a:r>
              <a:rPr lang="en-US" sz="4000" dirty="0" smtClean="0"/>
              <a:t> likeness:”</a:t>
            </a:r>
          </a:p>
          <a:p>
            <a:pPr lvl="1" eaLnBrk="1" hangingPunct="1">
              <a:defRPr/>
            </a:pPr>
            <a:r>
              <a:rPr lang="en-US" sz="4000" dirty="0" smtClean="0"/>
              <a:t>We see the Father, Son, and Holy Spirit united in the creation</a:t>
            </a: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274638"/>
            <a:ext cx="7772400" cy="1143000"/>
          </a:xfrm>
        </p:spPr>
        <p:txBody>
          <a:bodyPr>
            <a:noAutofit/>
          </a:bodyPr>
          <a:lstStyle/>
          <a:p>
            <a:pPr eaLnBrk="1" hangingPunct="1">
              <a:defRPr/>
            </a:pPr>
            <a:r>
              <a:rPr lang="en-US" dirty="0" smtClean="0"/>
              <a:t>Biblical Examples of Three Persons:</a:t>
            </a:r>
          </a:p>
        </p:txBody>
      </p:sp>
      <p:sp>
        <p:nvSpPr>
          <p:cNvPr id="12291" name="Rectangle 3"/>
          <p:cNvSpPr>
            <a:spLocks noGrp="1" noChangeArrowheads="1"/>
          </p:cNvSpPr>
          <p:nvPr>
            <p:ph type="body" idx="1"/>
          </p:nvPr>
        </p:nvSpPr>
        <p:spPr>
          <a:xfrm>
            <a:off x="0" y="1600200"/>
            <a:ext cx="9144000" cy="4724400"/>
          </a:xfrm>
        </p:spPr>
        <p:txBody>
          <a:bodyPr>
            <a:noAutofit/>
          </a:bodyPr>
          <a:lstStyle/>
          <a:p>
            <a:pPr marL="660400" indent="-660400" eaLnBrk="1" hangingPunct="1">
              <a:lnSpc>
                <a:spcPct val="90000"/>
              </a:lnSpc>
              <a:defRPr/>
            </a:pPr>
            <a:r>
              <a:rPr lang="en-US" sz="3200" b="1" u="sng" dirty="0" smtClean="0"/>
              <a:t>The Father, The Son, and The Holy Spirit</a:t>
            </a:r>
          </a:p>
          <a:p>
            <a:pPr marL="1035050" lvl="1" indent="-577850">
              <a:lnSpc>
                <a:spcPct val="90000"/>
              </a:lnSpc>
              <a:defRPr/>
            </a:pPr>
            <a:r>
              <a:rPr lang="en-US" sz="2800" i="1" dirty="0" smtClean="0"/>
              <a:t>When He had been baptized, </a:t>
            </a:r>
            <a:r>
              <a:rPr lang="en-US" sz="2800" b="1" i="1" dirty="0" smtClean="0"/>
              <a:t>Jesus</a:t>
            </a:r>
            <a:r>
              <a:rPr lang="en-US" sz="2800" i="1" dirty="0" smtClean="0"/>
              <a:t> came up immediately from the water; and behold, the heavens were opened to Him, and He saw the </a:t>
            </a:r>
            <a:r>
              <a:rPr lang="en-US" sz="2800" b="1" i="1" dirty="0" smtClean="0"/>
              <a:t>Spirit of God </a:t>
            </a:r>
            <a:r>
              <a:rPr lang="en-US" sz="2800" i="1" dirty="0" smtClean="0"/>
              <a:t>descending like a dove and alighting upon Him. And suddenly </a:t>
            </a:r>
            <a:r>
              <a:rPr lang="en-US" sz="2800" b="1" i="1" dirty="0" smtClean="0"/>
              <a:t>a voice came from heaven</a:t>
            </a:r>
            <a:r>
              <a:rPr lang="en-US" sz="2800" i="1" dirty="0" smtClean="0"/>
              <a:t>, saying, "This is My beloved Son, in whom I am well pleased." </a:t>
            </a:r>
            <a:r>
              <a:rPr lang="en-US" sz="2800" dirty="0" smtClean="0"/>
              <a:t>(Matthew 3:16-17 NKJV)</a:t>
            </a:r>
          </a:p>
          <a:p>
            <a:pPr marL="1035050" lvl="1" indent="-577850">
              <a:lnSpc>
                <a:spcPct val="90000"/>
              </a:lnSpc>
              <a:defRPr/>
            </a:pPr>
            <a:r>
              <a:rPr lang="en-US" sz="2800" i="1" dirty="0" smtClean="0"/>
              <a:t>"And </a:t>
            </a:r>
            <a:r>
              <a:rPr lang="en-US" sz="2800" b="1" i="1" dirty="0" smtClean="0"/>
              <a:t>I </a:t>
            </a:r>
            <a:r>
              <a:rPr lang="en-US" sz="2800" i="1" dirty="0" smtClean="0"/>
              <a:t>will pray the </a:t>
            </a:r>
            <a:r>
              <a:rPr lang="en-US" sz="2800" b="1" i="1" dirty="0" smtClean="0"/>
              <a:t>Father</a:t>
            </a:r>
            <a:r>
              <a:rPr lang="en-US" sz="2800" i="1" dirty="0" smtClean="0"/>
              <a:t>, and He will give you </a:t>
            </a:r>
            <a:r>
              <a:rPr lang="en-US" sz="2800" b="1" i="1" dirty="0" smtClean="0"/>
              <a:t>another Helper</a:t>
            </a:r>
            <a:r>
              <a:rPr lang="en-US" sz="2800" i="1" dirty="0" smtClean="0"/>
              <a:t>, that He may abide with you forever-- "</a:t>
            </a:r>
            <a:r>
              <a:rPr lang="en-US" sz="2800" b="1" i="1" dirty="0" smtClean="0"/>
              <a:t>the Spirit of truth</a:t>
            </a:r>
            <a:r>
              <a:rPr lang="en-US" sz="2800" i="1" dirty="0" smtClean="0"/>
              <a:t>, whom the world cannot receive, because it neither sees Him nor knows Him; but you know Him, for </a:t>
            </a:r>
            <a:r>
              <a:rPr lang="en-US" sz="2800" b="1" i="1" dirty="0" smtClean="0"/>
              <a:t>He</a:t>
            </a:r>
            <a:r>
              <a:rPr lang="en-US" sz="2800" i="1" dirty="0" smtClean="0"/>
              <a:t> dwells with you and will be in you. </a:t>
            </a:r>
            <a:r>
              <a:rPr lang="en-US" sz="2800" b="1" i="1" dirty="0" smtClean="0"/>
              <a:t>(John 14:16-17 NKJV)</a:t>
            </a:r>
          </a:p>
          <a:p>
            <a:pPr marL="1035050" lvl="1" indent="-577850">
              <a:lnSpc>
                <a:spcPct val="90000"/>
              </a:lnSpc>
              <a:defRPr/>
            </a:pPr>
            <a:r>
              <a:rPr lang="en-US" sz="2800" dirty="0" smtClean="0"/>
              <a:t>See also 1 Corinthians 13:14, Romans 15:30 and 1 Peter 1:2</a:t>
            </a:r>
          </a:p>
        </p:txBody>
      </p:sp>
      <p:pic>
        <p:nvPicPr>
          <p:cNvPr id="12296" name="Picture 8"/>
          <p:cNvPicPr>
            <a:picLocks noChangeAspect="1" noChangeArrowheads="1"/>
          </p:cNvPicPr>
          <p:nvPr/>
        </p:nvPicPr>
        <p:blipFill>
          <a:blip r:embed="rId3"/>
          <a:srcRect/>
          <a:stretch>
            <a:fillRect/>
          </a:stretch>
        </p:blipFill>
        <p:spPr bwMode="auto">
          <a:xfrm>
            <a:off x="7543800" y="152400"/>
            <a:ext cx="1524000" cy="1024486"/>
          </a:xfrm>
          <a:prstGeom prst="rect">
            <a:avLst/>
          </a:prstGeom>
          <a:noFill/>
          <a:ln w="9525">
            <a:noFill/>
            <a:miter lim="800000"/>
            <a:headEnd/>
            <a:tailEnd/>
          </a:ln>
        </p:spPr>
      </p:pic>
      <p:sp>
        <p:nvSpPr>
          <p:cNvPr id="10246" name="Text Box 9"/>
          <p:cNvSpPr txBox="1">
            <a:spLocks noChangeArrowheads="1"/>
          </p:cNvSpPr>
          <p:nvPr/>
        </p:nvSpPr>
        <p:spPr bwMode="auto">
          <a:xfrm>
            <a:off x="533400" y="304800"/>
            <a:ext cx="83820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dow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dow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dow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wipe(down)">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33400" y="228600"/>
            <a:ext cx="8068342" cy="6324600"/>
          </a:xfrm>
          <a:prstGeom prst="rect">
            <a:avLst/>
          </a:prstGeom>
          <a:noFill/>
          <a:ln w="9525">
            <a:noFill/>
            <a:miter lim="800000"/>
            <a:headEnd/>
            <a:tailEnd/>
          </a:ln>
          <a:effectLst/>
        </p:spPr>
      </p:pic>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Question</a:t>
            </a:r>
            <a:endParaRPr lang="en-US" sz="5400" dirty="0"/>
          </a:p>
        </p:txBody>
      </p:sp>
      <p:sp>
        <p:nvSpPr>
          <p:cNvPr id="3" name="Text Placeholder 2"/>
          <p:cNvSpPr>
            <a:spLocks noGrp="1"/>
          </p:cNvSpPr>
          <p:nvPr>
            <p:ph type="body" idx="1"/>
          </p:nvPr>
        </p:nvSpPr>
        <p:spPr/>
        <p:txBody>
          <a:bodyPr>
            <a:noAutofit/>
          </a:bodyPr>
          <a:lstStyle/>
          <a:p>
            <a:r>
              <a:rPr lang="en-US" sz="4400" dirty="0" smtClean="0"/>
              <a:t>What about passages that teach that there is only one God?</a:t>
            </a:r>
            <a:endParaRPr lang="en-US" sz="4400" dirty="0"/>
          </a:p>
        </p:txBody>
      </p:sp>
    </p:spTree>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16488</TotalTime>
  <Words>1387</Words>
  <Application>Microsoft Office PowerPoint</Application>
  <PresentationFormat>On-screen Show (4:3)</PresentationFormat>
  <Paragraphs>108</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Slide 1</vt:lpstr>
      <vt:lpstr>The GodHead</vt:lpstr>
      <vt:lpstr>The Godhead - Definition</vt:lpstr>
      <vt:lpstr>The Bible teaches that there is a Godhead</vt:lpstr>
      <vt:lpstr>Biblical Examples of Three Persons:</vt:lpstr>
      <vt:lpstr>The Creation</vt:lpstr>
      <vt:lpstr>Biblical Examples of Three Persons:</vt:lpstr>
      <vt:lpstr>Slide 8</vt:lpstr>
      <vt:lpstr>Question</vt:lpstr>
      <vt:lpstr>The Bible Teaches Us That There Is One God</vt:lpstr>
      <vt:lpstr>These Three are One </vt:lpstr>
      <vt:lpstr>These Three are One</vt:lpstr>
      <vt:lpstr>These Three are One</vt:lpstr>
      <vt:lpstr>Example: The Marriage – Matt. 19:5,6 </vt:lpstr>
      <vt:lpstr>Example: The Church</vt:lpstr>
      <vt:lpstr>The Godhead compared to Humanity</vt:lpstr>
      <vt:lpstr>Divine Division of Labor </vt:lpstr>
      <vt:lpstr>In Creation </vt:lpstr>
      <vt:lpstr>In the Creation of the New Testament Church</vt:lpstr>
      <vt:lpstr>United</vt:lpstr>
      <vt:lpstr>Conclusion</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GodHead</dc:title>
  <dc:creator>DELL</dc:creator>
  <cp:lastModifiedBy>DELL</cp:lastModifiedBy>
  <cp:revision>11</cp:revision>
  <dcterms:created xsi:type="dcterms:W3CDTF">2017-11-24T23:21:22Z</dcterms:created>
  <dcterms:modified xsi:type="dcterms:W3CDTF">2019-05-12T12:03:50Z</dcterms:modified>
</cp:coreProperties>
</file>