
<file path=[Content_Types].xml><?xml version="1.0" encoding="utf-8"?>
<Types xmlns="http://schemas.openxmlformats.org/package/2006/content-types"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E6"/>
          </a:solidFill>
        </a:fill>
      </a:tcStyle>
    </a:wholeTbl>
    <a:band2H>
      <a:tcTxStyle/>
      <a:tcStyle>
        <a:tcBdr/>
        <a:fill>
          <a:solidFill>
            <a:srgbClr val="E6EB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CA"/>
          </a:solidFill>
        </a:fill>
      </a:tcStyle>
    </a:wholeTbl>
    <a:band2H>
      <a:tcTxStyle/>
      <a:tcStyle>
        <a:tcBdr/>
        <a:fill>
          <a:solidFill>
            <a:srgbClr val="E7F2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CBD6"/>
          </a:solidFill>
        </a:fill>
      </a:tcStyle>
    </a:wholeTbl>
    <a:band2H>
      <a:tcTxStyle/>
      <a:tcStyle>
        <a:tcBdr/>
        <a:fill>
          <a:solidFill>
            <a:srgbClr val="F6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3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308599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7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8"/>
            <a:ext cx="5334002" cy="82169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" descr="Image"/>
          <p:cNvPicPr>
            <a:picLocks noChangeAspect="1"/>
          </p:cNvPicPr>
          <p:nvPr/>
        </p:nvPicPr>
        <p:blipFill>
          <a:blip r:embed="rId2">
            <a:alphaModFix amt="64000"/>
            <a:extLst/>
          </a:blip>
          <a:srcRect l="8596" t="5478" r="19525" b="12439"/>
          <a:stretch>
            <a:fillRect/>
          </a:stretch>
        </p:blipFill>
        <p:spPr>
          <a:xfrm>
            <a:off x="-256401" y="-182842"/>
            <a:ext cx="13517602" cy="10271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671788"/>
            <a:ext cx="13004800" cy="699371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Ephesians 2:11-22"/>
          <p:cNvSpPr txBox="1"/>
          <p:nvPr/>
        </p:nvSpPr>
        <p:spPr>
          <a:xfrm>
            <a:off x="252295" y="146049"/>
            <a:ext cx="1250021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spcBef>
                <a:spcPts val="1400"/>
              </a:spcBef>
              <a:defRPr sz="58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Ephesians 2:11-22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wipe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2" animBg="1" advAuto="0"/>
      <p:bldP spid="12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alphaModFix amt="64000"/>
            <a:extLst/>
          </a:blip>
          <a:srcRect l="8596" t="5478" r="19525" b="12439"/>
          <a:stretch>
            <a:fillRect/>
          </a:stretch>
        </p:blipFill>
        <p:spPr>
          <a:xfrm>
            <a:off x="-256401" y="-182842"/>
            <a:ext cx="13517602" cy="10271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3556" y="6505469"/>
            <a:ext cx="4830444" cy="316003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Men have always fought to reject Jesus as   God’s chosen and appointed Messiah.…"/>
          <p:cNvSpPr txBox="1"/>
          <p:nvPr/>
        </p:nvSpPr>
        <p:spPr>
          <a:xfrm>
            <a:off x="252295" y="146049"/>
            <a:ext cx="12500210" cy="8638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spcBef>
                <a:spcPts val="1400"/>
              </a:spcBef>
              <a:defRPr sz="42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500" dirty="0"/>
              <a:t>Men have always fought to reject Jesus as   </a:t>
            </a:r>
            <a:r>
              <a:rPr lang="en-US" sz="4500" dirty="0"/>
              <a:t>               </a:t>
            </a:r>
            <a:r>
              <a:rPr sz="4500" dirty="0"/>
              <a:t>God’s chosen and appointed Messiah.</a:t>
            </a:r>
          </a:p>
          <a:p>
            <a:pPr algn="l">
              <a:lnSpc>
                <a:spcPct val="90000"/>
              </a:lnSpc>
              <a:spcBef>
                <a:spcPts val="2400"/>
              </a:spcBef>
              <a:defRPr sz="42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500" dirty="0"/>
              <a:t>When men reject Jesus as the Cornerstone…</a:t>
            </a:r>
          </a:p>
          <a:p>
            <a:pPr marL="533400" indent="-355600" algn="l">
              <a:lnSpc>
                <a:spcPct val="90000"/>
              </a:lnSpc>
              <a:spcBef>
                <a:spcPts val="1400"/>
              </a:spcBef>
              <a:buSzPct val="100000"/>
              <a:buChar char="-"/>
              <a:defRPr sz="42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4500" dirty="0"/>
              <a:t>They reject the Father.</a:t>
            </a:r>
          </a:p>
          <a:p>
            <a:pPr marL="533400" indent="-355600" algn="l">
              <a:lnSpc>
                <a:spcPct val="90000"/>
              </a:lnSpc>
              <a:spcBef>
                <a:spcPts val="1400"/>
              </a:spcBef>
              <a:buSzPct val="100000"/>
              <a:buChar char="-"/>
              <a:defRPr sz="42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4500" dirty="0"/>
              <a:t>They reject salvation.</a:t>
            </a:r>
          </a:p>
          <a:p>
            <a:pPr marL="533400" indent="-355600" algn="l">
              <a:lnSpc>
                <a:spcPct val="90000"/>
              </a:lnSpc>
              <a:spcBef>
                <a:spcPts val="1400"/>
              </a:spcBef>
              <a:buSzPct val="100000"/>
              <a:buChar char="-"/>
              <a:defRPr sz="42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4500" dirty="0"/>
              <a:t>They reject the Apostle’s authority.</a:t>
            </a:r>
          </a:p>
          <a:p>
            <a:pPr marL="533400" indent="-355600" algn="l">
              <a:lnSpc>
                <a:spcPct val="90000"/>
              </a:lnSpc>
              <a:spcBef>
                <a:spcPts val="1400"/>
              </a:spcBef>
              <a:buSzPct val="100000"/>
              <a:buChar char="-"/>
              <a:defRPr sz="42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4500" dirty="0"/>
              <a:t>They reject His church.</a:t>
            </a:r>
          </a:p>
          <a:p>
            <a:pPr marL="533400" indent="-355600" algn="l">
              <a:lnSpc>
                <a:spcPct val="90000"/>
              </a:lnSpc>
              <a:spcBef>
                <a:spcPts val="1400"/>
              </a:spcBef>
              <a:buSzPct val="100000"/>
              <a:buChar char="-"/>
              <a:defRPr sz="42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sz="4500" dirty="0"/>
              <a:t>They reject His resurrection. </a:t>
            </a:r>
          </a:p>
          <a:p>
            <a:pPr algn="l">
              <a:lnSpc>
                <a:spcPct val="90000"/>
              </a:lnSpc>
              <a:spcBef>
                <a:spcPts val="3700"/>
              </a:spcBef>
              <a:defRPr sz="4200">
                <a:solidFill>
                  <a:srgbClr val="FFFF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4500" dirty="0"/>
              <a:t>Our faith stands and falls upon  </a:t>
            </a:r>
            <a:r>
              <a:rPr lang="en-US" sz="4500" dirty="0"/>
              <a:t>   </a:t>
            </a:r>
            <a:r>
              <a:rPr sz="4500" dirty="0"/>
              <a:t>                              our acceptance of Jesus as the        </a:t>
            </a:r>
            <a:r>
              <a:rPr lang="en-US" sz="4500" dirty="0"/>
              <a:t>           </a:t>
            </a:r>
            <a:r>
              <a:rPr sz="4500" dirty="0"/>
              <a:t>                   Christ, the divine Son of God.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build="p" bldLvl="5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Custom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Avenir Heavy</vt:lpstr>
      <vt:lpstr>Avenir Medium</vt:lpstr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Medina Church</cp:lastModifiedBy>
  <cp:revision>1</cp:revision>
  <dcterms:modified xsi:type="dcterms:W3CDTF">2019-06-09T13:50:26Z</dcterms:modified>
</cp:coreProperties>
</file>