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2" autoAdjust="0"/>
    <p:restoredTop sz="94660"/>
  </p:normalViewPr>
  <p:slideViewPr>
    <p:cSldViewPr snapToGrid="0">
      <p:cViewPr varScale="1">
        <p:scale>
          <a:sx n="95" d="100"/>
          <a:sy n="95" d="100"/>
        </p:scale>
        <p:origin x="3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7/28/2019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958010"/>
            <a:ext cx="8689976" cy="2509213"/>
          </a:xfrm>
        </p:spPr>
        <p:txBody>
          <a:bodyPr/>
          <a:lstStyle/>
          <a:p>
            <a:r>
              <a:rPr lang="en-US" dirty="0"/>
              <a:t>A Prayer of Repentance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5286375"/>
            <a:ext cx="8689976" cy="1371599"/>
          </a:xfrm>
        </p:spPr>
        <p:txBody>
          <a:bodyPr/>
          <a:lstStyle/>
          <a:p>
            <a:r>
              <a:rPr lang="en-US" dirty="0"/>
              <a:t>Psalm 51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74588"/>
      </p:ext>
    </p:extLst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7" t="1886" r="18324" b="6290"/>
          <a:stretch/>
        </p:blipFill>
        <p:spPr>
          <a:xfrm>
            <a:off x="6418041" y="-1969"/>
            <a:ext cx="5773959" cy="6859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4" t="13460" r="10897" b="7044"/>
          <a:stretch/>
        </p:blipFill>
        <p:spPr>
          <a:xfrm>
            <a:off x="0" y="-1"/>
            <a:ext cx="6418041" cy="5089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3487"/>
            <a:ext cx="6418052" cy="16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60627"/>
      </p:ext>
    </p:extLst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10887"/>
            <a:ext cx="3935688" cy="1045592"/>
          </a:xfrm>
        </p:spPr>
        <p:txBody>
          <a:bodyPr>
            <a:noAutofit/>
          </a:bodyPr>
          <a:lstStyle/>
          <a:p>
            <a:r>
              <a:rPr lang="en-US" sz="3600" dirty="0"/>
              <a:t>Repentance signifies…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" t="1884" r="6077" b="7020"/>
          <a:stretch/>
        </p:blipFill>
        <p:spPr>
          <a:xfrm>
            <a:off x="5693435" y="-1"/>
            <a:ext cx="6498566" cy="68598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545" y="2063509"/>
            <a:ext cx="5348377" cy="3949103"/>
          </a:xfrm>
        </p:spPr>
        <p:txBody>
          <a:bodyPr>
            <a:noAutofit/>
          </a:bodyPr>
          <a:lstStyle/>
          <a:p>
            <a:pPr algn="l"/>
            <a:r>
              <a:rPr lang="en-US" sz="2800" b="1" u="sng" dirty="0"/>
              <a:t>The End of…</a:t>
            </a:r>
          </a:p>
          <a:p>
            <a:pPr marL="342900" indent="-342900" algn="l">
              <a:buFont typeface="+mj-lt"/>
              <a:buAutoNum type="alphaLcParenR"/>
            </a:pPr>
            <a:r>
              <a:rPr lang="en-US" sz="2400" dirty="0"/>
              <a:t>Fooling ourselves (1-4)</a:t>
            </a:r>
          </a:p>
          <a:p>
            <a:pPr marL="342900" indent="-342900" algn="l">
              <a:buFont typeface="+mj-lt"/>
              <a:buAutoNum type="alphaLcParenR"/>
            </a:pPr>
            <a:r>
              <a:rPr lang="en-US" sz="2400" dirty="0"/>
              <a:t>Blaming others (1-4)</a:t>
            </a:r>
          </a:p>
          <a:p>
            <a:pPr marL="342900" indent="-342900" algn="l">
              <a:buFont typeface="+mj-lt"/>
              <a:buAutoNum type="alphaLcParenR"/>
            </a:pPr>
            <a:r>
              <a:rPr lang="en-US" sz="2400" dirty="0"/>
              <a:t>Covering up (5,6)</a:t>
            </a:r>
          </a:p>
          <a:p>
            <a:pPr algn="l"/>
            <a:r>
              <a:rPr lang="en-US" sz="2800" b="1" u="sng" dirty="0"/>
              <a:t>The beginning of…</a:t>
            </a:r>
          </a:p>
          <a:p>
            <a:pPr marL="342900" indent="-342900" algn="l">
              <a:buFont typeface="+mj-lt"/>
              <a:buAutoNum type="alphaLcParenR"/>
            </a:pPr>
            <a:r>
              <a:rPr lang="en-US" sz="2400" dirty="0"/>
              <a:t>Concern for god’s presence (11)</a:t>
            </a:r>
          </a:p>
          <a:p>
            <a:pPr marL="342900" indent="-342900" algn="l">
              <a:buFont typeface="+mj-lt"/>
              <a:buAutoNum type="alphaLcParenR"/>
            </a:pPr>
            <a:r>
              <a:rPr lang="en-US" sz="2400" dirty="0"/>
              <a:t>Concern for others (13)</a:t>
            </a:r>
          </a:p>
          <a:p>
            <a:pPr marL="342900" indent="-342900" algn="l">
              <a:buFont typeface="+mj-lt"/>
              <a:buAutoNum type="alphaLcParenR"/>
            </a:pPr>
            <a:r>
              <a:rPr lang="en-US" sz="2400" dirty="0"/>
              <a:t>True joy (14)</a:t>
            </a:r>
          </a:p>
        </p:txBody>
      </p:sp>
    </p:spTree>
    <p:extLst>
      <p:ext uri="{BB962C8B-B14F-4D97-AF65-F5344CB8AC3E}">
        <p14:creationId xmlns:p14="http://schemas.microsoft.com/office/powerpoint/2010/main" val="246359139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83" y="-1"/>
            <a:ext cx="7266317" cy="571931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925684" cy="23159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303257"/>
            <a:ext cx="48825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2 Cor. 7:10 </a:t>
            </a:r>
            <a:r>
              <a:rPr lang="en-US" sz="2500" dirty="0"/>
              <a:t>– Godly sorrow brings repentance that leads to salvation and leaves no regret, but worldly sorrow brings death. </a:t>
            </a:r>
          </a:p>
          <a:p>
            <a:endParaRPr lang="en-US" sz="2500" dirty="0"/>
          </a:p>
          <a:p>
            <a:r>
              <a:rPr lang="en-US" sz="2500" b="1" dirty="0"/>
              <a:t>Psalm 51:16-17</a:t>
            </a:r>
            <a:r>
              <a:rPr lang="en-US" sz="2500" dirty="0"/>
              <a:t>. You do not delight in sacrifice, or I would bring it, you do not take pleasure in burnt offerings. </a:t>
            </a:r>
            <a:r>
              <a:rPr lang="en-US" sz="2500" b="1" dirty="0"/>
              <a:t>The sacrifices of God are a broken spirit; a broken and contrite heart you, God, will not despise. </a:t>
            </a:r>
          </a:p>
        </p:txBody>
      </p:sp>
    </p:spTree>
    <p:extLst>
      <p:ext uri="{BB962C8B-B14F-4D97-AF65-F5344CB8AC3E}">
        <p14:creationId xmlns:p14="http://schemas.microsoft.com/office/powerpoint/2010/main" val="358557907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Material by </a:t>
            </a:r>
            <a:r>
              <a:rPr lang="en-US" dirty="0" err="1"/>
              <a:t>steve</a:t>
            </a:r>
            <a:r>
              <a:rPr lang="en-US" dirty="0"/>
              <a:t> Higginbotham</a:t>
            </a:r>
          </a:p>
          <a:p>
            <a:r>
              <a:rPr lang="en-US" dirty="0"/>
              <a:t>The treasury of </a:t>
            </a:r>
            <a:r>
              <a:rPr lang="en-US" dirty="0" err="1"/>
              <a:t>david</a:t>
            </a:r>
            <a:r>
              <a:rPr lang="en-US" dirty="0"/>
              <a:t> by Charles H. Spurgeon</a:t>
            </a:r>
          </a:p>
        </p:txBody>
      </p:sp>
    </p:spTree>
    <p:extLst>
      <p:ext uri="{BB962C8B-B14F-4D97-AF65-F5344CB8AC3E}">
        <p14:creationId xmlns:p14="http://schemas.microsoft.com/office/powerpoint/2010/main" val="2336367246"/>
      </p:ext>
    </p:extLst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146</TotalTime>
  <Words>135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Tw Cen MT</vt:lpstr>
      <vt:lpstr>Droplet</vt:lpstr>
      <vt:lpstr>PowerPoint Presentation</vt:lpstr>
      <vt:lpstr>A Prayer of Repentance</vt:lpstr>
      <vt:lpstr>PowerPoint Presentation</vt:lpstr>
      <vt:lpstr>Repentance signifies…</vt:lpstr>
      <vt:lpstr>PowerPoint Presentation</vt:lpstr>
      <vt:lpstr>Sources</vt:lpstr>
    </vt:vector>
  </TitlesOfParts>
  <Company>The Carlstar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Prayer of Repentance</dc:title>
  <dc:creator>Smith, Chris</dc:creator>
  <cp:lastModifiedBy>Medina Church</cp:lastModifiedBy>
  <cp:revision>10</cp:revision>
  <dcterms:created xsi:type="dcterms:W3CDTF">2019-07-26T01:33:15Z</dcterms:created>
  <dcterms:modified xsi:type="dcterms:W3CDTF">2019-07-28T13:58:59Z</dcterms:modified>
</cp:coreProperties>
</file>